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348105" y="1035050"/>
            <a:ext cx="9144000" cy="1420495"/>
          </a:xfrm>
        </p:spPr>
        <p:txBody>
          <a:bodyPr/>
          <a:p>
            <a:pPr algn="l"/>
            <a:r>
              <a:rPr lang="en-US" altLang="en-US" sz="7200" b="1">
                <a:latin typeface="Times New Roman" panose="02020603050405020304" charset="0"/>
                <a:cs typeface="Times New Roman" panose="02020603050405020304" charset="0"/>
                <a:sym typeface="+mn-ea"/>
              </a:rPr>
              <a:t>insertion sort</a:t>
            </a:r>
            <a:endParaRPr lang="en-US" altLang="en-US" sz="7200" b="1">
              <a:latin typeface="Times New Roman" panose="02020603050405020304" charset="0"/>
              <a:cs typeface="Times New Roman" panose="02020603050405020304" charset="0"/>
              <a:sym typeface="+mn-ea"/>
            </a:endParaRPr>
          </a:p>
        </p:txBody>
      </p:sp>
      <p:sp>
        <p:nvSpPr>
          <p:cNvPr id="3" name="Subtitle 2"/>
          <p:cNvSpPr>
            <a:spLocks noGrp="1"/>
          </p:cNvSpPr>
          <p:nvPr>
            <p:ph type="subTitle" idx="1"/>
          </p:nvPr>
        </p:nvSpPr>
        <p:spPr>
          <a:xfrm>
            <a:off x="1348105" y="2840038"/>
            <a:ext cx="9144000" cy="1655762"/>
          </a:xfrm>
        </p:spPr>
        <p:txBody>
          <a:bodyPr>
            <a:noAutofit/>
          </a:bodyPr>
          <a:p>
            <a:pPr algn="just"/>
            <a:r>
              <a:rPr lang="en-US" altLang="en-US"/>
              <a:t> The idea behind the insertion sort is that first, it takes one element and iterates it through the sorted array. Although it is simple to use, it is not appropriate for large data sets, as the time complexity of insertion sort in the average case and worst case is O(n2), where n is the number of items. Insertion sort is less efficient than other sorting algorithms like heap sort, quick sort, and merge sort etc. Insertion sort is a stable sorting algorithm.</a:t>
            </a:r>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48285"/>
            <a:ext cx="10515600" cy="817245"/>
          </a:xfrm>
        </p:spPr>
        <p:txBody>
          <a:bodyPr/>
          <a:p>
            <a:r>
              <a:rPr lang="en-US" altLang="en-US">
                <a:latin typeface="Times New Roman" panose="02020603050405020304" charset="0"/>
                <a:cs typeface="Times New Roman" panose="02020603050405020304" charset="0"/>
              </a:rPr>
              <a:t>Working of the Insertion Sort Algorithm</a:t>
            </a:r>
            <a:endParaRPr lang="en-US" altLang="en-US">
              <a:latin typeface="Times New Roman" panose="02020603050405020304" charset="0"/>
              <a:cs typeface="Times New Roman" panose="02020603050405020304" charset="0"/>
            </a:endParaRPr>
          </a:p>
        </p:txBody>
      </p:sp>
      <p:pic>
        <p:nvPicPr>
          <p:cNvPr id="4" name="Picture 3"/>
          <p:cNvPicPr/>
          <p:nvPr/>
        </p:nvPicPr>
        <p:blipFill>
          <a:blip r:embed="rId1"/>
          <a:srcRect b="7570"/>
          <a:stretch>
            <a:fillRect/>
          </a:stretch>
        </p:blipFill>
        <p:spPr>
          <a:xfrm>
            <a:off x="2548890" y="1343025"/>
            <a:ext cx="6391275" cy="526478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514</Words>
  <Application>WPS Presentation</Application>
  <PresentationFormat>Widescreen</PresentationFormat>
  <Paragraphs>6</Paragraphs>
  <Slides>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vt:i4>
      </vt:variant>
    </vt:vector>
  </HeadingPairs>
  <TitlesOfParts>
    <vt:vector size="11" baseType="lpstr">
      <vt:lpstr>Arial</vt:lpstr>
      <vt:lpstr>SimSun</vt:lpstr>
      <vt:lpstr>Wingdings</vt:lpstr>
      <vt:lpstr>Arial Unicode MS</vt:lpstr>
      <vt:lpstr>Calibri Light</vt:lpstr>
      <vt:lpstr>Calibri</vt:lpstr>
      <vt:lpstr>Microsoft YaHei</vt:lpstr>
      <vt:lpstr>Times New Roman</vt:lpstr>
      <vt:lpstr>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insertion sort</dc:title>
  <dc:creator>VISHAL</dc:creator>
  <cp:lastModifiedBy>Vishal mancraft</cp:lastModifiedBy>
  <cp:revision>3</cp:revision>
  <dcterms:created xsi:type="dcterms:W3CDTF">2025-07-22T12:11:27Z</dcterms:created>
  <dcterms:modified xsi:type="dcterms:W3CDTF">2025-07-22T12:13:41Z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A085E42CFF41416D8AEFFCA6A5419614_11</vt:lpwstr>
  </property>
  <property fmtid="{D5CDD505-2E9C-101B-9397-08002B2CF9AE}" pid="3" name="KSOProductBuildVer">
    <vt:lpwstr>1033-12.2.0.21931</vt:lpwstr>
  </property>
</Properties>
</file>