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sz="6600">
                <a:latin typeface="Times New Roman" panose="02020603050405020304" charset="0"/>
                <a:cs typeface="Times New Roman" panose="02020603050405020304" charset="0"/>
              </a:rPr>
              <a:t>Binary Search Algorithm</a:t>
            </a:r>
            <a:endParaRPr lang="en-US" altLang="en-US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This Binary Search approach follows the strategy of "divide and conquer." It divides the list into two parts and compares the target item with the Element. If there's a match, congratulations! You've hit the jackpot. If not, the Search proceeds to the right side based on the comparison outcome.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Remember that Binary Search is effective on lists. If your list is unsorted, sorting it beforehand is essential before employing this method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Working of Binary search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Let the element to search is, K = 56</a:t>
            </a:r>
            <a:endParaRPr lang="en-US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80415" y="2553018"/>
            <a:ext cx="5238750" cy="10001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415155"/>
            <a:ext cx="5238750" cy="20764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656705" y="2428875"/>
            <a:ext cx="5238750" cy="18478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6438900" y="4414838"/>
            <a:ext cx="575310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Binary Search complexity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Case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Complexity</a:t>
                      </a:r>
                      <a:endParaRPr lang="en-US" sz="4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Best Case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O(1)</a:t>
                      </a:r>
                      <a:endParaRPr lang="en-US" sz="4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Average Case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O(logn)</a:t>
                      </a:r>
                      <a:endParaRPr lang="en-US" sz="4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Worst Case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/>
                        <a:t>O(logn)</a:t>
                      </a:r>
                      <a:endParaRPr lang="en-US" sz="4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WPS Presentation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Bell MT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Algorithm</dc:title>
  <dc:creator>VISHAL</dc:creator>
  <cp:lastModifiedBy>VISHAL</cp:lastModifiedBy>
  <cp:revision>3</cp:revision>
  <dcterms:created xsi:type="dcterms:W3CDTF">2025-07-22T12:00:57Z</dcterms:created>
  <dcterms:modified xsi:type="dcterms:W3CDTF">2025-07-22T12:05:25Z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5F1DFE1CE7B44078A16306EAFB1E400F_11</vt:lpwstr>
  </property>
  <property fmtid="{D5CDD505-2E9C-101B-9397-08002B2CF9AE}" pid="3" name="KSOProductBuildVer">
    <vt:lpwstr>1033-12.2.0.21931</vt:lpwstr>
  </property>
</Properties>
</file>