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2" r:id="rId4"/>
    <p:sldId id="263" r:id="rId5"/>
    <p:sldId id="258" r:id="rId6"/>
    <p:sldId id="259" r:id="rId7"/>
    <p:sldId id="260" r:id="rId8"/>
    <p:sldId id="261"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a:latin typeface="Times New Roman" panose="02020603050405020304" charset="0"/>
                <a:cs typeface="Times New Roman" panose="02020603050405020304" charset="0"/>
              </a:rPr>
              <a:t>Stack in Data Structure</a:t>
            </a:r>
            <a:endParaRPr lang="en-US"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lgn="just">
              <a:buNone/>
            </a:pPr>
            <a:r>
              <a:rPr lang="en-US" altLang="en-US" sz="3200">
                <a:latin typeface="Bell MT" panose="02020503060305020303" charset="0"/>
                <a:cs typeface="Bell MT" panose="02020503060305020303" charset="0"/>
              </a:rPr>
              <a:t>A Stack is a linear data structure that follows the LIFO (Last-In-First-Out) principle. Stack has one end, whereas the Queue has two ends (front and rear). It contains only one pointer top pointer pointing to the topmost element of the stack. Whenever an element is added in the stack, it is added on the top of the stack, and the element can be deleted only from the stack. In other words, a stack can be defined as a container in which insertion and deletion can be done from the one end known as the top of the stack.</a:t>
            </a:r>
            <a:endParaRPr lang="en-US" altLang="en-US" sz="3200">
              <a:latin typeface="Bell MT" panose="02020503060305020303" charset="0"/>
              <a:cs typeface="Bell MT" panose="020205030603050203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a:latin typeface="Times New Roman" panose="02020603050405020304" charset="0"/>
                <a:cs typeface="Times New Roman" panose="02020603050405020304" charset="0"/>
                <a:sym typeface="+mn-ea"/>
              </a:rPr>
              <a:t>Standard Stack Operations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503045"/>
            <a:ext cx="10515600" cy="4674235"/>
          </a:xfrm>
        </p:spPr>
        <p:txBody>
          <a:bodyPr>
            <a:noAutofit/>
          </a:bodyPr>
          <a:p>
            <a:pPr marL="0" indent="0" algn="just">
              <a:buNone/>
            </a:pPr>
            <a:endParaRPr lang="en-US" altLang="en-US" sz="2400"/>
          </a:p>
          <a:p>
            <a:pPr marL="0" indent="0" algn="just">
              <a:buNone/>
            </a:pPr>
            <a:r>
              <a:rPr lang="en-US" altLang="en-US" sz="2400"/>
              <a:t>The following are some common operations implemented on the stack:</a:t>
            </a:r>
            <a:endParaRPr lang="en-US" altLang="en-US" sz="2400"/>
          </a:p>
          <a:p>
            <a:pPr marL="0" indent="0" algn="just">
              <a:buNone/>
            </a:pPr>
            <a:r>
              <a:rPr lang="en-US" altLang="en-US" sz="2400" b="1"/>
              <a:t>Push (item)</a:t>
            </a:r>
            <a:r>
              <a:rPr lang="en-US" altLang="en-US" sz="2400"/>
              <a:t>: Inserts a new element 'item' onto the top of the stack. However, attempting a push will result in an overflow error condition if the stack is already at its maximum capacity.</a:t>
            </a:r>
            <a:endParaRPr lang="en-US" altLang="en-US" sz="2400"/>
          </a:p>
          <a:p>
            <a:pPr marL="0" indent="0" algn="just">
              <a:buNone/>
            </a:pPr>
            <a:r>
              <a:rPr lang="en-US" altLang="en-US" sz="2400" b="1"/>
              <a:t>pop()</a:t>
            </a:r>
            <a:r>
              <a:rPr lang="en-US" altLang="en-US" sz="2400"/>
              <a:t>: Removes and returns the topmost element from the stack. But if the stack is empty, attempting a pop will trigger an underflow error, as there are no elements to remove.</a:t>
            </a:r>
            <a:endParaRPr lang="en-US" altLang="en-US" sz="2400"/>
          </a:p>
          <a:p>
            <a:pPr marL="0" indent="0" algn="just">
              <a:buNone/>
            </a:pPr>
            <a:r>
              <a:rPr lang="en-US" altLang="en-US" sz="2400" b="1"/>
              <a:t>peek()</a:t>
            </a:r>
            <a:r>
              <a:rPr lang="en-US" altLang="en-US" sz="2400"/>
              <a:t>: Retrieves the value of the topmost element without removing it from the stack. If the stack is empty, it indicates an error state.</a:t>
            </a:r>
            <a:endParaRPr lang="en-US" altLang="en-US" sz="2400"/>
          </a:p>
          <a:p>
            <a:pPr marL="0" indent="0" algn="just">
              <a:buNone/>
            </a:pPr>
            <a:r>
              <a:rPr lang="en-US" altLang="en-US" sz="2400" b="1"/>
              <a:t>isEmpty()</a:t>
            </a:r>
            <a:r>
              <a:rPr lang="en-US" altLang="en-US" sz="2400"/>
              <a:t>: Checks if the stack is empty by verifying if the top pointer points to a sentinel value (e.g., -1). Returns true if the stack is empty; otherwise, it is false.</a:t>
            </a:r>
            <a:endParaRPr lang="en-US" altLang="en-US" sz="2400"/>
          </a:p>
          <a:p>
            <a:pPr marL="0" indent="0" algn="just">
              <a:buNone/>
            </a:pP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5785"/>
            <a:ext cx="10515600" cy="5611495"/>
          </a:xfrm>
        </p:spPr>
        <p:txBody>
          <a:bodyPr/>
          <a:p>
            <a:pPr marL="0" indent="0" algn="just">
              <a:buNone/>
            </a:pPr>
            <a:r>
              <a:rPr lang="en-US" altLang="en-US" sz="3600" b="1">
                <a:sym typeface="+mn-ea"/>
              </a:rPr>
              <a:t>isFull()</a:t>
            </a:r>
            <a:r>
              <a:rPr lang="en-US" altLang="en-US" sz="3600">
                <a:sym typeface="+mn-ea"/>
              </a:rPr>
              <a:t>: Determines if the stack has reached its maximum capacity by checking if the top pointer is at the last valid index. Returns true if full, false if not.</a:t>
            </a:r>
            <a:endParaRPr lang="en-US" altLang="en-US" sz="3600"/>
          </a:p>
          <a:p>
            <a:pPr marL="0" indent="0" algn="just">
              <a:buNone/>
            </a:pPr>
            <a:r>
              <a:rPr lang="en-US" altLang="en-US" sz="3600" b="1">
                <a:sym typeface="+mn-ea"/>
              </a:rPr>
              <a:t>size()</a:t>
            </a:r>
            <a:r>
              <a:rPr lang="en-US" altLang="en-US" sz="3600">
                <a:sym typeface="+mn-ea"/>
              </a:rPr>
              <a:t>: Returns the number of elements currently present in the stack.</a:t>
            </a:r>
            <a:endParaRPr lang="en-US" altLang="en-US" sz="3600"/>
          </a:p>
          <a:p>
            <a:pPr marL="0" indent="0" algn="just">
              <a:buNone/>
            </a:pPr>
            <a:r>
              <a:rPr lang="en-US" altLang="en-US" sz="3600" b="1">
                <a:sym typeface="+mn-ea"/>
              </a:rPr>
              <a:t>top()</a:t>
            </a:r>
            <a:r>
              <a:rPr lang="en-US" altLang="en-US" sz="3600">
                <a:sym typeface="+mn-ea"/>
              </a:rPr>
              <a:t>: Accesses and returns the value of the topmost element without removing it, similar to peek(). An alias for peek().</a:t>
            </a:r>
            <a:endParaRPr lang="en-US" altLang="en-US" sz="3600"/>
          </a:p>
          <a:p>
            <a:pPr marL="0" indent="0" algn="just">
              <a:buNone/>
            </a:pPr>
            <a:r>
              <a:rPr lang="en-US" altLang="en-US" sz="3600" b="1">
                <a:sym typeface="+mn-ea"/>
              </a:rPr>
              <a:t>display()</a:t>
            </a:r>
            <a:r>
              <a:rPr lang="en-US" altLang="en-US" sz="3600">
                <a:sym typeface="+mn-ea"/>
              </a:rPr>
              <a:t>: Outputs all elements in the stack, typically by traversing from top to bottom.</a:t>
            </a:r>
            <a:endParaRPr lang="en-US" altLang="en-US" sz="3600"/>
          </a:p>
          <a:p>
            <a:pPr marL="0" indent="0" algn="just">
              <a:buNone/>
            </a:pPr>
            <a:endParaRPr lang="en-US"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a:latin typeface="Times New Roman" panose="02020603050405020304" charset="0"/>
                <a:cs typeface="Times New Roman" panose="02020603050405020304" charset="0"/>
              </a:rPr>
              <a:t>Algorithm of Stack</a:t>
            </a:r>
            <a:endParaRPr lang="en-US"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pPr marL="0" indent="0">
              <a:buNone/>
            </a:pPr>
            <a:r>
              <a:rPr lang="en-US" altLang="en-US"/>
              <a:t>A stack can be implemented using an array or a linked list data structure</a:t>
            </a:r>
            <a:endParaRPr lang="en-US" altLang="en-US"/>
          </a:p>
          <a:p>
            <a:pPr marL="0" indent="0">
              <a:buNone/>
            </a:pPr>
            <a:r>
              <a:rPr lang="en-US" altLang="en-US"/>
              <a:t>For an array implementation, we need to define a fixed size for the stack initially</a:t>
            </a:r>
            <a:endParaRPr lang="en-US" altLang="en-US"/>
          </a:p>
          <a:p>
            <a:pPr marL="0" indent="0">
              <a:buNone/>
            </a:pPr>
            <a:r>
              <a:rPr lang="en-US" altLang="en-US"/>
              <a:t>We maintain a 'top' variable that keeps track of the index of the topmost element in the stack</a:t>
            </a:r>
            <a:endParaRPr lang="en-US" altLang="en-US"/>
          </a:p>
          <a:p>
            <a:pPr marL="0" indent="0">
              <a:buNone/>
            </a:pPr>
            <a:r>
              <a:rPr lang="en-US" altLang="en-US"/>
              <a:t>Initially, 'top' is set to -1, indicating an empty stack</a:t>
            </a:r>
            <a:endParaRPr lang="en-US" altLang="en-US"/>
          </a:p>
          <a:p>
            <a:pPr marL="0" indent="0">
              <a:buNone/>
            </a:pPr>
            <a:r>
              <a:rPr lang="en-US" altLang="en-US"/>
              <a:t>The following operations can be performed on a stack:</a:t>
            </a:r>
            <a:endParaRPr lang="en-US" altLang="en-US"/>
          </a:p>
          <a:p>
            <a:pPr marL="0" indent="0">
              <a:buNone/>
            </a:pPr>
            <a:endParaRPr lang="en-US" altLang="en-US"/>
          </a:p>
          <a:p>
            <a:pPr marL="0" indent="0">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21335"/>
            <a:ext cx="10515600" cy="5655945"/>
          </a:xfrm>
        </p:spPr>
        <p:txBody>
          <a:bodyPr>
            <a:normAutofit/>
          </a:bodyPr>
          <a:p>
            <a:pPr marL="0" indent="0">
              <a:buNone/>
            </a:pPr>
            <a:r>
              <a:rPr lang="en-US" altLang="en-US" b="1">
                <a:sym typeface="+mn-ea"/>
              </a:rPr>
              <a:t>Push Operation:</a:t>
            </a:r>
            <a:endParaRPr lang="en-US" altLang="en-US"/>
          </a:p>
          <a:p>
            <a:pPr marL="0" indent="0">
              <a:buNone/>
            </a:pPr>
            <a:r>
              <a:rPr lang="en-US" altLang="en-US">
                <a:sym typeface="+mn-ea"/>
              </a:rPr>
              <a:t>Check if the stack is full (top == size - 1)</a:t>
            </a:r>
            <a:endParaRPr lang="en-US" altLang="en-US"/>
          </a:p>
          <a:p>
            <a:pPr marL="0" indent="0">
              <a:buNone/>
            </a:pPr>
            <a:r>
              <a:rPr lang="en-US" altLang="en-US">
                <a:sym typeface="+mn-ea"/>
              </a:rPr>
              <a:t>If full, return an error (stack overflow)</a:t>
            </a:r>
            <a:endParaRPr lang="en-US" altLang="en-US"/>
          </a:p>
          <a:p>
            <a:pPr marL="0" indent="0">
              <a:buNone/>
            </a:pPr>
            <a:r>
              <a:rPr lang="en-US" altLang="en-US">
                <a:sym typeface="+mn-ea"/>
              </a:rPr>
              <a:t>If not full, increment 'top' and insert the new element at the new 'top' index</a:t>
            </a:r>
            <a:endParaRPr lang="en-US" altLang="en-US"/>
          </a:p>
          <a:p>
            <a:pPr marL="0" indent="0">
              <a:buNone/>
            </a:pPr>
            <a:endParaRPr lang="en-US" altLang="en-US" b="1">
              <a:sym typeface="+mn-ea"/>
            </a:endParaRPr>
          </a:p>
          <a:p>
            <a:pPr marL="0" indent="0">
              <a:buNone/>
            </a:pPr>
            <a:r>
              <a:rPr lang="en-US" altLang="en-US" b="1">
                <a:sym typeface="+mn-ea"/>
              </a:rPr>
              <a:t>Pop Operation:</a:t>
            </a:r>
            <a:endParaRPr lang="en-US" altLang="en-US"/>
          </a:p>
          <a:p>
            <a:pPr marL="0" indent="0">
              <a:buNone/>
            </a:pPr>
            <a:r>
              <a:rPr lang="en-US" altLang="en-US">
                <a:sym typeface="+mn-ea"/>
              </a:rPr>
              <a:t>Check if the stack is empty (top == -1)</a:t>
            </a:r>
            <a:endParaRPr lang="en-US" altLang="en-US"/>
          </a:p>
          <a:p>
            <a:pPr marL="0" indent="0">
              <a:buNone/>
            </a:pPr>
            <a:r>
              <a:rPr lang="en-US" altLang="en-US">
                <a:sym typeface="+mn-ea"/>
              </a:rPr>
              <a:t>If empty, return an error (stack underflow)</a:t>
            </a:r>
            <a:endParaRPr lang="en-US" altLang="en-US"/>
          </a:p>
          <a:p>
            <a:pPr marL="0" indent="0">
              <a:buNone/>
            </a:pPr>
            <a:r>
              <a:rPr lang="en-US" altLang="en-US">
                <a:sym typeface="+mn-ea"/>
              </a:rPr>
              <a:t>If not empty, retrieve the element at the 'top' index</a:t>
            </a:r>
            <a:endParaRPr lang="en-US" altLang="en-US"/>
          </a:p>
          <a:p>
            <a:pPr marL="0" indent="0">
              <a:buNone/>
            </a:pPr>
            <a:r>
              <a:rPr lang="en-US" altLang="en-US">
                <a:sym typeface="+mn-ea"/>
              </a:rPr>
              <a:t>Decrement 'top' to remove the topmost element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78155"/>
            <a:ext cx="10515600" cy="5699125"/>
          </a:xfrm>
        </p:spPr>
        <p:txBody>
          <a:bodyPr>
            <a:normAutofit fontScale="90000"/>
          </a:bodyPr>
          <a:p>
            <a:pPr marL="0" indent="0">
              <a:buNone/>
            </a:pPr>
            <a:r>
              <a:rPr lang="en-US" altLang="en-US" b="1">
                <a:sym typeface="+mn-ea"/>
              </a:rPr>
              <a:t>Peek Operation:</a:t>
            </a:r>
            <a:endParaRPr lang="en-US" altLang="en-US" b="1"/>
          </a:p>
          <a:p>
            <a:pPr marL="0" indent="0">
              <a:buNone/>
            </a:pPr>
            <a:r>
              <a:rPr lang="en-US" altLang="en-US">
                <a:sym typeface="+mn-ea"/>
              </a:rPr>
              <a:t>Check if the stack is empty (top == -1)</a:t>
            </a:r>
            <a:endParaRPr lang="en-US" altLang="en-US"/>
          </a:p>
          <a:p>
            <a:pPr marL="0" indent="0">
              <a:buNone/>
            </a:pPr>
            <a:r>
              <a:rPr lang="en-US" altLang="en-US">
                <a:sym typeface="+mn-ea"/>
              </a:rPr>
              <a:t>If empty, return an error</a:t>
            </a:r>
            <a:endParaRPr lang="en-US" altLang="en-US"/>
          </a:p>
          <a:p>
            <a:pPr marL="0" indent="0">
              <a:buNone/>
            </a:pPr>
            <a:r>
              <a:rPr lang="en-US" altLang="en-US">
                <a:sym typeface="+mn-ea"/>
              </a:rPr>
              <a:t>If not empty, return the element at the 'top' index (without removing it)</a:t>
            </a:r>
            <a:endParaRPr lang="en-US" altLang="en-US"/>
          </a:p>
          <a:p>
            <a:pPr marL="0" indent="0">
              <a:buNone/>
            </a:pPr>
            <a:r>
              <a:rPr lang="en-US" altLang="en-US" b="1">
                <a:sym typeface="+mn-ea"/>
              </a:rPr>
              <a:t>isEmpty Operation:</a:t>
            </a:r>
            <a:endParaRPr lang="en-US" altLang="en-US" b="1"/>
          </a:p>
          <a:p>
            <a:pPr marL="0" indent="0">
              <a:buNone/>
            </a:pPr>
            <a:r>
              <a:rPr lang="en-US" altLang="en-US">
                <a:sym typeface="+mn-ea"/>
              </a:rPr>
              <a:t>Check if 'top' is equal to -1</a:t>
            </a:r>
            <a:endParaRPr lang="en-US" altLang="en-US"/>
          </a:p>
          <a:p>
            <a:pPr marL="0" indent="0">
              <a:buNone/>
            </a:pPr>
            <a:r>
              <a:rPr lang="en-US" altLang="en-US">
                <a:sym typeface="+mn-ea"/>
              </a:rPr>
              <a:t>If yes, return true (stack is empty)</a:t>
            </a:r>
            <a:endParaRPr lang="en-US" altLang="en-US"/>
          </a:p>
          <a:p>
            <a:pPr marL="0" indent="0">
              <a:buNone/>
            </a:pPr>
            <a:r>
              <a:rPr lang="en-US" altLang="en-US">
                <a:sym typeface="+mn-ea"/>
              </a:rPr>
              <a:t>If no, return false (stack is not empty)</a:t>
            </a:r>
            <a:endParaRPr lang="en-US" altLang="en-US"/>
          </a:p>
          <a:p>
            <a:pPr marL="0" indent="0">
              <a:buNone/>
            </a:pPr>
            <a:r>
              <a:rPr lang="en-US" altLang="en-US" b="1">
                <a:sym typeface="+mn-ea"/>
              </a:rPr>
              <a:t>isFull Operation:</a:t>
            </a:r>
            <a:endParaRPr lang="en-US" altLang="en-US" b="1"/>
          </a:p>
          <a:p>
            <a:pPr marL="0" indent="0">
              <a:buNone/>
            </a:pPr>
            <a:r>
              <a:rPr lang="en-US" altLang="en-US">
                <a:sym typeface="+mn-ea"/>
              </a:rPr>
              <a:t>Check if 'top' is equal to size - 1</a:t>
            </a:r>
            <a:endParaRPr lang="en-US" altLang="en-US"/>
          </a:p>
          <a:p>
            <a:pPr marL="0" indent="0">
              <a:buNone/>
            </a:pPr>
            <a:r>
              <a:rPr lang="en-US" altLang="en-US">
                <a:sym typeface="+mn-ea"/>
              </a:rPr>
              <a:t>If yes, return true (stack is full)</a:t>
            </a:r>
            <a:endParaRPr lang="en-US" altLang="en-US"/>
          </a:p>
          <a:p>
            <a:pPr marL="0" indent="0">
              <a:buNone/>
            </a:pPr>
            <a:r>
              <a:rPr lang="en-US" altLang="en-US">
                <a:sym typeface="+mn-ea"/>
              </a:rPr>
              <a:t>If no, return false (stack is not full)</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tLang="en-US" b="1">
                <a:latin typeface="Times New Roman" panose="02020603050405020304" charset="0"/>
                <a:cs typeface="Times New Roman" panose="02020603050405020304" charset="0"/>
              </a:rPr>
              <a:t>Applications of Stack</a:t>
            </a:r>
            <a:endParaRPr lang="en-US"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0" indent="0">
              <a:buNone/>
            </a:pPr>
            <a:r>
              <a:rPr lang="en-US" altLang="en-US" b="1"/>
              <a:t>String reversal</a:t>
            </a:r>
            <a:r>
              <a:rPr lang="en-US" altLang="en-US"/>
              <a:t>: Stack is also used for reversing a string. For example, we want to reverse a "Hello" string, so we can achieve this with the help of a stack.</a:t>
            </a:r>
            <a:endParaRPr lang="en-US" altLang="en-US"/>
          </a:p>
          <a:p>
            <a:pPr marL="0" indent="0">
              <a:buNone/>
            </a:pPr>
            <a:r>
              <a:rPr lang="en-US" altLang="en-US"/>
              <a:t>First, we push all the characters of the string in a stack until we reach the null character.</a:t>
            </a:r>
            <a:endParaRPr lang="en-US" altLang="en-US"/>
          </a:p>
          <a:p>
            <a:pPr marL="0" indent="0">
              <a:buNone/>
            </a:pPr>
            <a:r>
              <a:rPr lang="en-US" altLang="en-US"/>
              <a:t>After pushing all the characters, we start taking out the character one by one until we reach the bottom of the stack.</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99490" y="990600"/>
            <a:ext cx="10515600" cy="4805680"/>
          </a:xfrm>
        </p:spPr>
        <p:txBody>
          <a:bodyPr/>
          <a:p>
            <a:pPr marL="0" indent="0">
              <a:buNone/>
            </a:pPr>
            <a:r>
              <a:rPr lang="en-US" altLang="en-US" b="1"/>
              <a:t>Expression conversion</a:t>
            </a:r>
            <a:r>
              <a:rPr lang="en-US" altLang="en-US"/>
              <a:t>: Stack can also be used for expression conversion. This is one of the most important applications of stack. The list of the expression conversion is given below:</a:t>
            </a:r>
            <a:endParaRPr lang="en-US" altLang="en-US"/>
          </a:p>
          <a:p>
            <a:pPr marL="0" indent="0">
              <a:buNone/>
            </a:pPr>
            <a:r>
              <a:rPr lang="en-US" altLang="en-US"/>
              <a:t>Infix to prefix</a:t>
            </a:r>
            <a:endParaRPr lang="en-US" altLang="en-US"/>
          </a:p>
          <a:p>
            <a:pPr marL="0" indent="0">
              <a:buNone/>
            </a:pPr>
            <a:r>
              <a:rPr lang="en-US" altLang="en-US"/>
              <a:t>Infix to postfix</a:t>
            </a:r>
            <a:endParaRPr lang="en-US" altLang="en-US"/>
          </a:p>
          <a:p>
            <a:pPr marL="0" indent="0">
              <a:buNone/>
            </a:pPr>
            <a:r>
              <a:rPr lang="en-US" altLang="en-US"/>
              <a:t>Prefix to infix</a:t>
            </a:r>
            <a:endParaRPr lang="en-US" altLang="en-US"/>
          </a:p>
          <a:p>
            <a:pPr marL="0" indent="0">
              <a:buNone/>
            </a:pPr>
            <a:r>
              <a:rPr lang="en-US" altLang="en-US"/>
              <a:t>Prefix to postfix</a:t>
            </a:r>
            <a:endParaRPr lang="en-US" altLang="en-US"/>
          </a:p>
          <a:p>
            <a:pPr marL="0" indent="0">
              <a:buNone/>
            </a:pPr>
            <a:r>
              <a:rPr lang="en-US" altLang="en-US"/>
              <a:t>Postfix to infix</a:t>
            </a:r>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3548</Words>
  <Application>WPS Presentation</Application>
  <PresentationFormat>Widescreen</PresentationFormat>
  <Paragraphs>66</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Arial Unicode MS</vt:lpstr>
      <vt:lpstr>Calibri Light</vt:lpstr>
      <vt:lpstr>Calibri</vt:lpstr>
      <vt:lpstr>Microsoft YaHei</vt:lpstr>
      <vt:lpstr>Bell MT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in Data Structure</dc:title>
  <dc:creator>VISHAL</dc:creator>
  <cp:lastModifiedBy>Vishal mancraft</cp:lastModifiedBy>
  <cp:revision>3</cp:revision>
  <dcterms:created xsi:type="dcterms:W3CDTF">2025-06-16T09:12:51Z</dcterms:created>
  <dcterms:modified xsi:type="dcterms:W3CDTF">2025-06-16T09:48:23Z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1A3C9E846F7049FDB31B0F5D0C5FFBF6_11</vt:lpwstr>
  </property>
  <property fmtid="{D5CDD505-2E9C-101B-9397-08002B2CF9AE}" pid="3" name="KSOProductBuildVer">
    <vt:lpwstr>1033-12.2.0.21546</vt:lpwstr>
  </property>
</Properties>
</file>