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Bell MT" panose="02020503060305020303" charset="0"/>
                <a:cs typeface="Bell MT" panose="02020503060305020303" charset="0"/>
              </a:rPr>
              <a:t>3. Find the length of Linked List</a:t>
            </a:r>
            <a:endParaRPr lang="en-US" b="1">
              <a:latin typeface="Bell MT" panose="02020503060305020303" charset="0"/>
              <a:cs typeface="Bell MT" panose="020205030603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050"/>
            <a:ext cx="10515600" cy="544131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int length()</a:t>
            </a:r>
            <a:endParaRPr lang="en-US"/>
          </a:p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int count = 0;</a:t>
            </a:r>
            <a:endParaRPr lang="en-US"/>
          </a:p>
          <a:p>
            <a:pPr marL="0" indent="0">
              <a:buNone/>
            </a:pPr>
            <a:r>
              <a:rPr lang="en-US"/>
              <a:t>struct node* temp;</a:t>
            </a:r>
            <a:endParaRPr lang="en-US"/>
          </a:p>
          <a:p>
            <a:pPr marL="0" indent="0">
              <a:buNone/>
            </a:pPr>
            <a:r>
              <a:rPr lang="en-US"/>
              <a:t>temp = root;</a:t>
            </a:r>
            <a:endParaRPr lang="en-US"/>
          </a:p>
          <a:p>
            <a:pPr marL="0" indent="0">
              <a:buNone/>
            </a:pPr>
            <a:r>
              <a:rPr lang="en-US"/>
              <a:t>while(temp != NULL)</a:t>
            </a:r>
            <a:endParaRPr lang="en-US"/>
          </a:p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count++;</a:t>
            </a:r>
            <a:endParaRPr lang="en-US"/>
          </a:p>
          <a:p>
            <a:pPr marL="0" indent="0">
              <a:buNone/>
            </a:pPr>
            <a:r>
              <a:rPr lang="en-US"/>
              <a:t>temp = temp-&gt;next;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return count;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>
                <a:latin typeface="Bell MT" panose="02020503060305020303" charset="0"/>
                <a:cs typeface="Bell MT" panose="02020503060305020303" charset="0"/>
              </a:rPr>
              <a:t>4. Add a Node in beginning of Linked List</a:t>
            </a:r>
            <a:endParaRPr lang="en-US" b="1">
              <a:latin typeface="Bell MT" panose="02020503060305020303" charset="0"/>
              <a:cs typeface="Bell MT" panose="020205030603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050"/>
            <a:ext cx="10515600" cy="544131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/>
              <a:t>void addatbegin()</a:t>
            </a:r>
            <a:endParaRPr lang="en-US"/>
          </a:p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struct node* temp;</a:t>
            </a:r>
            <a:endParaRPr lang="en-US"/>
          </a:p>
          <a:p>
            <a:pPr marL="0" indent="0">
              <a:buNone/>
            </a:pPr>
            <a:r>
              <a:rPr lang="en-US"/>
              <a:t>temp = (struct node* )malloc(sizeof(struct node));</a:t>
            </a:r>
            <a:endParaRPr lang="en-US"/>
          </a:p>
          <a:p>
            <a:pPr marL="0" indent="0">
              <a:buNone/>
            </a:pPr>
            <a:r>
              <a:rPr lang="en-US"/>
              <a:t>printf(“Enter node data:”);</a:t>
            </a:r>
            <a:endParaRPr lang="en-US"/>
          </a:p>
          <a:p>
            <a:pPr marL="0" indent="0">
              <a:buNone/>
            </a:pPr>
            <a:r>
              <a:rPr lang="en-US"/>
              <a:t>scanf(“%d”,&amp;temp-&gt;data);</a:t>
            </a:r>
            <a:endParaRPr lang="en-US"/>
          </a:p>
          <a:p>
            <a:pPr marL="0" indent="0">
              <a:buNone/>
            </a:pPr>
            <a:r>
              <a:rPr lang="en-US"/>
              <a:t>temp-&gt;next = NULL;</a:t>
            </a:r>
            <a:endParaRPr lang="en-US"/>
          </a:p>
          <a:p>
            <a:pPr marL="0" indent="0">
              <a:buNone/>
            </a:pPr>
            <a:r>
              <a:rPr lang="en-US"/>
              <a:t>if(root==NULL)</a:t>
            </a:r>
            <a:endParaRPr lang="en-US"/>
          </a:p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root = temp;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else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1955"/>
            <a:ext cx="10515600" cy="64554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/>
              <a:t>temp-&gt;next = root;</a:t>
            </a:r>
            <a:endParaRPr lang="en-US"/>
          </a:p>
          <a:p>
            <a:pPr marL="0" indent="0">
              <a:buNone/>
            </a:pPr>
            <a:r>
              <a:rPr lang="en-US"/>
              <a:t>root = temp;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WPS Presentation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Bell MT</vt:lpstr>
      <vt:lpstr>Office Theme</vt:lpstr>
      <vt:lpstr>PowerPoint 演示文稿</vt:lpstr>
      <vt:lpstr>3. Find the length of Linked List</vt:lpstr>
      <vt:lpstr>4. Add a Node in beginning of Linked List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Find the length of Linked List</dc:title>
  <dc:creator>VISHAL</dc:creator>
  <cp:lastModifiedBy>Vishal mancraft</cp:lastModifiedBy>
  <cp:revision>5</cp:revision>
  <dcterms:created xsi:type="dcterms:W3CDTF">2025-06-07T07:44:58Z</dcterms:created>
  <dcterms:modified xsi:type="dcterms:W3CDTF">2025-06-07T07:58:53Z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235A982AC3DD43BBA5B5BC65478DB097_11</vt:lpwstr>
  </property>
  <property fmtid="{D5CDD505-2E9C-101B-9397-08002B2CF9AE}" pid="3" name="KSOProductBuildVer">
    <vt:lpwstr>1033-12.2.0.21179</vt:lpwstr>
  </property>
</Properties>
</file>