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73735" y="492760"/>
            <a:ext cx="9144000" cy="804545"/>
          </a:xfrm>
        </p:spPr>
        <p:txBody>
          <a:bodyPr>
            <a:normAutofit fontScale="90000"/>
          </a:bodyPr>
          <a:p>
            <a:pPr algn="l"/>
            <a:r>
              <a:rPr lang="en-US" altLang="en-US" b="1">
                <a:latin typeface="Times New Roman" panose="02020603050405020304" charset="0"/>
                <a:cs typeface="Times New Roman" panose="02020603050405020304" charset="0"/>
              </a:rPr>
              <a:t>Selection Sort Algorithm</a:t>
            </a:r>
            <a:endParaRPr lang="en-US" altLang="en-US"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76605" y="1621473"/>
            <a:ext cx="9144000" cy="1655762"/>
          </a:xfrm>
        </p:spPr>
        <p:txBody>
          <a:bodyPr>
            <a:noAutofit/>
          </a:bodyPr>
          <a:p>
            <a:pPr algn="just"/>
            <a:r>
              <a:rPr lang="en-US" altLang="en-US">
                <a:latin typeface="Bell MT" panose="02020503060305020303" charset="0"/>
                <a:cs typeface="Bell MT" panose="02020503060305020303" charset="0"/>
              </a:rPr>
              <a:t>In selection sort, the smallest value among the unsorted elements of the array is selected in every pass and inserted into its appropriate position into the array. It is also the simplest algorithm. It is an in-place comparison sorting algorithm.</a:t>
            </a:r>
            <a:endParaRPr lang="en-US" altLang="en-US">
              <a:latin typeface="Bell MT" panose="02020503060305020303" charset="0"/>
              <a:cs typeface="Bell MT" panose="02020503060305020303" charset="0"/>
            </a:endParaRPr>
          </a:p>
          <a:p>
            <a:pPr algn="just"/>
            <a:endParaRPr lang="en-US" altLang="en-US">
              <a:latin typeface="Bell MT" panose="02020503060305020303" charset="0"/>
              <a:cs typeface="Bell MT" panose="02020503060305020303" charset="0"/>
            </a:endParaRPr>
          </a:p>
          <a:p>
            <a:pPr algn="just"/>
            <a:r>
              <a:rPr lang="en-US" altLang="en-US">
                <a:latin typeface="Bell MT" panose="02020503060305020303" charset="0"/>
                <a:cs typeface="Bell MT" panose="02020503060305020303" charset="0"/>
              </a:rPr>
              <a:t>In this algorithm, the array is divided into two parts; the first is the sorted part, and the other is the unsorted part. Initially, the sorted part of the array is empty, and the unsorted part is the given array. The sorted part is placed at the left, while the unsorted part is placed at the right.</a:t>
            </a:r>
            <a:endParaRPr lang="en-US" altLang="en-US">
              <a:latin typeface="Bell MT" panose="02020503060305020303" charset="0"/>
              <a:cs typeface="Bell MT" panose="0202050306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Times New Roman" panose="02020603050405020304" charset="0"/>
                <a:cs typeface="Times New Roman" panose="02020603050405020304" charset="0"/>
              </a:rPr>
              <a:t>Working of Selection Sort Algorithm</a:t>
            </a:r>
            <a:endParaRPr lang="en-US" altLang="en-US" b="1">
              <a:latin typeface="Times New Roman" panose="02020603050405020304" charset="0"/>
              <a:cs typeface="Times New Roman" panose="02020603050405020304" charset="0"/>
            </a:endParaRPr>
          </a:p>
        </p:txBody>
      </p:sp>
      <p:pic>
        <p:nvPicPr>
          <p:cNvPr id="5" name="Picture 4"/>
          <p:cNvPicPr/>
          <p:nvPr/>
        </p:nvPicPr>
        <p:blipFill>
          <a:blip r:embed="rId1"/>
          <a:stretch>
            <a:fillRect/>
          </a:stretch>
        </p:blipFill>
        <p:spPr>
          <a:xfrm>
            <a:off x="1258253" y="1658303"/>
            <a:ext cx="2524125" cy="790575"/>
          </a:xfrm>
          <a:prstGeom prst="rect">
            <a:avLst/>
          </a:prstGeom>
        </p:spPr>
      </p:pic>
      <p:pic>
        <p:nvPicPr>
          <p:cNvPr id="6" name="Picture 5"/>
          <p:cNvPicPr/>
          <p:nvPr/>
        </p:nvPicPr>
        <p:blipFill>
          <a:blip r:embed="rId2"/>
          <a:stretch>
            <a:fillRect/>
          </a:stretch>
        </p:blipFill>
        <p:spPr>
          <a:xfrm>
            <a:off x="1258570" y="2581910"/>
            <a:ext cx="2766060" cy="1181100"/>
          </a:xfrm>
          <a:prstGeom prst="rect">
            <a:avLst/>
          </a:prstGeom>
        </p:spPr>
      </p:pic>
      <p:pic>
        <p:nvPicPr>
          <p:cNvPr id="7" name="Picture 6"/>
          <p:cNvPicPr/>
          <p:nvPr/>
        </p:nvPicPr>
        <p:blipFill>
          <a:blip r:embed="rId3"/>
          <a:stretch>
            <a:fillRect/>
          </a:stretch>
        </p:blipFill>
        <p:spPr>
          <a:xfrm>
            <a:off x="1258570" y="3909060"/>
            <a:ext cx="2522220" cy="2049780"/>
          </a:xfrm>
          <a:prstGeom prst="rect">
            <a:avLst/>
          </a:prstGeom>
        </p:spPr>
      </p:pic>
      <p:pic>
        <p:nvPicPr>
          <p:cNvPr id="8" name="Picture 7"/>
          <p:cNvPicPr/>
          <p:nvPr/>
        </p:nvPicPr>
        <p:blipFill>
          <a:blip r:embed="rId4"/>
          <a:stretch>
            <a:fillRect/>
          </a:stretch>
        </p:blipFill>
        <p:spPr>
          <a:xfrm>
            <a:off x="4363720" y="1581150"/>
            <a:ext cx="2522220" cy="2087880"/>
          </a:xfrm>
          <a:prstGeom prst="rect">
            <a:avLst/>
          </a:prstGeom>
        </p:spPr>
      </p:pic>
      <p:pic>
        <p:nvPicPr>
          <p:cNvPr id="9" name="Picture 8"/>
          <p:cNvPicPr/>
          <p:nvPr/>
        </p:nvPicPr>
        <p:blipFill>
          <a:blip r:embed="rId5"/>
          <a:stretch>
            <a:fillRect/>
          </a:stretch>
        </p:blipFill>
        <p:spPr>
          <a:xfrm>
            <a:off x="4384040" y="3909060"/>
            <a:ext cx="2613660" cy="1684020"/>
          </a:xfrm>
          <a:prstGeom prst="rect">
            <a:avLst/>
          </a:prstGeom>
        </p:spPr>
      </p:pic>
      <p:pic>
        <p:nvPicPr>
          <p:cNvPr id="10" name="Picture 9"/>
          <p:cNvPicPr/>
          <p:nvPr/>
        </p:nvPicPr>
        <p:blipFill>
          <a:blip r:embed="rId6"/>
          <a:stretch>
            <a:fillRect/>
          </a:stretch>
        </p:blipFill>
        <p:spPr>
          <a:xfrm>
            <a:off x="7922895" y="1490980"/>
            <a:ext cx="2887980" cy="1684020"/>
          </a:xfrm>
          <a:prstGeom prst="rect">
            <a:avLst/>
          </a:prstGeom>
        </p:spPr>
      </p:pic>
      <p:pic>
        <p:nvPicPr>
          <p:cNvPr id="11" name="Picture 10"/>
          <p:cNvPicPr/>
          <p:nvPr/>
        </p:nvPicPr>
        <p:blipFill>
          <a:blip r:embed="rId7"/>
          <a:stretch>
            <a:fillRect/>
          </a:stretch>
        </p:blipFill>
        <p:spPr>
          <a:xfrm>
            <a:off x="8105775" y="3909060"/>
            <a:ext cx="2522220" cy="13563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Words>
  <Application>WPS Presentation</Application>
  <PresentationFormat>Widescreen</PresentationFormat>
  <Paragraphs>8</Paragraphs>
  <Slides>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SimSun</vt:lpstr>
      <vt:lpstr>Wingdings</vt:lpstr>
      <vt:lpstr>Arial Unicode MS</vt:lpstr>
      <vt:lpstr>Calibri Light</vt:lpstr>
      <vt:lpstr>Calibri</vt:lpstr>
      <vt:lpstr>Microsoft YaHei</vt:lpstr>
      <vt:lpstr>Times New Roman</vt:lpstr>
      <vt:lpstr>Bell MT</vt:lpstr>
      <vt:lpstr>Verdana</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 Algorithm</dc:title>
  <dc:creator>VISHAL</dc:creator>
  <cp:lastModifiedBy>Vishal mancraft</cp:lastModifiedBy>
  <cp:revision>3</cp:revision>
  <dcterms:created xsi:type="dcterms:W3CDTF">2025-07-22T12:18:46Z</dcterms:created>
  <dcterms:modified xsi:type="dcterms:W3CDTF">2025-07-22T12:22:24Z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BE9A0BF5098C476480E5D6BDBC11D75E_11</vt:lpwstr>
  </property>
  <property fmtid="{D5CDD505-2E9C-101B-9397-08002B2CF9AE}" pid="3" name="KSOProductBuildVer">
    <vt:lpwstr>1033-12.2.0.21931</vt:lpwstr>
  </property>
</Properties>
</file>