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Operations on Singly Linked List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Bell MT" panose="02020503060305020303" charset="0"/>
                <a:cs typeface="Bell MT" panose="02020503060305020303" charset="0"/>
              </a:rPr>
              <a:t>1. Creation of Node </a:t>
            </a:r>
            <a:endParaRPr lang="en-US" b="1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Code:</a:t>
            </a:r>
            <a:endParaRPr lang="en-US"/>
          </a:p>
          <a:p>
            <a:pPr marL="0" indent="0">
              <a:buNone/>
            </a:pPr>
            <a:r>
              <a:rPr lang="en-US"/>
              <a:t>struct node 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int data;</a:t>
            </a:r>
            <a:endParaRPr lang="en-US"/>
          </a:p>
          <a:p>
            <a:pPr marL="0" indent="0">
              <a:buNone/>
            </a:pPr>
            <a:r>
              <a:rPr lang="en-US"/>
              <a:t>struct node *next;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struct node *root;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095365" y="4485640"/>
            <a:ext cx="1582420" cy="5276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b="1"/>
              <a:t>2078</a:t>
            </a:r>
            <a:endParaRPr lang="en-US" sz="3200" b="1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7279640" y="2802255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</a:tblGrid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10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200"/>
                        <a:t>5048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941310" y="3381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2078</a:t>
            </a:r>
            <a:endParaRPr lang="en-US"/>
          </a:p>
        </p:txBody>
      </p:sp>
      <p:cxnSp>
        <p:nvCxnSpPr>
          <p:cNvPr id="7" name="Elbow Connector 6"/>
          <p:cNvCxnSpPr>
            <a:stCxn id="4" idx="0"/>
          </p:cNvCxnSpPr>
          <p:nvPr/>
        </p:nvCxnSpPr>
        <p:spPr>
          <a:xfrm rot="16200000">
            <a:off x="6746240" y="3495675"/>
            <a:ext cx="1130300" cy="849630"/>
          </a:xfrm>
          <a:prstGeom prst="bentConnector3">
            <a:avLst>
              <a:gd name="adj1" fmla="val 499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>
            <p:custDataLst>
              <p:tags r:id="rId2"/>
            </p:custDataLst>
          </p:nvPr>
        </p:nvGraphicFramePr>
        <p:xfrm>
          <a:off x="9668510" y="2802255"/>
          <a:ext cx="20281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95"/>
                <a:gridCol w="101409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/>
                        <a:t>20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/>
                        <a:t>Null</a:t>
                      </a:r>
                      <a:endParaRPr lang="en-US" sz="32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9337040" y="3091815"/>
            <a:ext cx="33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416040" y="501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root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0388600" y="3381375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5048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Bell MT" panose="02020503060305020303" charset="0"/>
                <a:cs typeface="Bell MT" panose="02020503060305020303" charset="0"/>
                <a:sym typeface="+mn-ea"/>
              </a:rPr>
              <a:t>2. Append Node [ add at end]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2000"/>
              <a:t>void append()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struct node* temp;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temp = (struct node*) malloc(sizeof(struct node));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printf(“Enter Node Data: ”);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scanf(“%d”,&amp;temp-&gt;data);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temp-&gt;next = NULL;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if(root == NULL)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root = temp;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550"/>
            <a:ext cx="10515600" cy="5713730"/>
          </a:xfrm>
        </p:spPr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else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struct node* P;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P = root;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while (P-&gt;next != NULL)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P = P-&gt;link;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P-&gt;link = temp;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61*84"/>
  <p:tag name="TABLE_ENDDRAG_RECT" val="573*220*161*84"/>
</p:tagLst>
</file>

<file path=ppt/tags/tag2.xml><?xml version="1.0" encoding="utf-8"?>
<p:tagLst xmlns:p="http://schemas.openxmlformats.org/presentationml/2006/main">
  <p:tag name="TABLE_ENDDRAG_ORIGIN_RECT" val="159*45"/>
  <p:tag name="TABLE_ENDDRAG_RECT" val="761*220*159*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WPS Presentation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Bell MT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Singly Linked List</dc:title>
  <dc:creator>VISHAL</dc:creator>
  <cp:lastModifiedBy>Vishal mancraft</cp:lastModifiedBy>
  <cp:revision>2</cp:revision>
  <dcterms:created xsi:type="dcterms:W3CDTF">2025-06-06T10:15:02Z</dcterms:created>
  <dcterms:modified xsi:type="dcterms:W3CDTF">2025-06-06T10:38:14Z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F76823BB0B124DD5AF107E1F9788AEE2_11</vt:lpwstr>
  </property>
  <property fmtid="{D5CDD505-2E9C-101B-9397-08002B2CF9AE}" pid="3" name="KSOProductBuildVer">
    <vt:lpwstr>1033-12.2.0.21179</vt:lpwstr>
  </property>
</Properties>
</file>