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3CE19B2-4ED6-40AD-806A-EB2A0C6612A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42C90A8-392D-471F-9F97-FD3746A1D9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37E8E24-3785-4D65-A068-9DC206DAB3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C4B8B1C-37B8-4486-B64E-F865E659C5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E2BC650-2495-4E7D-876A-E6C617952B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59640" cy="22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C2B4A24-02D2-494E-A8CB-2261D739BF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8DF2329-9A41-41EC-A2CC-6965084EDD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E36225A-01E8-4BB6-97D5-3EC9690390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863FA45-33D8-4935-96DD-3272858086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7E5ED8B-F913-4F8C-BD45-1D119E3677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05CBFE8-D77D-405A-A76A-DE3DFBA0D59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164D245-ABF6-4834-B26C-F157AAC6F71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59640" cy="22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400000"/>
            <a:ext cx="10079640" cy="26964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79640" cy="121464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9315000" y="5175000"/>
            <a:ext cx="449640" cy="449640"/>
          </a:xfrm>
          <a:prstGeom prst="ellipse">
            <a:avLst/>
          </a:prstGeom>
          <a:solidFill>
            <a:srgbClr val="1abc9c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C4983873-FC9D-43A1-9719-1C2B059697F0}" type="slidenum">
              <a:rPr b="0" lang="en-US" sz="2400" spc="-1" strike="noStrike">
                <a:latin typeface="Arial"/>
              </a:rPr>
              <a:t>8</a:t>
            </a:fld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2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07/15/2022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0" y="0"/>
            <a:ext cx="10076400" cy="71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3240" y="5040000"/>
            <a:ext cx="10076400" cy="6310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3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sldNum" idx="4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E58144-6F2D-475C-9BCB-34649A4F3975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 idx="5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eb.dev/customize-install/" TargetMode="External"/><Relationship Id="rId2" Type="http://schemas.openxmlformats.org/officeDocument/2006/relationships/hyperlink" Target="https://web.dev/learn/pwa/" TargetMode="External"/><Relationship Id="rId3" Type="http://schemas.openxmlformats.org/officeDocument/2006/relationships/hyperlink" Target="https://www.youtube.com/watch?v=JQaL5YiSuqE&amp;list=PL4cUxeGkcC9gTxqJBcDmoi5Q2pzDusSL7&amp;index=2" TargetMode="External"/><Relationship Id="rId4" Type="http://schemas.openxmlformats.org/officeDocument/2006/relationships/hyperlink" Target="https://www.youtube.com/watch?v=LWRdBywm4Zo" TargetMode="External"/><Relationship Id="rId5" Type="http://schemas.openxmlformats.org/officeDocument/2006/relationships/hyperlink" Target="https://www.youtube.com/watch?v=kzJfiKQyD24" TargetMode="External"/><Relationship Id="rId6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1200" y="2003040"/>
            <a:ext cx="8999640" cy="23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Progressive Web Apps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title"/>
          </p:nvPr>
        </p:nvSpPr>
        <p:spPr>
          <a:xfrm>
            <a:off x="372600" y="31680"/>
            <a:ext cx="89996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i="1" lang="en-US" sz="3300" spc="-1" strike="noStrike">
                <a:solidFill>
                  <a:srgbClr val="dd4100"/>
                </a:solidFill>
                <a:latin typeface="Source Sans Pro Black"/>
              </a:rPr>
              <a:t>Progressive Web Apps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685800" y="2059560"/>
            <a:ext cx="8686440" cy="11404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=&gt;     Progressive Web Apps (PWAs) are web apps built and enhanced with modern APIs to deliver       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     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enhanced capabilities, reliability, and installability while reaching anyone, anywhere, on any 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device, all 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with a single codebase.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=&gt;     One of the key differences between Progressive Web Apps and classic websites and web apps is 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installability.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=&gt;    </a:t>
            </a:r>
            <a:r>
              <a:rPr b="1" lang="en-US" sz="1400" spc="-1" strike="noStrike">
                <a:latin typeface="Arial"/>
              </a:rPr>
              <a:t> PWA</a:t>
            </a:r>
            <a:r>
              <a:rPr b="0" lang="en-US" sz="1400" spc="-1" strike="noStrike">
                <a:latin typeface="Arial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enable fast loading (regardless of the network), offline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access, push notifications, and other capabilities</a:t>
            </a:r>
            <a:r>
              <a:rPr b="0" lang="en-US" sz="1400" spc="-1" strike="noStrike"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i="1" lang="en-US" sz="3300" spc="-1" strike="noStrike">
                <a:solidFill>
                  <a:srgbClr val="ff0000"/>
                </a:solidFill>
                <a:latin typeface="Arial"/>
              </a:rPr>
              <a:t>Process To Make PWA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228600" y="12006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OS Integration :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1500" spc="-1" strike="noStrike"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1.</a:t>
            </a: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Working with the file system.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2.  File handling.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3. URL protocol handling.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4. Calling other apps.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5. Web Share.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6. Contact Picker.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7.  URL handling. </a:t>
            </a:r>
            <a:endParaRPr b="0" lang="en-US" sz="1500" spc="-1" strike="noStrike">
              <a:latin typeface="Arial"/>
            </a:endParaRPr>
          </a:p>
          <a:p>
            <a:pPr marL="4320000" indent="-216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"url_handlers": [</a:t>
            </a:r>
            <a:endParaRPr b="0" lang="en-US" sz="2400" spc="-1" strike="noStrike">
              <a:latin typeface="Arial"/>
            </a:endParaRPr>
          </a:p>
          <a:p>
            <a:pPr marL="4320000" indent="-216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{"origin": "https://app.web.dev"},</a:t>
            </a:r>
            <a:endParaRPr b="0" lang="en-US" sz="2400" spc="-1" strike="noStrike">
              <a:latin typeface="Arial"/>
            </a:endParaRPr>
          </a:p>
          <a:p>
            <a:pPr marL="4320000" indent="-216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]</a:t>
            </a:r>
            <a:br>
              <a:rPr sz="2400"/>
            </a:br>
            <a:br>
              <a:rPr sz="2400"/>
            </a:b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4B25864-9FA7-4FD8-84E9-625C9CC4F982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fld id="{79345F72-862A-411B-9D94-937533649CEC}" type="datetime1">
              <a:rPr lang="en-US"/>
              <a:t>07/15/2022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i="1" lang="en-US" sz="3300" spc="-1" strike="noStrike">
                <a:solidFill>
                  <a:srgbClr val="ff0000"/>
                </a:solidFill>
                <a:latin typeface="Arial"/>
              </a:rPr>
              <a:t>Process To Make PWA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Capabilities :    </a:t>
            </a:r>
            <a:endParaRPr b="0" lang="en-US" sz="2400" spc="-1" strike="noStrike"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1. Powerful web.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2. Empowering your PWA.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3. You can build a hyperlocal video chat app with WebRTC, geolocation, and push          messages.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4. You can even bring it into virtual reality with WebGL and WebXR.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1500" spc="-1" strike="noStrike"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Etc. 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2DD45DC-310B-4051-879E-A26192253717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fld id="{D384584F-7A0D-4D68-9C91-53462ACAE571}" type="datetime1">
              <a:rPr lang="en-US"/>
              <a:t>07/15/2022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i="1" lang="en-US" sz="3300" spc="-1" strike="noStrike">
                <a:solidFill>
                  <a:srgbClr val="ff0000"/>
                </a:solidFill>
                <a:latin typeface="Arial"/>
              </a:rPr>
              <a:t>Reference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24156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endParaRPr b="0" lang="en-US" sz="15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https://web.dev/customize-install/</a:t>
            </a:r>
            <a:endParaRPr b="0" lang="en-US" sz="15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https://web.dev/learn/pwa/</a:t>
            </a:r>
            <a:endParaRPr b="0" lang="en-US" sz="15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https://www.youtube.com/watch?v=JQaL5YiSuqE&amp;list=PL4cUxeGkcC9gTxqJBcDmoi5Q2pzDusSL7&amp;index=2</a:t>
            </a:r>
            <a:endParaRPr b="0" lang="en-US" sz="15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 u="sng">
                <a:solidFill>
                  <a:srgbClr val="0000ff"/>
                </a:solidFill>
                <a:uFillTx/>
                <a:latin typeface="Arial"/>
                <a:hlinkClick r:id="rId4"/>
              </a:rPr>
              <a:t>https://www.youtube.com/watch?v=LWRdBywm4Zo</a:t>
            </a:r>
            <a:endParaRPr b="0" lang="en-US" sz="15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 u="sng">
                <a:solidFill>
                  <a:srgbClr val="0000ff"/>
                </a:solidFill>
                <a:uFillTx/>
                <a:latin typeface="Arial"/>
                <a:hlinkClick r:id="rId5"/>
              </a:rPr>
              <a:t>https://www.youtube.com/watch?v=kzJfiKQyD24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endParaRPr b="0" lang="en-US" sz="15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ff0000"/>
                </a:solidFill>
                <a:latin typeface="Arial"/>
              </a:rPr>
              <a:t>Thank You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931315B-A438-40A9-8B92-7C5F33EB433E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fld id="{AA1F2394-13D5-4041-9522-268C492DD6FB}" type="datetime1">
              <a:rPr lang="en-US"/>
              <a:t>07/15/2022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i="1" lang="en-US" sz="3300" spc="-1" strike="noStrike">
                <a:solidFill>
                  <a:srgbClr val="ff0000"/>
                </a:solidFill>
                <a:latin typeface="Arial"/>
              </a:rPr>
              <a:t>Process To Make PWA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228600" y="914400"/>
            <a:ext cx="96008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Foundations :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it's important that your website has a solid  foundation in responsive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design, mobile and everything first, intrinsic design, and web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performance.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465a4"/>
                </a:solidFill>
                <a:latin typeface="Arial"/>
              </a:rPr>
              <a:t>App design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:     One of the key differences between Progressive Web Apps and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classic websites and web apps is installability.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        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Icon :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   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Icon must be multiple and in different size and must be maskable.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6348960" y="3200400"/>
            <a:ext cx="2057040" cy="1103040"/>
          </a:xfrm>
          <a:prstGeom prst="rect">
            <a:avLst/>
          </a:prstGeom>
          <a:ln w="1800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3429000" y="3200400"/>
            <a:ext cx="3200040" cy="9140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5FA105E-77B4-4809-912E-5D24859FE688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fld id="{69CDBA80-9F32-4058-8BFB-6DF0D14996AA}" type="datetime1">
              <a:rPr lang="en-US"/>
              <a:t>07/15/2022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i="1" lang="en-US" sz="3300" spc="-1" strike="noStrike">
                <a:solidFill>
                  <a:srgbClr val="ff0000"/>
                </a:solidFill>
                <a:latin typeface="Arial"/>
              </a:rPr>
              <a:t>Process To Make PWA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360000" y="9144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Assets And Data :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its assets are the same as on the web, but with new tools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make those assets load fast when online and available when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offline. 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Service workers :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Service workers are a fundamental part of a PWA. They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     enable fast loading (regardless of the network), offline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     access, push notifications, and other capabilities.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 rot="12600">
            <a:off x="2512800" y="2952720"/>
            <a:ext cx="5026320" cy="19756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07813CD-0C7F-4FCF-93CC-BAA6A9B4F054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fld id="{19B1F219-6744-497F-B87F-07AB36FF7A10}" type="datetime1">
              <a:rPr lang="en-US"/>
              <a:t>07/15/2022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i="1" lang="en-US" sz="3300" spc="-1" strike="noStrike">
                <a:solidFill>
                  <a:srgbClr val="ff0000"/>
                </a:solidFill>
                <a:latin typeface="Arial"/>
              </a:rPr>
              <a:t>Process To Make PWA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228600" y="1080000"/>
            <a:ext cx="9600840" cy="394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Registering a service worker 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Serving: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Using the service worker's fetch event, you can intercept network requests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and serve a response using different techniques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 rot="21588000">
            <a:off x="1829880" y="1589400"/>
            <a:ext cx="6131880" cy="1004760"/>
          </a:xfrm>
          <a:prstGeom prst="rect">
            <a:avLst/>
          </a:prstGeom>
          <a:ln w="18000"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2286360" y="3886200"/>
            <a:ext cx="6400440" cy="11426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C10DD64-8431-44DB-8859-3FD1F308FD9C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fld id="{FBE340DA-6FAB-4E96-BF8B-58F221319978}" type="datetime1">
              <a:rPr lang="en-US"/>
              <a:t>07/15/2022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60000" y="20772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i="1" lang="en-US" sz="3300" spc="-1" strike="noStrike">
                <a:solidFill>
                  <a:srgbClr val="ff0000"/>
                </a:solidFill>
                <a:latin typeface="Arial"/>
              </a:rPr>
              <a:t>Process To Make PWA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241200" y="972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Offline Data :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build a solid offline experience you need to implement storage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management. Tools like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IndexedDB, Cache, Storage Manager,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Persistent Storage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 and Content Indexing can help.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5983b0"/>
                </a:solidFill>
                <a:latin typeface="Arial"/>
              </a:rPr>
              <a:t>IndexedDB  </a:t>
            </a:r>
            <a:r>
              <a:rPr b="0" lang="en-US" sz="1800" spc="-1" strike="noStrike">
                <a:solidFill>
                  <a:srgbClr val="5983b0"/>
                </a:solidFill>
                <a:latin typeface="Arial"/>
              </a:rPr>
              <a:t>:  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2743200" y="1898640"/>
            <a:ext cx="6857640" cy="29016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F5E6E2D-1EA9-4AE8-8A2D-F7802B90F104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fld id="{1EDB03F2-5D1C-402A-9E8B-C26BFD434B5A}" type="datetime1">
              <a:rPr lang="en-US"/>
              <a:t>07/15/2022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i="1" lang="en-US" sz="3300" spc="-1" strike="noStrike">
                <a:solidFill>
                  <a:srgbClr val="ff0000"/>
                </a:solidFill>
                <a:latin typeface="Arial"/>
              </a:rPr>
              <a:t>Process To Make PWA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Adding Data :  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2886480" y="1143000"/>
            <a:ext cx="6485760" cy="322812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A42E025-26E5-4B97-8EC9-A4564E98D8E3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fld id="{07A77BAF-0B5C-4123-AB90-F4FAE749C0DE}" type="datetime1">
              <a:rPr lang="en-US"/>
              <a:t>07/15/2022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i="1" lang="en-US" sz="3300" spc="-1" strike="noStrike">
                <a:solidFill>
                  <a:srgbClr val="ff0000"/>
                </a:solidFill>
                <a:latin typeface="Arial"/>
              </a:rPr>
              <a:t>Process To Make PWA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Storage :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2600640" y="1080000"/>
            <a:ext cx="6771600" cy="36572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2A659DD-322A-45BE-8ABF-55C0194CCB34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fld id="{623849B3-6508-4880-A49F-CE502649ABFB}" type="datetime1">
              <a:rPr lang="en-US"/>
              <a:t>07/15/2022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i="1" lang="en-US" sz="3300" spc="-1" strike="noStrike">
                <a:solidFill>
                  <a:srgbClr val="ff0000"/>
                </a:solidFill>
                <a:latin typeface="Arial"/>
              </a:rPr>
              <a:t>Process To Make PWA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60000" y="972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Installation :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2971800" y="972000"/>
            <a:ext cx="6629040" cy="33710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CF3619D-B108-42F2-A51E-BB959A4BD6EC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fld id="{A2878297-5DBD-4861-8437-CF3E19C28858}" type="datetime1">
              <a:rPr lang="en-US"/>
              <a:t>07/15/2022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i="1" lang="en-US" sz="3300" spc="-1" strike="noStrike">
                <a:solidFill>
                  <a:srgbClr val="ff0000"/>
                </a:solidFill>
                <a:latin typeface="Arial"/>
              </a:rPr>
              <a:t>Process To Make PWA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Web app manifest :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The web app manifest is a JSON file that defines how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the PWA should be treated as an installed application,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including the look and feel and basic behavior within the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operating system.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2981520" y="2286000"/>
            <a:ext cx="5476320" cy="25142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6569BD5-3EFE-4C7D-BE1A-AFC45076B0ED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fld id="{4DA09B94-0519-4ED2-B7B7-ADCA7A2DF77D}" type="datetime1">
              <a:rPr lang="en-US"/>
              <a:t>07/15/2022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LibreOffice/7.3.4.2$Linux_X86_64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2022-07-15T10:22:54Z</dcterms:created>
  <dc:creator/>
  <dc:description/>
  <dc:language>en-US</dc:language>
  <cp:lastModifiedBy/>
  <dcterms:modified xsi:type="dcterms:W3CDTF">2022-07-15T12:48:53Z</dcterms:modified>
  <cp:revision>4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