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80" r:id="rId9"/>
    <p:sldId id="265" r:id="rId10"/>
    <p:sldId id="270" r:id="rId11"/>
    <p:sldId id="260" r:id="rId12"/>
    <p:sldId id="272" r:id="rId13"/>
    <p:sldId id="275"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CF001-FB90-4F1D-8309-AFA110A6EEBC}" v="79" dt="2023-05-11T19:16:18.702"/>
    <p1510:client id="{5043982B-E54D-41E3-9FBE-FEC932B5485B}" v="5" dt="2023-04-11T15:07:08.758"/>
    <p1510:client id="{A650E23C-34BA-40A8-A5BC-DC668472A048}" v="1744" dt="2023-04-10T12:09:23.132"/>
    <p1510:client id="{F0385B1C-21E7-4E25-A752-7A4325314D91}" v="179" dt="2023-04-09T16:29:50.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fi Raza" userId="7dbeb428c35dcd4c" providerId="Windows Live" clId="Web-{1E8CF001-FB90-4F1D-8309-AFA110A6EEBC}"/>
    <pc:docChg chg="modSld sldOrd">
      <pc:chgData name="Ashfi Raza" userId="7dbeb428c35dcd4c" providerId="Windows Live" clId="Web-{1E8CF001-FB90-4F1D-8309-AFA110A6EEBC}" dt="2023-05-11T19:16:18.702" v="98" actId="20577"/>
      <pc:docMkLst>
        <pc:docMk/>
      </pc:docMkLst>
      <pc:sldChg chg="addSp delSp modSp addAnim delAnim">
        <pc:chgData name="Ashfi Raza" userId="7dbeb428c35dcd4c" providerId="Windows Live" clId="Web-{1E8CF001-FB90-4F1D-8309-AFA110A6EEBC}" dt="2023-05-11T19:14:57.588" v="90" actId="20577"/>
        <pc:sldMkLst>
          <pc:docMk/>
          <pc:sldMk cId="2586058810" sldId="256"/>
        </pc:sldMkLst>
        <pc:spChg chg="mod ord">
          <ac:chgData name="Ashfi Raza" userId="7dbeb428c35dcd4c" providerId="Windows Live" clId="Web-{1E8CF001-FB90-4F1D-8309-AFA110A6EEBC}" dt="2023-05-11T19:14:57.588" v="90" actId="20577"/>
          <ac:spMkLst>
            <pc:docMk/>
            <pc:sldMk cId="2586058810" sldId="256"/>
            <ac:spMk id="2" creationId="{CFE75451-6A4B-484B-9ED1-353CCE25B0F4}"/>
          </ac:spMkLst>
        </pc:spChg>
        <pc:spChg chg="mod ord">
          <ac:chgData name="Ashfi Raza" userId="7dbeb428c35dcd4c" providerId="Windows Live" clId="Web-{1E8CF001-FB90-4F1D-8309-AFA110A6EEBC}" dt="2023-05-11T19:04:54.147" v="19"/>
          <ac:spMkLst>
            <pc:docMk/>
            <pc:sldMk cId="2586058810" sldId="256"/>
            <ac:spMk id="5" creationId="{050BE755-0EC4-A329-4388-920A35CD2936}"/>
          </ac:spMkLst>
        </pc:spChg>
        <pc:spChg chg="add del">
          <ac:chgData name="Ashfi Raza" userId="7dbeb428c35dcd4c" providerId="Windows Live" clId="Web-{1E8CF001-FB90-4F1D-8309-AFA110A6EEBC}" dt="2023-05-11T19:04:54.147" v="19"/>
          <ac:spMkLst>
            <pc:docMk/>
            <pc:sldMk cId="2586058810" sldId="256"/>
            <ac:spMk id="50" creationId="{9B37791B-B040-4694-BFDC-8DD132D86E8E}"/>
          </ac:spMkLst>
        </pc:spChg>
        <pc:spChg chg="add del">
          <ac:chgData name="Ashfi Raza" userId="7dbeb428c35dcd4c" providerId="Windows Live" clId="Web-{1E8CF001-FB90-4F1D-8309-AFA110A6EEBC}" dt="2023-05-11T19:04:31.771" v="16"/>
          <ac:spMkLst>
            <pc:docMk/>
            <pc:sldMk cId="2586058810" sldId="256"/>
            <ac:spMk id="56" creationId="{27BDFED6-6E33-4606-AFE2-886ADB1C018E}"/>
          </ac:spMkLst>
        </pc:spChg>
        <pc:spChg chg="add del">
          <ac:chgData name="Ashfi Raza" userId="7dbeb428c35dcd4c" providerId="Windows Live" clId="Web-{1E8CF001-FB90-4F1D-8309-AFA110A6EEBC}" dt="2023-05-11T19:04:31.771" v="16"/>
          <ac:spMkLst>
            <pc:docMk/>
            <pc:sldMk cId="2586058810" sldId="256"/>
            <ac:spMk id="58" creationId="{890DEF05-784E-4B61-89E4-04C4ECF4E5A0}"/>
          </ac:spMkLst>
        </pc:spChg>
        <pc:spChg chg="add del">
          <ac:chgData name="Ashfi Raza" userId="7dbeb428c35dcd4c" providerId="Windows Live" clId="Web-{1E8CF001-FB90-4F1D-8309-AFA110A6EEBC}" dt="2023-05-11T19:04:54.116" v="18"/>
          <ac:spMkLst>
            <pc:docMk/>
            <pc:sldMk cId="2586058810" sldId="256"/>
            <ac:spMk id="62" creationId="{FA69AAE0-49D5-4C8B-8BA2-55898C00E05E}"/>
          </ac:spMkLst>
        </pc:spChg>
        <pc:spChg chg="add">
          <ac:chgData name="Ashfi Raza" userId="7dbeb428c35dcd4c" providerId="Windows Live" clId="Web-{1E8CF001-FB90-4F1D-8309-AFA110A6EEBC}" dt="2023-05-11T19:04:54.147" v="19"/>
          <ac:spMkLst>
            <pc:docMk/>
            <pc:sldMk cId="2586058810" sldId="256"/>
            <ac:spMk id="64" creationId="{F8446B12-7391-4711-8B31-112A0B896C76}"/>
          </ac:spMkLst>
        </pc:spChg>
        <pc:grpChg chg="add del">
          <ac:chgData name="Ashfi Raza" userId="7dbeb428c35dcd4c" providerId="Windows Live" clId="Web-{1E8CF001-FB90-4F1D-8309-AFA110A6EEBC}" dt="2023-05-11T19:04:54.147" v="19"/>
          <ac:grpSpMkLst>
            <pc:docMk/>
            <pc:sldMk cId="2586058810" sldId="256"/>
            <ac:grpSpMk id="51" creationId="{4B2AE301-8298-47C2-81FA-781BA50D9933}"/>
          </ac:grpSpMkLst>
        </pc:grpChg>
        <pc:grpChg chg="add">
          <ac:chgData name="Ashfi Raza" userId="7dbeb428c35dcd4c" providerId="Windows Live" clId="Web-{1E8CF001-FB90-4F1D-8309-AFA110A6EEBC}" dt="2023-05-11T19:04:54.147" v="19"/>
          <ac:grpSpMkLst>
            <pc:docMk/>
            <pc:sldMk cId="2586058810" sldId="256"/>
            <ac:grpSpMk id="65" creationId="{AC0B7807-0C83-4963-821A-69B172722E49}"/>
          </ac:grpSpMkLst>
        </pc:grpChg>
        <pc:picChg chg="add mod ord">
          <ac:chgData name="Ashfi Raza" userId="7dbeb428c35dcd4c" providerId="Windows Live" clId="Web-{1E8CF001-FB90-4F1D-8309-AFA110A6EEBC}" dt="2023-05-11T19:04:54.147" v="19"/>
          <ac:picMkLst>
            <pc:docMk/>
            <pc:sldMk cId="2586058810" sldId="256"/>
            <ac:picMk id="3" creationId="{8EF2DAD7-98D7-8918-9FE1-BEAEF9A4FED4}"/>
          </ac:picMkLst>
        </pc:picChg>
        <pc:picChg chg="mod">
          <ac:chgData name="Ashfi Raza" userId="7dbeb428c35dcd4c" providerId="Windows Live" clId="Web-{1E8CF001-FB90-4F1D-8309-AFA110A6EEBC}" dt="2023-05-11T19:04:54.147" v="19"/>
          <ac:picMkLst>
            <pc:docMk/>
            <pc:sldMk cId="2586058810" sldId="256"/>
            <ac:picMk id="4" creationId="{543ECF94-3986-469C-43E2-ABD9FEC06463}"/>
          </ac:picMkLst>
        </pc:picChg>
        <pc:cxnChg chg="add del">
          <ac:chgData name="Ashfi Raza" userId="7dbeb428c35dcd4c" providerId="Windows Live" clId="Web-{1E8CF001-FB90-4F1D-8309-AFA110A6EEBC}" dt="2023-05-11T19:04:31.771" v="16"/>
          <ac:cxnSpMkLst>
            <pc:docMk/>
            <pc:sldMk cId="2586058810" sldId="256"/>
            <ac:cxnSpMk id="60" creationId="{C41BAEC7-F7B0-4224-8B18-8F74B7D87F0B}"/>
          </ac:cxnSpMkLst>
        </pc:cxnChg>
      </pc:sldChg>
      <pc:sldChg chg="addSp delSp modSp mod setBg">
        <pc:chgData name="Ashfi Raza" userId="7dbeb428c35dcd4c" providerId="Windows Live" clId="Web-{1E8CF001-FB90-4F1D-8309-AFA110A6EEBC}" dt="2023-05-11T19:15:17.151" v="92" actId="20577"/>
        <pc:sldMkLst>
          <pc:docMk/>
          <pc:sldMk cId="1713219598" sldId="257"/>
        </pc:sldMkLst>
        <pc:spChg chg="mod">
          <ac:chgData name="Ashfi Raza" userId="7dbeb428c35dcd4c" providerId="Windows Live" clId="Web-{1E8CF001-FB90-4F1D-8309-AFA110A6EEBC}" dt="2023-05-11T19:06:05.229" v="21"/>
          <ac:spMkLst>
            <pc:docMk/>
            <pc:sldMk cId="1713219598" sldId="257"/>
            <ac:spMk id="2" creationId="{1BEF5859-10C9-4588-9727-B9362E26C29D}"/>
          </ac:spMkLst>
        </pc:spChg>
        <pc:spChg chg="mod ord">
          <ac:chgData name="Ashfi Raza" userId="7dbeb428c35dcd4c" providerId="Windows Live" clId="Web-{1E8CF001-FB90-4F1D-8309-AFA110A6EEBC}" dt="2023-05-11T19:15:17.151" v="92" actId="20577"/>
          <ac:spMkLst>
            <pc:docMk/>
            <pc:sldMk cId="1713219598" sldId="257"/>
            <ac:spMk id="3" creationId="{5671D7E5-EF66-4BCD-8DAA-E9061157F0BE}"/>
          </ac:spMkLst>
        </pc:spChg>
        <pc:spChg chg="mod">
          <ac:chgData name="Ashfi Raza" userId="7dbeb428c35dcd4c" providerId="Windows Live" clId="Web-{1E8CF001-FB90-4F1D-8309-AFA110A6EEBC}" dt="2023-05-11T19:06:05.229" v="21"/>
          <ac:spMkLst>
            <pc:docMk/>
            <pc:sldMk cId="1713219598" sldId="257"/>
            <ac:spMk id="4" creationId="{36C19884-873C-4D13-BE6D-318CF07B0D12}"/>
          </ac:spMkLst>
        </pc:spChg>
        <pc:spChg chg="mod">
          <ac:chgData name="Ashfi Raza" userId="7dbeb428c35dcd4c" providerId="Windows Live" clId="Web-{1E8CF001-FB90-4F1D-8309-AFA110A6EEBC}" dt="2023-05-11T19:06:05.229" v="21"/>
          <ac:spMkLst>
            <pc:docMk/>
            <pc:sldMk cId="1713219598" sldId="257"/>
            <ac:spMk id="6" creationId="{7C991F00-87A7-45A6-8029-B097FA72498D}"/>
          </ac:spMkLst>
        </pc:spChg>
        <pc:spChg chg="add del">
          <ac:chgData name="Ashfi Raza" userId="7dbeb428c35dcd4c" providerId="Windows Live" clId="Web-{1E8CF001-FB90-4F1D-8309-AFA110A6EEBC}" dt="2023-05-11T19:06:05.229" v="21"/>
          <ac:spMkLst>
            <pc:docMk/>
            <pc:sldMk cId="1713219598" sldId="257"/>
            <ac:spMk id="11" creationId="{DEE2AD96-B495-4E06-9291-B71706F728CB}"/>
          </ac:spMkLst>
        </pc:spChg>
        <pc:spChg chg="add del">
          <ac:chgData name="Ashfi Raza" userId="7dbeb428c35dcd4c" providerId="Windows Live" clId="Web-{1E8CF001-FB90-4F1D-8309-AFA110A6EEBC}" dt="2023-05-11T19:06:05.229" v="21"/>
          <ac:spMkLst>
            <pc:docMk/>
            <pc:sldMk cId="1713219598" sldId="257"/>
            <ac:spMk id="13" creationId="{53CF6D67-C5A8-4ADD-9E8E-1E38CA1D3166}"/>
          </ac:spMkLst>
        </pc:spChg>
        <pc:spChg chg="add del">
          <ac:chgData name="Ashfi Raza" userId="7dbeb428c35dcd4c" providerId="Windows Live" clId="Web-{1E8CF001-FB90-4F1D-8309-AFA110A6EEBC}" dt="2023-05-11T19:06:05.229" v="21"/>
          <ac:spMkLst>
            <pc:docMk/>
            <pc:sldMk cId="1713219598" sldId="257"/>
            <ac:spMk id="15" creationId="{86909FA0-B515-4681-B7A8-FA281D133B94}"/>
          </ac:spMkLst>
        </pc:spChg>
        <pc:spChg chg="add del">
          <ac:chgData name="Ashfi Raza" userId="7dbeb428c35dcd4c" providerId="Windows Live" clId="Web-{1E8CF001-FB90-4F1D-8309-AFA110A6EEBC}" dt="2023-05-11T19:06:05.229" v="21"/>
          <ac:spMkLst>
            <pc:docMk/>
            <pc:sldMk cId="1713219598" sldId="257"/>
            <ac:spMk id="17" creationId="{21C9FE86-FCC3-4A31-AA1C-C882262B7FE7}"/>
          </ac:spMkLst>
        </pc:spChg>
        <pc:spChg chg="add del">
          <ac:chgData name="Ashfi Raza" userId="7dbeb428c35dcd4c" providerId="Windows Live" clId="Web-{1E8CF001-FB90-4F1D-8309-AFA110A6EEBC}" dt="2023-05-11T19:06:05.229" v="21"/>
          <ac:spMkLst>
            <pc:docMk/>
            <pc:sldMk cId="1713219598" sldId="257"/>
            <ac:spMk id="19" creationId="{7D96243B-ECED-4B71-8E06-AE9A285EAD20}"/>
          </ac:spMkLst>
        </pc:spChg>
        <pc:spChg chg="add del">
          <ac:chgData name="Ashfi Raza" userId="7dbeb428c35dcd4c" providerId="Windows Live" clId="Web-{1E8CF001-FB90-4F1D-8309-AFA110A6EEBC}" dt="2023-05-11T19:06:05.229" v="21"/>
          <ac:spMkLst>
            <pc:docMk/>
            <pc:sldMk cId="1713219598" sldId="257"/>
            <ac:spMk id="21" creationId="{A09989E4-EFDC-4A90-A633-E0525FB4139E}"/>
          </ac:spMkLst>
        </pc:spChg>
      </pc:sldChg>
      <pc:sldChg chg="addSp delSp modSp mod setBg">
        <pc:chgData name="Ashfi Raza" userId="7dbeb428c35dcd4c" providerId="Windows Live" clId="Web-{1E8CF001-FB90-4F1D-8309-AFA110A6EEBC}" dt="2023-05-11T19:15:43.606" v="93" actId="20577"/>
        <pc:sldMkLst>
          <pc:docMk/>
          <pc:sldMk cId="3571516367" sldId="258"/>
        </pc:sldMkLst>
        <pc:spChg chg="mod">
          <ac:chgData name="Ashfi Raza" userId="7dbeb428c35dcd4c" providerId="Windows Live" clId="Web-{1E8CF001-FB90-4F1D-8309-AFA110A6EEBC}" dt="2023-05-11T19:06:44.935" v="24"/>
          <ac:spMkLst>
            <pc:docMk/>
            <pc:sldMk cId="3571516367" sldId="258"/>
            <ac:spMk id="2" creationId="{0A32731C-311B-46F7-A865-6C3AF6B09A47}"/>
          </ac:spMkLst>
        </pc:spChg>
        <pc:spChg chg="mod">
          <ac:chgData name="Ashfi Raza" userId="7dbeb428c35dcd4c" providerId="Windows Live" clId="Web-{1E8CF001-FB90-4F1D-8309-AFA110A6EEBC}" dt="2023-05-11T19:15:43.606" v="93" actId="20577"/>
          <ac:spMkLst>
            <pc:docMk/>
            <pc:sldMk cId="3571516367" sldId="258"/>
            <ac:spMk id="3" creationId="{9D5232F9-FD00-464A-9F17-619C91AEF8F3}"/>
          </ac:spMkLst>
        </pc:spChg>
        <pc:spChg chg="mod ord">
          <ac:chgData name="Ashfi Raza" userId="7dbeb428c35dcd4c" providerId="Windows Live" clId="Web-{1E8CF001-FB90-4F1D-8309-AFA110A6EEBC}" dt="2023-05-11T19:06:44.935" v="24"/>
          <ac:spMkLst>
            <pc:docMk/>
            <pc:sldMk cId="3571516367" sldId="258"/>
            <ac:spMk id="5" creationId="{8D51ED20-04D4-4894-B0C2-9C541A61A734}"/>
          </ac:spMkLst>
        </pc:spChg>
        <pc:spChg chg="mod">
          <ac:chgData name="Ashfi Raza" userId="7dbeb428c35dcd4c" providerId="Windows Live" clId="Web-{1E8CF001-FB90-4F1D-8309-AFA110A6EEBC}" dt="2023-05-11T19:06:44.935" v="24"/>
          <ac:spMkLst>
            <pc:docMk/>
            <pc:sldMk cId="3571516367" sldId="258"/>
            <ac:spMk id="6" creationId="{7BC1787E-7110-4989-B0B8-DD4E0ACC09DF}"/>
          </ac:spMkLst>
        </pc:spChg>
        <pc:spChg chg="add">
          <ac:chgData name="Ashfi Raza" userId="7dbeb428c35dcd4c" providerId="Windows Live" clId="Web-{1E8CF001-FB90-4F1D-8309-AFA110A6EEBC}" dt="2023-05-11T19:06:44.935" v="24"/>
          <ac:spMkLst>
            <pc:docMk/>
            <pc:sldMk cId="3571516367" sldId="258"/>
            <ac:spMk id="11" creationId="{3677BAFB-3BD3-41BB-9107-FAE224AE21C4}"/>
          </ac:spMkLst>
        </pc:spChg>
        <pc:spChg chg="add del">
          <ac:chgData name="Ashfi Raza" userId="7dbeb428c35dcd4c" providerId="Windows Live" clId="Web-{1E8CF001-FB90-4F1D-8309-AFA110A6EEBC}" dt="2023-05-11T19:06:44.856" v="23"/>
          <ac:spMkLst>
            <pc:docMk/>
            <pc:sldMk cId="3571516367" sldId="258"/>
            <ac:spMk id="13" creationId="{5964CBE2-084A-47DF-A704-CF5F6217B569}"/>
          </ac:spMkLst>
        </pc:spChg>
        <pc:spChg chg="add">
          <ac:chgData name="Ashfi Raza" userId="7dbeb428c35dcd4c" providerId="Windows Live" clId="Web-{1E8CF001-FB90-4F1D-8309-AFA110A6EEBC}" dt="2023-05-11T19:06:44.935" v="24"/>
          <ac:spMkLst>
            <pc:docMk/>
            <pc:sldMk cId="3571516367" sldId="258"/>
            <ac:spMk id="17" creationId="{55D55AA6-3751-494F-868A-DCEDC5CE82BF}"/>
          </ac:spMkLst>
        </pc:spChg>
        <pc:spChg chg="add">
          <ac:chgData name="Ashfi Raza" userId="7dbeb428c35dcd4c" providerId="Windows Live" clId="Web-{1E8CF001-FB90-4F1D-8309-AFA110A6EEBC}" dt="2023-05-11T19:06:44.935" v="24"/>
          <ac:spMkLst>
            <pc:docMk/>
            <pc:sldMk cId="3571516367" sldId="258"/>
            <ac:spMk id="19" creationId="{4D4C00DC-4DC6-4CD2-9E31-F17E6CEBC5A6}"/>
          </ac:spMkLst>
        </pc:spChg>
        <pc:spChg chg="add">
          <ac:chgData name="Ashfi Raza" userId="7dbeb428c35dcd4c" providerId="Windows Live" clId="Web-{1E8CF001-FB90-4F1D-8309-AFA110A6EEBC}" dt="2023-05-11T19:06:44.935" v="24"/>
          <ac:spMkLst>
            <pc:docMk/>
            <pc:sldMk cId="3571516367" sldId="258"/>
            <ac:spMk id="21" creationId="{D82AB1B2-7970-42CF-8BF5-567C69E9FFFB}"/>
          </ac:spMkLst>
        </pc:spChg>
        <pc:spChg chg="add">
          <ac:chgData name="Ashfi Raza" userId="7dbeb428c35dcd4c" providerId="Windows Live" clId="Web-{1E8CF001-FB90-4F1D-8309-AFA110A6EEBC}" dt="2023-05-11T19:06:44.935" v="24"/>
          <ac:spMkLst>
            <pc:docMk/>
            <pc:sldMk cId="3571516367" sldId="258"/>
            <ac:spMk id="26" creationId="{E6823A9B-C188-42D4-847C-3AD928DB145C}"/>
          </ac:spMkLst>
        </pc:spChg>
        <pc:spChg chg="add">
          <ac:chgData name="Ashfi Raza" userId="7dbeb428c35dcd4c" providerId="Windows Live" clId="Web-{1E8CF001-FB90-4F1D-8309-AFA110A6EEBC}" dt="2023-05-11T19:06:44.935" v="24"/>
          <ac:spMkLst>
            <pc:docMk/>
            <pc:sldMk cId="3571516367" sldId="258"/>
            <ac:spMk id="27" creationId="{C10FB9CA-E7FA-462C-B537-F1224ED1ACF4}"/>
          </ac:spMkLst>
        </pc:spChg>
        <pc:spChg chg="add">
          <ac:chgData name="Ashfi Raza" userId="7dbeb428c35dcd4c" providerId="Windows Live" clId="Web-{1E8CF001-FB90-4F1D-8309-AFA110A6EEBC}" dt="2023-05-11T19:06:44.935" v="24"/>
          <ac:spMkLst>
            <pc:docMk/>
            <pc:sldMk cId="3571516367" sldId="258"/>
            <ac:spMk id="28" creationId="{34B557F3-1A0C-4749-A6DB-EAC082DF390B}"/>
          </ac:spMkLst>
        </pc:spChg>
        <pc:spChg chg="add">
          <ac:chgData name="Ashfi Raza" userId="7dbeb428c35dcd4c" providerId="Windows Live" clId="Web-{1E8CF001-FB90-4F1D-8309-AFA110A6EEBC}" dt="2023-05-11T19:06:44.935" v="24"/>
          <ac:spMkLst>
            <pc:docMk/>
            <pc:sldMk cId="3571516367" sldId="258"/>
            <ac:spMk id="29" creationId="{D8469AE7-A75B-4F37-850B-EF5974ABED2C}"/>
          </ac:spMkLst>
        </pc:spChg>
        <pc:grpChg chg="add del">
          <ac:chgData name="Ashfi Raza" userId="7dbeb428c35dcd4c" providerId="Windows Live" clId="Web-{1E8CF001-FB90-4F1D-8309-AFA110A6EEBC}" dt="2023-05-11T19:06:44.856" v="23"/>
          <ac:grpSpMkLst>
            <pc:docMk/>
            <pc:sldMk cId="3571516367" sldId="258"/>
            <ac:grpSpMk id="15" creationId="{9523617D-D84A-4054-95AA-9F89131D5FBB}"/>
          </ac:grpSpMkLst>
        </pc:grpChg>
        <pc:grpChg chg="add">
          <ac:chgData name="Ashfi Raza" userId="7dbeb428c35dcd4c" providerId="Windows Live" clId="Web-{1E8CF001-FB90-4F1D-8309-AFA110A6EEBC}" dt="2023-05-11T19:06:44.935" v="24"/>
          <ac:grpSpMkLst>
            <pc:docMk/>
            <pc:sldMk cId="3571516367" sldId="258"/>
            <ac:grpSpMk id="23" creationId="{66FB5A75-BDE2-4F12-A95B-C48788A7685C}"/>
          </ac:grpSpMkLst>
        </pc:grpChg>
        <pc:grpChg chg="add">
          <ac:chgData name="Ashfi Raza" userId="7dbeb428c35dcd4c" providerId="Windows Live" clId="Web-{1E8CF001-FB90-4F1D-8309-AFA110A6EEBC}" dt="2023-05-11T19:06:44.935" v="24"/>
          <ac:grpSpMkLst>
            <pc:docMk/>
            <pc:sldMk cId="3571516367" sldId="258"/>
            <ac:grpSpMk id="31" creationId="{63301095-70B2-49AA-8DA9-A35629AD621C}"/>
          </ac:grpSpMkLst>
        </pc:grpChg>
        <pc:picChg chg="add del">
          <ac:chgData name="Ashfi Raza" userId="7dbeb428c35dcd4c" providerId="Windows Live" clId="Web-{1E8CF001-FB90-4F1D-8309-AFA110A6EEBC}" dt="2023-05-11T19:06:44.856" v="23"/>
          <ac:picMkLst>
            <pc:docMk/>
            <pc:sldMk cId="3571516367" sldId="258"/>
            <ac:picMk id="10" creationId="{55D8280B-F006-4ECD-C13F-B2757E36C2BF}"/>
          </ac:picMkLst>
        </pc:picChg>
      </pc:sldChg>
      <pc:sldChg chg="modSp">
        <pc:chgData name="Ashfi Raza" userId="7dbeb428c35dcd4c" providerId="Windows Live" clId="Web-{1E8CF001-FB90-4F1D-8309-AFA110A6EEBC}" dt="2023-05-11T19:16:18.702" v="98" actId="20577"/>
        <pc:sldMkLst>
          <pc:docMk/>
          <pc:sldMk cId="1663780162" sldId="260"/>
        </pc:sldMkLst>
        <pc:spChg chg="mod">
          <ac:chgData name="Ashfi Raza" userId="7dbeb428c35dcd4c" providerId="Windows Live" clId="Web-{1E8CF001-FB90-4F1D-8309-AFA110A6EEBC}" dt="2023-05-11T19:16:10.857" v="95" actId="20577"/>
          <ac:spMkLst>
            <pc:docMk/>
            <pc:sldMk cId="1663780162" sldId="260"/>
            <ac:spMk id="4" creationId="{33D8731E-4977-402E-8BFD-895B4D0544CC}"/>
          </ac:spMkLst>
        </pc:spChg>
        <pc:spChg chg="mod">
          <ac:chgData name="Ashfi Raza" userId="7dbeb428c35dcd4c" providerId="Windows Live" clId="Web-{1E8CF001-FB90-4F1D-8309-AFA110A6EEBC}" dt="2023-05-11T19:16:18.702" v="98" actId="20577"/>
          <ac:spMkLst>
            <pc:docMk/>
            <pc:sldMk cId="1663780162" sldId="260"/>
            <ac:spMk id="6" creationId="{50B65871-FA95-449A-B8BC-90486DE532EF}"/>
          </ac:spMkLst>
        </pc:spChg>
      </pc:sldChg>
      <pc:sldChg chg="addSp delSp modSp addAnim delAnim">
        <pc:chgData name="Ashfi Raza" userId="7dbeb428c35dcd4c" providerId="Windows Live" clId="Web-{1E8CF001-FB90-4F1D-8309-AFA110A6EEBC}" dt="2023-05-11T19:07:15.811" v="31"/>
        <pc:sldMkLst>
          <pc:docMk/>
          <pc:sldMk cId="379728094" sldId="262"/>
        </pc:sldMkLst>
        <pc:spChg chg="mod">
          <ac:chgData name="Ashfi Raza" userId="7dbeb428c35dcd4c" providerId="Windows Live" clId="Web-{1E8CF001-FB90-4F1D-8309-AFA110A6EEBC}" dt="2023-05-11T19:07:15.811" v="31"/>
          <ac:spMkLst>
            <pc:docMk/>
            <pc:sldMk cId="379728094" sldId="262"/>
            <ac:spMk id="2" creationId="{B1FE5F11-B7B9-4B80-8C6A-A8A7A7190B77}"/>
          </ac:spMkLst>
        </pc:spChg>
        <pc:spChg chg="mod">
          <ac:chgData name="Ashfi Raza" userId="7dbeb428c35dcd4c" providerId="Windows Live" clId="Web-{1E8CF001-FB90-4F1D-8309-AFA110A6EEBC}" dt="2023-05-11T19:07:15.811" v="31"/>
          <ac:spMkLst>
            <pc:docMk/>
            <pc:sldMk cId="379728094" sldId="262"/>
            <ac:spMk id="3" creationId="{DA8AFAA9-633A-475C-B8ED-840A34F7294D}"/>
          </ac:spMkLst>
        </pc:spChg>
        <pc:spChg chg="add del">
          <ac:chgData name="Ashfi Raza" userId="7dbeb428c35dcd4c" providerId="Windows Live" clId="Web-{1E8CF001-FB90-4F1D-8309-AFA110A6EEBC}" dt="2023-05-11T19:07:15.811" v="31"/>
          <ac:spMkLst>
            <pc:docMk/>
            <pc:sldMk cId="379728094" sldId="262"/>
            <ac:spMk id="8" creationId="{787F4F1C-8D3D-4EC1-B72D-A0470A5A08B8}"/>
          </ac:spMkLst>
        </pc:spChg>
        <pc:spChg chg="add del">
          <ac:chgData name="Ashfi Raza" userId="7dbeb428c35dcd4c" providerId="Windows Live" clId="Web-{1E8CF001-FB90-4F1D-8309-AFA110A6EEBC}" dt="2023-05-11T19:07:15.796" v="30"/>
          <ac:spMkLst>
            <pc:docMk/>
            <pc:sldMk cId="379728094" sldId="262"/>
            <ac:spMk id="21" creationId="{84524344-6823-49EA-89D4-E36A82A9FD62}"/>
          </ac:spMkLst>
        </pc:spChg>
        <pc:spChg chg="add">
          <ac:chgData name="Ashfi Raza" userId="7dbeb428c35dcd4c" providerId="Windows Live" clId="Web-{1E8CF001-FB90-4F1D-8309-AFA110A6EEBC}" dt="2023-05-11T19:07:15.811" v="31"/>
          <ac:spMkLst>
            <pc:docMk/>
            <pc:sldMk cId="379728094" sldId="262"/>
            <ac:spMk id="27" creationId="{FDDE3270-A872-4E10-80BC-B93D6F0E3F66}"/>
          </ac:spMkLst>
        </pc:spChg>
        <pc:spChg chg="add">
          <ac:chgData name="Ashfi Raza" userId="7dbeb428c35dcd4c" providerId="Windows Live" clId="Web-{1E8CF001-FB90-4F1D-8309-AFA110A6EEBC}" dt="2023-05-11T19:07:15.811" v="31"/>
          <ac:spMkLst>
            <pc:docMk/>
            <pc:sldMk cId="379728094" sldId="262"/>
            <ac:spMk id="29" creationId="{3B6E5F32-B5B2-45E3-9C18-BBC9005C4CFC}"/>
          </ac:spMkLst>
        </pc:spChg>
        <pc:spChg chg="add">
          <ac:chgData name="Ashfi Raza" userId="7dbeb428c35dcd4c" providerId="Windows Live" clId="Web-{1E8CF001-FB90-4F1D-8309-AFA110A6EEBC}" dt="2023-05-11T19:07:15.811" v="31"/>
          <ac:spMkLst>
            <pc:docMk/>
            <pc:sldMk cId="379728094" sldId="262"/>
            <ac:spMk id="30" creationId="{489B7BFD-8F45-4093-AD9C-91B15B0503D9}"/>
          </ac:spMkLst>
        </pc:spChg>
        <pc:spChg chg="add">
          <ac:chgData name="Ashfi Raza" userId="7dbeb428c35dcd4c" providerId="Windows Live" clId="Web-{1E8CF001-FB90-4F1D-8309-AFA110A6EEBC}" dt="2023-05-11T19:07:15.811" v="31"/>
          <ac:spMkLst>
            <pc:docMk/>
            <pc:sldMk cId="379728094" sldId="262"/>
            <ac:spMk id="31" creationId="{9545E68B-E61B-4EAE-9672-3A52AEC2B81A}"/>
          </ac:spMkLst>
        </pc:spChg>
        <pc:spChg chg="add">
          <ac:chgData name="Ashfi Raza" userId="7dbeb428c35dcd4c" providerId="Windows Live" clId="Web-{1E8CF001-FB90-4F1D-8309-AFA110A6EEBC}" dt="2023-05-11T19:07:15.811" v="31"/>
          <ac:spMkLst>
            <pc:docMk/>
            <pc:sldMk cId="379728094" sldId="262"/>
            <ac:spMk id="33" creationId="{63DD1BD1-81FE-4F15-A934-E9AE94AE94DD}"/>
          </ac:spMkLst>
        </pc:spChg>
        <pc:spChg chg="add">
          <ac:chgData name="Ashfi Raza" userId="7dbeb428c35dcd4c" providerId="Windows Live" clId="Web-{1E8CF001-FB90-4F1D-8309-AFA110A6EEBC}" dt="2023-05-11T19:07:15.811" v="31"/>
          <ac:spMkLst>
            <pc:docMk/>
            <pc:sldMk cId="379728094" sldId="262"/>
            <ac:spMk id="35" creationId="{120AB9A0-C0C4-43DA-9A34-FA3A4079D67E}"/>
          </ac:spMkLst>
        </pc:spChg>
        <pc:spChg chg="add">
          <ac:chgData name="Ashfi Raza" userId="7dbeb428c35dcd4c" providerId="Windows Live" clId="Web-{1E8CF001-FB90-4F1D-8309-AFA110A6EEBC}" dt="2023-05-11T19:07:15.811" v="31"/>
          <ac:spMkLst>
            <pc:docMk/>
            <pc:sldMk cId="379728094" sldId="262"/>
            <ac:spMk id="37" creationId="{98815DD1-EC9D-4BE1-846B-8BEF57D39839}"/>
          </ac:spMkLst>
        </pc:spChg>
        <pc:spChg chg="add">
          <ac:chgData name="Ashfi Raza" userId="7dbeb428c35dcd4c" providerId="Windows Live" clId="Web-{1E8CF001-FB90-4F1D-8309-AFA110A6EEBC}" dt="2023-05-11T19:07:15.811" v="31"/>
          <ac:spMkLst>
            <pc:docMk/>
            <pc:sldMk cId="379728094" sldId="262"/>
            <ac:spMk id="39" creationId="{CB78D2B9-C9C4-4A37-A12C-A09FC11581E7}"/>
          </ac:spMkLst>
        </pc:spChg>
        <pc:grpChg chg="add del">
          <ac:chgData name="Ashfi Raza" userId="7dbeb428c35dcd4c" providerId="Windows Live" clId="Web-{1E8CF001-FB90-4F1D-8309-AFA110A6EEBC}" dt="2023-05-11T19:07:15.811" v="31"/>
          <ac:grpSpMkLst>
            <pc:docMk/>
            <pc:sldMk cId="379728094" sldId="262"/>
            <ac:grpSpMk id="10" creationId="{D1E3DD61-64DB-46AD-B249-E273CD86B051}"/>
          </ac:grpSpMkLst>
        </pc:grpChg>
        <pc:grpChg chg="add del">
          <ac:chgData name="Ashfi Raza" userId="7dbeb428c35dcd4c" providerId="Windows Live" clId="Web-{1E8CF001-FB90-4F1D-8309-AFA110A6EEBC}" dt="2023-05-11T19:07:15.796" v="30"/>
          <ac:grpSpMkLst>
            <pc:docMk/>
            <pc:sldMk cId="379728094" sldId="262"/>
            <ac:grpSpMk id="23" creationId="{83F0465A-8953-42AC-8F67-7B9A54E660A2}"/>
          </ac:grpSpMkLst>
        </pc:grpChg>
        <pc:grpChg chg="add">
          <ac:chgData name="Ashfi Raza" userId="7dbeb428c35dcd4c" providerId="Windows Live" clId="Web-{1E8CF001-FB90-4F1D-8309-AFA110A6EEBC}" dt="2023-05-11T19:07:15.811" v="31"/>
          <ac:grpSpMkLst>
            <pc:docMk/>
            <pc:sldMk cId="379728094" sldId="262"/>
            <ac:grpSpMk id="32" creationId="{F0E417D8-88AA-4184-A08D-DEF97C6C9E62}"/>
          </ac:grpSpMkLst>
        </pc:grpChg>
        <pc:grpChg chg="add">
          <ac:chgData name="Ashfi Raza" userId="7dbeb428c35dcd4c" providerId="Windows Live" clId="Web-{1E8CF001-FB90-4F1D-8309-AFA110A6EEBC}" dt="2023-05-11T19:07:15.811" v="31"/>
          <ac:grpSpMkLst>
            <pc:docMk/>
            <pc:sldMk cId="379728094" sldId="262"/>
            <ac:grpSpMk id="41" creationId="{DFC7EBB5-848C-4B1C-BE84-4CF07E905DC8}"/>
          </ac:grpSpMkLst>
        </pc:grpChg>
      </pc:sldChg>
      <pc:sldChg chg="addSp delSp modSp">
        <pc:chgData name="Ashfi Raza" userId="7dbeb428c35dcd4c" providerId="Windows Live" clId="Web-{1E8CF001-FB90-4F1D-8309-AFA110A6EEBC}" dt="2023-05-11T19:08:19.956" v="35"/>
        <pc:sldMkLst>
          <pc:docMk/>
          <pc:sldMk cId="744379741" sldId="265"/>
        </pc:sldMkLst>
        <pc:spChg chg="mod">
          <ac:chgData name="Ashfi Raza" userId="7dbeb428c35dcd4c" providerId="Windows Live" clId="Web-{1E8CF001-FB90-4F1D-8309-AFA110A6EEBC}" dt="2023-05-11T19:08:19.956" v="35"/>
          <ac:spMkLst>
            <pc:docMk/>
            <pc:sldMk cId="744379741" sldId="265"/>
            <ac:spMk id="2" creationId="{D94A2CD4-732A-43E4-BCB9-CBA2055E0AC6}"/>
          </ac:spMkLst>
        </pc:spChg>
        <pc:spChg chg="mod">
          <ac:chgData name="Ashfi Raza" userId="7dbeb428c35dcd4c" providerId="Windows Live" clId="Web-{1E8CF001-FB90-4F1D-8309-AFA110A6EEBC}" dt="2023-05-11T19:08:19.956" v="35"/>
          <ac:spMkLst>
            <pc:docMk/>
            <pc:sldMk cId="744379741" sldId="265"/>
            <ac:spMk id="3" creationId="{45FD0450-A909-4CD9-8912-96A19ACEB7CB}"/>
          </ac:spMkLst>
        </pc:spChg>
        <pc:spChg chg="mod">
          <ac:chgData name="Ashfi Raza" userId="7dbeb428c35dcd4c" providerId="Windows Live" clId="Web-{1E8CF001-FB90-4F1D-8309-AFA110A6EEBC}" dt="2023-05-11T19:08:19.956" v="35"/>
          <ac:spMkLst>
            <pc:docMk/>
            <pc:sldMk cId="744379741" sldId="265"/>
            <ac:spMk id="5" creationId="{3555A49C-96F4-440D-B89E-A0AE94F70108}"/>
          </ac:spMkLst>
        </pc:spChg>
        <pc:spChg chg="mod ord">
          <ac:chgData name="Ashfi Raza" userId="7dbeb428c35dcd4c" providerId="Windows Live" clId="Web-{1E8CF001-FB90-4F1D-8309-AFA110A6EEBC}" dt="2023-05-11T19:08:19.956" v="35"/>
          <ac:spMkLst>
            <pc:docMk/>
            <pc:sldMk cId="744379741" sldId="265"/>
            <ac:spMk id="6" creationId="{F2A39FA3-9AE3-4689-A469-B7D2DFCCC2D9}"/>
          </ac:spMkLst>
        </pc:spChg>
        <pc:spChg chg="del">
          <ac:chgData name="Ashfi Raza" userId="7dbeb428c35dcd4c" providerId="Windows Live" clId="Web-{1E8CF001-FB90-4F1D-8309-AFA110A6EEBC}" dt="2023-05-11T19:08:19.956" v="35"/>
          <ac:spMkLst>
            <pc:docMk/>
            <pc:sldMk cId="744379741" sldId="265"/>
            <ac:spMk id="13" creationId="{9B37791B-B040-4694-BFDC-8DD132D86E8E}"/>
          </ac:spMkLst>
        </pc:spChg>
        <pc:spChg chg="add">
          <ac:chgData name="Ashfi Raza" userId="7dbeb428c35dcd4c" providerId="Windows Live" clId="Web-{1E8CF001-FB90-4F1D-8309-AFA110A6EEBC}" dt="2023-05-11T19:08:19.956" v="35"/>
          <ac:spMkLst>
            <pc:docMk/>
            <pc:sldMk cId="744379741" sldId="265"/>
            <ac:spMk id="26" creationId="{91489AF2-1C89-4FEA-AD95-4327E0D8D49A}"/>
          </ac:spMkLst>
        </pc:spChg>
        <pc:spChg chg="add">
          <ac:chgData name="Ashfi Raza" userId="7dbeb428c35dcd4c" providerId="Windows Live" clId="Web-{1E8CF001-FB90-4F1D-8309-AFA110A6EEBC}" dt="2023-05-11T19:08:19.956" v="35"/>
          <ac:spMkLst>
            <pc:docMk/>
            <pc:sldMk cId="744379741" sldId="265"/>
            <ac:spMk id="28" creationId="{22BA45BF-8993-4AE1-9B3A-95ACDBA6BE09}"/>
          </ac:spMkLst>
        </pc:spChg>
        <pc:grpChg chg="del">
          <ac:chgData name="Ashfi Raza" userId="7dbeb428c35dcd4c" providerId="Windows Live" clId="Web-{1E8CF001-FB90-4F1D-8309-AFA110A6EEBC}" dt="2023-05-11T19:08:19.956" v="35"/>
          <ac:grpSpMkLst>
            <pc:docMk/>
            <pc:sldMk cId="744379741" sldId="265"/>
            <ac:grpSpMk id="15" creationId="{59A59B10-9D94-4C5B-8BF0-95928DCEB198}"/>
          </ac:grpSpMkLst>
        </pc:grpChg>
        <pc:picChg chg="mod">
          <ac:chgData name="Ashfi Raza" userId="7dbeb428c35dcd4c" providerId="Windows Live" clId="Web-{1E8CF001-FB90-4F1D-8309-AFA110A6EEBC}" dt="2023-05-11T19:08:19.956" v="35"/>
          <ac:picMkLst>
            <pc:docMk/>
            <pc:sldMk cId="744379741" sldId="265"/>
            <ac:picMk id="10" creationId="{CE6E955F-D328-366F-93C8-2C481C814E60}"/>
          </ac:picMkLst>
        </pc:picChg>
      </pc:sldChg>
      <pc:sldChg chg="addSp modSp mod setBg">
        <pc:chgData name="Ashfi Raza" userId="7dbeb428c35dcd4c" providerId="Windows Live" clId="Web-{1E8CF001-FB90-4F1D-8309-AFA110A6EEBC}" dt="2023-05-11T19:08:56.380" v="36"/>
        <pc:sldMkLst>
          <pc:docMk/>
          <pc:sldMk cId="2896385493" sldId="270"/>
        </pc:sldMkLst>
        <pc:spChg chg="mod">
          <ac:chgData name="Ashfi Raza" userId="7dbeb428c35dcd4c" providerId="Windows Live" clId="Web-{1E8CF001-FB90-4F1D-8309-AFA110A6EEBC}" dt="2023-05-11T19:08:56.380" v="36"/>
          <ac:spMkLst>
            <pc:docMk/>
            <pc:sldMk cId="2896385493" sldId="270"/>
            <ac:spMk id="3" creationId="{77762301-F83A-4BEA-9D11-E6C99FB574A8}"/>
          </ac:spMkLst>
        </pc:spChg>
        <pc:spChg chg="mod">
          <ac:chgData name="Ashfi Raza" userId="7dbeb428c35dcd4c" providerId="Windows Live" clId="Web-{1E8CF001-FB90-4F1D-8309-AFA110A6EEBC}" dt="2023-05-11T19:08:56.380" v="36"/>
          <ac:spMkLst>
            <pc:docMk/>
            <pc:sldMk cId="2896385493" sldId="270"/>
            <ac:spMk id="7" creationId="{4E98E6AD-9D37-499C-898E-ED12AC36D31D}"/>
          </ac:spMkLst>
        </pc:spChg>
        <pc:spChg chg="mod">
          <ac:chgData name="Ashfi Raza" userId="7dbeb428c35dcd4c" providerId="Windows Live" clId="Web-{1E8CF001-FB90-4F1D-8309-AFA110A6EEBC}" dt="2023-05-11T19:08:56.380" v="36"/>
          <ac:spMkLst>
            <pc:docMk/>
            <pc:sldMk cId="2896385493" sldId="270"/>
            <ac:spMk id="8" creationId="{92908AF9-2A07-4B50-BC13-471792106EC8}"/>
          </ac:spMkLst>
        </pc:spChg>
        <pc:spChg chg="add">
          <ac:chgData name="Ashfi Raza" userId="7dbeb428c35dcd4c" providerId="Windows Live" clId="Web-{1E8CF001-FB90-4F1D-8309-AFA110A6EEBC}" dt="2023-05-11T19:08:56.380" v="36"/>
          <ac:spMkLst>
            <pc:docMk/>
            <pc:sldMk cId="2896385493" sldId="270"/>
            <ac:spMk id="38" creationId="{BACC6370-2D7E-4714-9D71-7542949D7D5D}"/>
          </ac:spMkLst>
        </pc:spChg>
        <pc:spChg chg="add">
          <ac:chgData name="Ashfi Raza" userId="7dbeb428c35dcd4c" providerId="Windows Live" clId="Web-{1E8CF001-FB90-4F1D-8309-AFA110A6EEBC}" dt="2023-05-11T19:08:56.380" v="36"/>
          <ac:spMkLst>
            <pc:docMk/>
            <pc:sldMk cId="2896385493" sldId="270"/>
            <ac:spMk id="40" creationId="{256B2C21-A230-48C0-8DF1-C46611373C44}"/>
          </ac:spMkLst>
        </pc:spChg>
        <pc:spChg chg="add">
          <ac:chgData name="Ashfi Raza" userId="7dbeb428c35dcd4c" providerId="Windows Live" clId="Web-{1E8CF001-FB90-4F1D-8309-AFA110A6EEBC}" dt="2023-05-11T19:08:56.380" v="36"/>
          <ac:spMkLst>
            <pc:docMk/>
            <pc:sldMk cId="2896385493" sldId="270"/>
            <ac:spMk id="42" creationId="{3847E18C-932D-4C95-AABA-FEC7C9499AD7}"/>
          </ac:spMkLst>
        </pc:spChg>
        <pc:spChg chg="add">
          <ac:chgData name="Ashfi Raza" userId="7dbeb428c35dcd4c" providerId="Windows Live" clId="Web-{1E8CF001-FB90-4F1D-8309-AFA110A6EEBC}" dt="2023-05-11T19:08:56.380" v="36"/>
          <ac:spMkLst>
            <pc:docMk/>
            <pc:sldMk cId="2896385493" sldId="270"/>
            <ac:spMk id="44" creationId="{3150CB11-0C61-439E-910F-5787759E72A0}"/>
          </ac:spMkLst>
        </pc:spChg>
        <pc:spChg chg="add">
          <ac:chgData name="Ashfi Raza" userId="7dbeb428c35dcd4c" providerId="Windows Live" clId="Web-{1E8CF001-FB90-4F1D-8309-AFA110A6EEBC}" dt="2023-05-11T19:08:56.380" v="36"/>
          <ac:spMkLst>
            <pc:docMk/>
            <pc:sldMk cId="2896385493" sldId="270"/>
            <ac:spMk id="46" creationId="{43F8A58B-5155-44CE-A5FF-7647B47D0A7A}"/>
          </ac:spMkLst>
        </pc:spChg>
        <pc:spChg chg="add">
          <ac:chgData name="Ashfi Raza" userId="7dbeb428c35dcd4c" providerId="Windows Live" clId="Web-{1E8CF001-FB90-4F1D-8309-AFA110A6EEBC}" dt="2023-05-11T19:08:56.380" v="36"/>
          <ac:spMkLst>
            <pc:docMk/>
            <pc:sldMk cId="2896385493" sldId="270"/>
            <ac:spMk id="48" creationId="{443F2ACA-E6D6-4028-82DD-F03C262D5DE6}"/>
          </ac:spMkLst>
        </pc:spChg>
        <pc:graphicFrameChg chg="mod ord modGraphic">
          <ac:chgData name="Ashfi Raza" userId="7dbeb428c35dcd4c" providerId="Windows Live" clId="Web-{1E8CF001-FB90-4F1D-8309-AFA110A6EEBC}" dt="2023-05-11T19:08:56.380" v="36"/>
          <ac:graphicFrameMkLst>
            <pc:docMk/>
            <pc:sldMk cId="2896385493" sldId="270"/>
            <ac:graphicFrameMk id="33" creationId="{7BC1F95D-CCD2-421B-B06B-706699FAAD5D}"/>
          </ac:graphicFrameMkLst>
        </pc:graphicFrameChg>
      </pc:sldChg>
      <pc:sldChg chg="addSp delSp modSp">
        <pc:chgData name="Ashfi Raza" userId="7dbeb428c35dcd4c" providerId="Windows Live" clId="Web-{1E8CF001-FB90-4F1D-8309-AFA110A6EEBC}" dt="2023-05-11T19:11:19.544" v="61"/>
        <pc:sldMkLst>
          <pc:docMk/>
          <pc:sldMk cId="1969787568" sldId="271"/>
        </pc:sldMkLst>
        <pc:spChg chg="mod">
          <ac:chgData name="Ashfi Raza" userId="7dbeb428c35dcd4c" providerId="Windows Live" clId="Web-{1E8CF001-FB90-4F1D-8309-AFA110A6EEBC}" dt="2023-05-11T19:11:19.544" v="61"/>
          <ac:spMkLst>
            <pc:docMk/>
            <pc:sldMk cId="1969787568" sldId="271"/>
            <ac:spMk id="2" creationId="{8BDF1EDE-5423-435C-B149-87AB1BC22B83}"/>
          </ac:spMkLst>
        </pc:spChg>
        <pc:spChg chg="mod">
          <ac:chgData name="Ashfi Raza" userId="7dbeb428c35dcd4c" providerId="Windows Live" clId="Web-{1E8CF001-FB90-4F1D-8309-AFA110A6EEBC}" dt="2023-05-11T19:11:19.544" v="61"/>
          <ac:spMkLst>
            <pc:docMk/>
            <pc:sldMk cId="1969787568" sldId="271"/>
            <ac:spMk id="5" creationId="{3990FA1B-5022-47AB-A0AE-8F5C5797997C}"/>
          </ac:spMkLst>
        </pc:spChg>
        <pc:spChg chg="del">
          <ac:chgData name="Ashfi Raza" userId="7dbeb428c35dcd4c" providerId="Windows Live" clId="Web-{1E8CF001-FB90-4F1D-8309-AFA110A6EEBC}" dt="2023-05-11T19:11:19.544" v="61"/>
          <ac:spMkLst>
            <pc:docMk/>
            <pc:sldMk cId="1969787568" sldId="271"/>
            <ac:spMk id="13" creationId="{9B37791B-B040-4694-BFDC-8DD132D86E8E}"/>
          </ac:spMkLst>
        </pc:spChg>
        <pc:spChg chg="add">
          <ac:chgData name="Ashfi Raza" userId="7dbeb428c35dcd4c" providerId="Windows Live" clId="Web-{1E8CF001-FB90-4F1D-8309-AFA110A6EEBC}" dt="2023-05-11T19:11:19.544" v="61"/>
          <ac:spMkLst>
            <pc:docMk/>
            <pc:sldMk cId="1969787568" sldId="271"/>
            <ac:spMk id="26" creationId="{91489AF2-1C89-4FEA-AD95-4327E0D8D49A}"/>
          </ac:spMkLst>
        </pc:spChg>
        <pc:spChg chg="add">
          <ac:chgData name="Ashfi Raza" userId="7dbeb428c35dcd4c" providerId="Windows Live" clId="Web-{1E8CF001-FB90-4F1D-8309-AFA110A6EEBC}" dt="2023-05-11T19:11:19.544" v="61"/>
          <ac:spMkLst>
            <pc:docMk/>
            <pc:sldMk cId="1969787568" sldId="271"/>
            <ac:spMk id="28" creationId="{22BA45BF-8993-4AE1-9B3A-95ACDBA6BE09}"/>
          </ac:spMkLst>
        </pc:spChg>
        <pc:grpChg chg="del">
          <ac:chgData name="Ashfi Raza" userId="7dbeb428c35dcd4c" providerId="Windows Live" clId="Web-{1E8CF001-FB90-4F1D-8309-AFA110A6EEBC}" dt="2023-05-11T19:11:19.544" v="61"/>
          <ac:grpSpMkLst>
            <pc:docMk/>
            <pc:sldMk cId="1969787568" sldId="271"/>
            <ac:grpSpMk id="15" creationId="{59A59B10-9D94-4C5B-8BF0-95928DCEB198}"/>
          </ac:grpSpMkLst>
        </pc:grpChg>
        <pc:picChg chg="mod">
          <ac:chgData name="Ashfi Raza" userId="7dbeb428c35dcd4c" providerId="Windows Live" clId="Web-{1E8CF001-FB90-4F1D-8309-AFA110A6EEBC}" dt="2023-05-11T19:11:19.544" v="61"/>
          <ac:picMkLst>
            <pc:docMk/>
            <pc:sldMk cId="1969787568" sldId="271"/>
            <ac:picMk id="10" creationId="{1B9654BC-F353-1973-07BD-223A03B9CEAB}"/>
          </ac:picMkLst>
        </pc:picChg>
      </pc:sldChg>
      <pc:sldChg chg="addSp modSp mod ord setBg">
        <pc:chgData name="Ashfi Raza" userId="7dbeb428c35dcd4c" providerId="Windows Live" clId="Web-{1E8CF001-FB90-4F1D-8309-AFA110A6EEBC}" dt="2023-05-11T19:13:02.581" v="71" actId="20577"/>
        <pc:sldMkLst>
          <pc:docMk/>
          <pc:sldMk cId="89906507" sldId="275"/>
        </pc:sldMkLst>
        <pc:spChg chg="mod">
          <ac:chgData name="Ashfi Raza" userId="7dbeb428c35dcd4c" providerId="Windows Live" clId="Web-{1E8CF001-FB90-4F1D-8309-AFA110A6EEBC}" dt="2023-05-11T19:13:02.581" v="71" actId="20577"/>
          <ac:spMkLst>
            <pc:docMk/>
            <pc:sldMk cId="89906507" sldId="275"/>
            <ac:spMk id="2" creationId="{40D1E9C7-020F-B2D6-975A-3306BEF0D28F}"/>
          </ac:spMkLst>
        </pc:spChg>
        <pc:spChg chg="mod">
          <ac:chgData name="Ashfi Raza" userId="7dbeb428c35dcd4c" providerId="Windows Live" clId="Web-{1E8CF001-FB90-4F1D-8309-AFA110A6EEBC}" dt="2023-05-11T19:10:58.902" v="60" actId="20577"/>
          <ac:spMkLst>
            <pc:docMk/>
            <pc:sldMk cId="89906507" sldId="275"/>
            <ac:spMk id="3" creationId="{68ECA966-E7CC-D208-F622-D894E62140FE}"/>
          </ac:spMkLst>
        </pc:spChg>
        <pc:spChg chg="add">
          <ac:chgData name="Ashfi Raza" userId="7dbeb428c35dcd4c" providerId="Windows Live" clId="Web-{1E8CF001-FB90-4F1D-8309-AFA110A6EEBC}" dt="2023-05-11T19:09:30.866" v="39"/>
          <ac:spMkLst>
            <pc:docMk/>
            <pc:sldMk cId="89906507" sldId="275"/>
            <ac:spMk id="8" creationId="{5A0118C5-4F8D-4CF4-BADD-53FEACC6C42A}"/>
          </ac:spMkLst>
        </pc:spChg>
        <pc:spChg chg="add">
          <ac:chgData name="Ashfi Raza" userId="7dbeb428c35dcd4c" providerId="Windows Live" clId="Web-{1E8CF001-FB90-4F1D-8309-AFA110A6EEBC}" dt="2023-05-11T19:09:30.866" v="39"/>
          <ac:spMkLst>
            <pc:docMk/>
            <pc:sldMk cId="89906507" sldId="275"/>
            <ac:spMk id="10" creationId="{A99050EE-26AF-4253-BD50-F0FCD965A8F6}"/>
          </ac:spMkLst>
        </pc:spChg>
        <pc:spChg chg="add">
          <ac:chgData name="Ashfi Raza" userId="7dbeb428c35dcd4c" providerId="Windows Live" clId="Web-{1E8CF001-FB90-4F1D-8309-AFA110A6EEBC}" dt="2023-05-11T19:09:30.866" v="39"/>
          <ac:spMkLst>
            <pc:docMk/>
            <pc:sldMk cId="89906507" sldId="275"/>
            <ac:spMk id="16" creationId="{D0C78466-EB6E-45A0-99A6-A00789ACD90A}"/>
          </ac:spMkLst>
        </pc:spChg>
        <pc:spChg chg="add">
          <ac:chgData name="Ashfi Raza" userId="7dbeb428c35dcd4c" providerId="Windows Live" clId="Web-{1E8CF001-FB90-4F1D-8309-AFA110A6EEBC}" dt="2023-05-11T19:09:30.866" v="39"/>
          <ac:spMkLst>
            <pc:docMk/>
            <pc:sldMk cId="89906507" sldId="275"/>
            <ac:spMk id="18" creationId="{E99F76E4-5DFD-4DBE-B042-66FBCD1182C9}"/>
          </ac:spMkLst>
        </pc:spChg>
        <pc:grpChg chg="add">
          <ac:chgData name="Ashfi Raza" userId="7dbeb428c35dcd4c" providerId="Windows Live" clId="Web-{1E8CF001-FB90-4F1D-8309-AFA110A6EEBC}" dt="2023-05-11T19:09:30.866" v="39"/>
          <ac:grpSpMkLst>
            <pc:docMk/>
            <pc:sldMk cId="89906507" sldId="275"/>
            <ac:grpSpMk id="12" creationId="{00E015F5-1A99-4E40-BC3D-7707802996B5}"/>
          </ac:grpSpMkLst>
        </pc:grpChg>
        <pc:grpChg chg="add">
          <ac:chgData name="Ashfi Raza" userId="7dbeb428c35dcd4c" providerId="Windows Live" clId="Web-{1E8CF001-FB90-4F1D-8309-AFA110A6EEBC}" dt="2023-05-11T19:09:30.866" v="39"/>
          <ac:grpSpMkLst>
            <pc:docMk/>
            <pc:sldMk cId="89906507" sldId="275"/>
            <ac:grpSpMk id="20" creationId="{5468B3A9-705E-43C3-A742-0619B0D8F2EE}"/>
          </ac:grpSpMkLst>
        </pc:grpChg>
        <pc:grpChg chg="add">
          <ac:chgData name="Ashfi Raza" userId="7dbeb428c35dcd4c" providerId="Windows Live" clId="Web-{1E8CF001-FB90-4F1D-8309-AFA110A6EEBC}" dt="2023-05-11T19:09:30.866" v="39"/>
          <ac:grpSpMkLst>
            <pc:docMk/>
            <pc:sldMk cId="89906507" sldId="275"/>
            <ac:grpSpMk id="191" creationId="{773717CC-ECEE-4ABF-BA61-C59F46801775}"/>
          </ac:grpSpMkLst>
        </pc:grpChg>
      </pc:sldChg>
      <pc:sldChg chg="addSp modSp mod setBg setClrOvrMap">
        <pc:chgData name="Ashfi Raza" userId="7dbeb428c35dcd4c" providerId="Windows Live" clId="Web-{1E8CF001-FB90-4F1D-8309-AFA110A6EEBC}" dt="2023-05-11T19:07:58.704" v="34" actId="20577"/>
        <pc:sldMkLst>
          <pc:docMk/>
          <pc:sldMk cId="195690619" sldId="280"/>
        </pc:sldMkLst>
        <pc:spChg chg="mod">
          <ac:chgData name="Ashfi Raza" userId="7dbeb428c35dcd4c" providerId="Windows Live" clId="Web-{1E8CF001-FB90-4F1D-8309-AFA110A6EEBC}" dt="2023-05-11T19:07:58.704" v="34" actId="20577"/>
          <ac:spMkLst>
            <pc:docMk/>
            <pc:sldMk cId="195690619" sldId="280"/>
            <ac:spMk id="2" creationId="{A3015559-E484-0DF2-6466-DA4CD4BD0E46}"/>
          </ac:spMkLst>
        </pc:spChg>
        <pc:spChg chg="mod">
          <ac:chgData name="Ashfi Raza" userId="7dbeb428c35dcd4c" providerId="Windows Live" clId="Web-{1E8CF001-FB90-4F1D-8309-AFA110A6EEBC}" dt="2023-05-11T19:07:30.265" v="32"/>
          <ac:spMkLst>
            <pc:docMk/>
            <pc:sldMk cId="195690619" sldId="280"/>
            <ac:spMk id="3" creationId="{1622B06E-8C74-B986-CCAF-1FB6B7494E01}"/>
          </ac:spMkLst>
        </pc:spChg>
        <pc:spChg chg="add">
          <ac:chgData name="Ashfi Raza" userId="7dbeb428c35dcd4c" providerId="Windows Live" clId="Web-{1E8CF001-FB90-4F1D-8309-AFA110A6EEBC}" dt="2023-05-11T19:07:30.265" v="32"/>
          <ac:spMkLst>
            <pc:docMk/>
            <pc:sldMk cId="195690619" sldId="280"/>
            <ac:spMk id="8" creationId="{A9CB0874-88B8-43D3-B0B6-C32F790F790D}"/>
          </ac:spMkLst>
        </pc:spChg>
        <pc:grpChg chg="add">
          <ac:chgData name="Ashfi Raza" userId="7dbeb428c35dcd4c" providerId="Windows Live" clId="Web-{1E8CF001-FB90-4F1D-8309-AFA110A6EEBC}" dt="2023-05-11T19:07:30.265" v="32"/>
          <ac:grpSpMkLst>
            <pc:docMk/>
            <pc:sldMk cId="195690619" sldId="280"/>
            <ac:grpSpMk id="10" creationId="{4BFD067A-52BE-40EE-B7CA-391830B9A265}"/>
          </ac:grpSpMkLst>
        </pc:grpChg>
        <pc:grpChg chg="add">
          <ac:chgData name="Ashfi Raza" userId="7dbeb428c35dcd4c" providerId="Windows Live" clId="Web-{1E8CF001-FB90-4F1D-8309-AFA110A6EEBC}" dt="2023-05-11T19:07:30.265" v="32"/>
          <ac:grpSpMkLst>
            <pc:docMk/>
            <pc:sldMk cId="195690619" sldId="280"/>
            <ac:grpSpMk id="14" creationId="{C15B8CC4-8CCE-428F-AE7E-28D178984CEC}"/>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VerticalHollowActionList" loCatId="List" qsTypeId="urn:microsoft.com/office/officeart/2005/8/quickstyle/simple4" qsCatId="simple" csTypeId="urn:microsoft.com/office/officeart/2005/8/colors/colorful2" csCatId="colorful" phldr="1"/>
      <dgm:spPr/>
      <dgm:t>
        <a:bodyPr/>
        <a:lstStyle/>
        <a:p>
          <a:endParaRPr lang="en-US"/>
        </a:p>
      </dgm:t>
    </dgm:pt>
    <dgm:pt modelId="{8FE81FEC-2664-411F-AEB3-065F29F52751}">
      <dgm:prSet/>
      <dgm:spPr/>
      <dgm:t>
        <a:bodyPr lIns="182880" tIns="182880" rIns="182880" bIns="182880"/>
        <a:lstStyle/>
        <a:p>
          <a:pPr marL="0" lvl="0" indent="0" defTabSz="666750" rtl="0">
            <a:spcBef>
              <a:spcPct val="0"/>
            </a:spcBef>
            <a:spcAft>
              <a:spcPct val="35000"/>
            </a:spcAft>
            <a:buNone/>
          </a:pPr>
          <a:r>
            <a:rPr lang="en-US" kern="1200" spc="50" baseline="0">
              <a:latin typeface="Tenorite"/>
              <a:ea typeface="+mn-ea"/>
              <a:cs typeface="+mn-cs"/>
            </a:rPr>
            <a:t>PERFORM MACHINE LEARNING OPTIMISATION AND DEPLOY MODEL</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dgm:spPr/>
      <dgm:t>
        <a:bodyPr/>
        <a:lstStyle/>
        <a:p>
          <a:pPr marL="0" indent="0" defTabSz="914400" eaLnBrk="1" latinLnBrk="0" hangingPunct="1">
            <a:spcBef>
              <a:spcPts val="1000"/>
            </a:spcBef>
            <a:buFont typeface="Arial" panose="020B0604020202020204" pitchFamily="34" charset="0"/>
            <a:buNone/>
          </a:pPr>
          <a:r>
            <a:rPr lang="en-US" b="0" kern="1200" spc="150">
              <a:latin typeface="Tenorite"/>
            </a:rPr>
            <a:t>DATASET</a:t>
          </a:r>
          <a:endParaRPr lang="en-US" b="0" kern="1200" spc="150"/>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dgm:spPr/>
      <dgm:t>
        <a:bodyPr/>
        <a:lstStyle/>
        <a:p>
          <a:pPr marL="0" rtl="0"/>
          <a:r>
            <a:rPr lang="en-US" spc="50" baseline="0">
              <a:latin typeface="+mn-lt"/>
            </a:rPr>
            <a:t>DOWNLOADED FROM KAGGLE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dgm:spPr/>
      <dgm:t>
        <a:bodyPr/>
        <a:lstStyle/>
        <a:p>
          <a:pPr marL="0" rtl="0"/>
          <a:r>
            <a:rPr lang="en-US" kern="1200" spc="150" baseline="0">
              <a:latin typeface="Tenorite"/>
            </a:rPr>
            <a:t>CLEANING</a:t>
          </a:r>
          <a:r>
            <a:rPr lang="en-US" kern="1200" spc="150" baseline="0"/>
            <a:t> DATASET</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dgm:spPr/>
      <dgm:t>
        <a:bodyPr/>
        <a:lstStyle/>
        <a:p>
          <a:pPr marL="0" rtl="0"/>
          <a:r>
            <a:rPr lang="en-US" spc="50" baseline="0"/>
            <a:t>PREPARE AND CLEAN THE DATASET </a:t>
          </a:r>
          <a:endParaRPr lang="en-US" spc="50" baseline="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dgm:spPr/>
      <dgm:t>
        <a:bodyPr/>
        <a:lstStyle/>
        <a:p>
          <a:pPr marL="0" lvl="0" indent="0" defTabSz="889000" rtl="0">
            <a:spcBef>
              <a:spcPct val="0"/>
            </a:spcBef>
            <a:spcAft>
              <a:spcPct val="35000"/>
            </a:spcAft>
            <a:buNone/>
          </a:pPr>
          <a:r>
            <a:rPr lang="en-US" kern="1200" spc="150" baseline="0"/>
            <a:t>EDA</a:t>
          </a:r>
          <a:endParaRPr lang="en-US" kern="1200" spc="150" baseline="0">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dgm:spPr/>
      <dgm:t>
        <a:bodyPr/>
        <a:lstStyle/>
        <a:p>
          <a:pPr marL="0" lvl="0" indent="0" defTabSz="666750" rtl="0">
            <a:spcBef>
              <a:spcPct val="0"/>
            </a:spcBef>
            <a:spcAft>
              <a:spcPct val="35000"/>
            </a:spcAft>
            <a:buNone/>
          </a:pPr>
          <a:r>
            <a:rPr lang="en-US" kern="1200" spc="50" baseline="0">
              <a:latin typeface="Tenorite"/>
            </a:rPr>
            <a:t>PERFORM</a:t>
          </a:r>
          <a:r>
            <a:rPr lang="en-US" kern="1200" spc="50" baseline="0"/>
            <a:t> EDA ON DATASET AND CHOOSE THE TYPE OF ALGORITHM</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dgm:spPr/>
      <dgm:t>
        <a:bodyPr/>
        <a:lstStyle/>
        <a:p>
          <a:pPr marL="0" lvl="0" indent="0" defTabSz="666750" rtl="0">
            <a:spcBef>
              <a:spcPct val="0"/>
            </a:spcBef>
            <a:spcAft>
              <a:spcPct val="35000"/>
            </a:spcAft>
            <a:buNone/>
          </a:pPr>
          <a:r>
            <a:rPr lang="en-US" kern="1200" spc="50">
              <a:latin typeface="Tenorite"/>
              <a:ea typeface="+mn-ea"/>
              <a:cs typeface="+mn-cs"/>
            </a:rPr>
            <a:t>SPLIT THE PREPARED DATASET AND PERFORM CROSS VALIDATION</a:t>
          </a:r>
          <a:endParaRPr lang="en-US" kern="1200" spc="50">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dgm:spPr/>
      <dgm:t>
        <a:bodyPr/>
        <a:lstStyle/>
        <a:p>
          <a:pPr marL="0" lvl="0" indent="0" defTabSz="889000">
            <a:spcBef>
              <a:spcPct val="0"/>
            </a:spcBef>
            <a:spcAft>
              <a:spcPct val="35000"/>
            </a:spcAft>
            <a:buNone/>
          </a:pPr>
          <a:r>
            <a:rPr lang="en-US" kern="1200" spc="150" baseline="0">
              <a:latin typeface="Tenorite"/>
              <a:ea typeface="+mn-ea"/>
              <a:cs typeface="+mn-cs"/>
            </a:rPr>
            <a:t>MODEL</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dgm:spPr/>
      <dgm:t>
        <a:bodyPr/>
        <a:lstStyle/>
        <a:p>
          <a:pPr marL="0"/>
          <a:r>
            <a:rPr lang="en-US" kern="1200" spc="150" baseline="0">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2E2DF5EC-35F4-4271-A3DA-1ACFC53C8A42}" type="pres">
      <dgm:prSet presAssocID="{0DD8915E-DC14-41D6-9BB5-F49E1C265163}" presName="Name0" presStyleCnt="0">
        <dgm:presLayoutVars>
          <dgm:dir/>
          <dgm:animLvl val="lvl"/>
          <dgm:resizeHandles val="exact"/>
        </dgm:presLayoutVars>
      </dgm:prSet>
      <dgm:spPr/>
    </dgm:pt>
    <dgm:pt modelId="{7574DAD1-F39B-4613-A2B3-BA4F4EF1DEB7}" type="pres">
      <dgm:prSet presAssocID="{73D947E0-108F-4D20-A71E-3CF329F97212}" presName="linNode" presStyleCnt="0"/>
      <dgm:spPr/>
    </dgm:pt>
    <dgm:pt modelId="{A82ACE31-6EFC-4543-A28D-EBA9DC027D64}" type="pres">
      <dgm:prSet presAssocID="{73D947E0-108F-4D20-A71E-3CF329F97212}" presName="parentText" presStyleLbl="solidFgAcc1" presStyleIdx="0" presStyleCnt="5">
        <dgm:presLayoutVars>
          <dgm:chMax val="1"/>
          <dgm:bulletEnabled/>
        </dgm:presLayoutVars>
      </dgm:prSet>
      <dgm:spPr/>
    </dgm:pt>
    <dgm:pt modelId="{C04B9F48-FDA6-4D4F-9773-F593403B7D6F}" type="pres">
      <dgm:prSet presAssocID="{73D947E0-108F-4D20-A71E-3CF329F97212}" presName="descendantText" presStyleLbl="alignNode1" presStyleIdx="0" presStyleCnt="5">
        <dgm:presLayoutVars>
          <dgm:bulletEnabled/>
        </dgm:presLayoutVars>
      </dgm:prSet>
      <dgm:spPr/>
    </dgm:pt>
    <dgm:pt modelId="{B3A58D87-24A1-4578-8EB3-F88251E2155C}" type="pres">
      <dgm:prSet presAssocID="{AE813459-65AB-4FA9-B717-330DDA6DFA4E}" presName="sp" presStyleCnt="0"/>
      <dgm:spPr/>
    </dgm:pt>
    <dgm:pt modelId="{8FE35065-F4E6-46B0-B34E-47CA0FCA7A96}" type="pres">
      <dgm:prSet presAssocID="{B1AFA1AF-0FF8-45B3-A6D0-0E255A2F637D}" presName="linNode" presStyleCnt="0"/>
      <dgm:spPr/>
    </dgm:pt>
    <dgm:pt modelId="{BA0845F6-15C9-4C51-BFEB-BE6DED05B33E}" type="pres">
      <dgm:prSet presAssocID="{B1AFA1AF-0FF8-45B3-A6D0-0E255A2F637D}" presName="parentText" presStyleLbl="solidFgAcc1" presStyleIdx="1" presStyleCnt="5">
        <dgm:presLayoutVars>
          <dgm:chMax val="1"/>
          <dgm:bulletEnabled/>
        </dgm:presLayoutVars>
      </dgm:prSet>
      <dgm:spPr/>
    </dgm:pt>
    <dgm:pt modelId="{051B2B42-399F-4F43-A851-8BCA72C5852C}" type="pres">
      <dgm:prSet presAssocID="{B1AFA1AF-0FF8-45B3-A6D0-0E255A2F637D}" presName="descendantText" presStyleLbl="alignNode1" presStyleIdx="1" presStyleCnt="5">
        <dgm:presLayoutVars>
          <dgm:bulletEnabled/>
        </dgm:presLayoutVars>
      </dgm:prSet>
      <dgm:spPr/>
    </dgm:pt>
    <dgm:pt modelId="{E2E570F5-3A38-4BE2-A53D-5801F868AFA0}" type="pres">
      <dgm:prSet presAssocID="{88649F7A-400B-4056-965D-C9AC0B3AD942}" presName="sp" presStyleCnt="0"/>
      <dgm:spPr/>
    </dgm:pt>
    <dgm:pt modelId="{BAE3C598-F971-4E4F-825E-829D25468555}" type="pres">
      <dgm:prSet presAssocID="{E9682B4F-0217-4B50-923E-C104AA24290F}" presName="linNode" presStyleCnt="0"/>
      <dgm:spPr/>
    </dgm:pt>
    <dgm:pt modelId="{DF94C7AF-72E8-4206-B63C-20F7C2397A36}" type="pres">
      <dgm:prSet presAssocID="{E9682B4F-0217-4B50-923E-C104AA24290F}" presName="parentText" presStyleLbl="solidFgAcc1" presStyleIdx="2" presStyleCnt="5">
        <dgm:presLayoutVars>
          <dgm:chMax val="1"/>
          <dgm:bulletEnabled/>
        </dgm:presLayoutVars>
      </dgm:prSet>
      <dgm:spPr/>
    </dgm:pt>
    <dgm:pt modelId="{62B6912F-2BAE-4E24-B5DB-E3692BD2ED2C}" type="pres">
      <dgm:prSet presAssocID="{E9682B4F-0217-4B50-923E-C104AA24290F}" presName="descendantText" presStyleLbl="alignNode1" presStyleIdx="2" presStyleCnt="5">
        <dgm:presLayoutVars>
          <dgm:bulletEnabled/>
        </dgm:presLayoutVars>
      </dgm:prSet>
      <dgm:spPr/>
    </dgm:pt>
    <dgm:pt modelId="{C4259903-FD15-4F8D-96C2-0F67B4E52E91}" type="pres">
      <dgm:prSet presAssocID="{B8632E42-D7EB-4C31-877E-6F1B2801851A}" presName="sp" presStyleCnt="0"/>
      <dgm:spPr/>
    </dgm:pt>
    <dgm:pt modelId="{872931AC-5732-4628-9191-1A6C45DB7DAD}" type="pres">
      <dgm:prSet presAssocID="{4F85505A-81B6-4FDA-A144-900B71DAD946}" presName="linNode" presStyleCnt="0"/>
      <dgm:spPr/>
    </dgm:pt>
    <dgm:pt modelId="{07A51235-33B2-43C5-8AD3-81177B65253D}" type="pres">
      <dgm:prSet presAssocID="{4F85505A-81B6-4FDA-A144-900B71DAD946}" presName="parentText" presStyleLbl="solidFgAcc1" presStyleIdx="3" presStyleCnt="5">
        <dgm:presLayoutVars>
          <dgm:chMax val="1"/>
          <dgm:bulletEnabled/>
        </dgm:presLayoutVars>
      </dgm:prSet>
      <dgm:spPr/>
    </dgm:pt>
    <dgm:pt modelId="{EEE2DBC7-176E-40B1-A953-F24A9B5AED08}" type="pres">
      <dgm:prSet presAssocID="{4F85505A-81B6-4FDA-A144-900B71DAD946}" presName="descendantText" presStyleLbl="alignNode1" presStyleIdx="3" presStyleCnt="5">
        <dgm:presLayoutVars>
          <dgm:bulletEnabled/>
        </dgm:presLayoutVars>
      </dgm:prSet>
      <dgm:spPr/>
    </dgm:pt>
    <dgm:pt modelId="{B9901C9E-5321-4281-849D-8D14EF240EB0}" type="pres">
      <dgm:prSet presAssocID="{68F74A88-49DC-44B1-BC0D-220A7B97601C}" presName="sp" presStyleCnt="0"/>
      <dgm:spPr/>
    </dgm:pt>
    <dgm:pt modelId="{2E5EDC66-340B-4F0D-8BC1-6B8FFE1412CB}" type="pres">
      <dgm:prSet presAssocID="{A2322D3A-7AC2-4C5C-9D7E-EAB2313D47D4}" presName="linNode" presStyleCnt="0"/>
      <dgm:spPr/>
    </dgm:pt>
    <dgm:pt modelId="{44DB6F3A-B601-4CB5-9A90-7C3032FCAA60}" type="pres">
      <dgm:prSet presAssocID="{A2322D3A-7AC2-4C5C-9D7E-EAB2313D47D4}" presName="parentText" presStyleLbl="solidFgAcc1" presStyleIdx="4" presStyleCnt="5">
        <dgm:presLayoutVars>
          <dgm:chMax val="1"/>
          <dgm:bulletEnabled/>
        </dgm:presLayoutVars>
      </dgm:prSet>
      <dgm:spPr/>
    </dgm:pt>
    <dgm:pt modelId="{10214355-6BD6-4723-B5A7-A872F1203FB9}" type="pres">
      <dgm:prSet presAssocID="{A2322D3A-7AC2-4C5C-9D7E-EAB2313D47D4}" presName="descendantText" presStyleLbl="alignNode1" presStyleIdx="4" presStyleCnt="5">
        <dgm:presLayoutVars>
          <dgm:bulletEnabled/>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EC6D7804-556A-4AC8-A5F3-9887573ACBAF}" type="presOf" srcId="{E9682B4F-0217-4B50-923E-C104AA24290F}" destId="{DF94C7AF-72E8-4206-B63C-20F7C2397A36}" srcOrd="0" destOrd="0" presId="urn:microsoft.com/office/officeart/2016/7/layout/VerticalHollow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3806C631-63B8-4186-B00A-A2BEFFB19FFD}" type="presOf" srcId="{FEB4A941-E9FA-4A86-A673-85FF34B35F20}" destId="{EEE2DBC7-176E-40B1-A953-F24A9B5AED08}" srcOrd="0" destOrd="0" presId="urn:microsoft.com/office/officeart/2016/7/layout/VerticalHollowActionList"/>
    <dgm:cxn modelId="{0FAE4439-15E9-44DB-90F2-7DE18F5C751C}" type="presOf" srcId="{0DD8915E-DC14-41D6-9BB5-F49E1C265163}" destId="{2E2DF5EC-35F4-4271-A3DA-1ACFC53C8A42}" srcOrd="0" destOrd="0" presId="urn:microsoft.com/office/officeart/2016/7/layout/VerticalHollowActionList"/>
    <dgm:cxn modelId="{711E093C-AD42-45A4-8D40-A2D39702062E}" srcId="{A2322D3A-7AC2-4C5C-9D7E-EAB2313D47D4}" destId="{8FE81FEC-2664-411F-AEB3-065F29F52751}" srcOrd="0" destOrd="0" parTransId="{BCBC007E-0269-421B-9C41-DE26D5C3A822}" sibTransId="{80230EB7-7230-4881-A631-309C07417378}"/>
    <dgm:cxn modelId="{4E3EE146-89A7-4708-97CE-633F05322BFC}" type="presOf" srcId="{8FE81FEC-2664-411F-AEB3-065F29F52751}" destId="{10214355-6BD6-4723-B5A7-A872F1203FB9}" srcOrd="0" destOrd="0" presId="urn:microsoft.com/office/officeart/2016/7/layout/VerticalHollow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A338F72-63AA-4479-BF08-5FC42E02EDCF}" type="presOf" srcId="{30A490C8-22B4-4D68-875C-0F0DE2FF864D}" destId="{C04B9F48-FDA6-4D4F-9773-F593403B7D6F}" srcOrd="0" destOrd="0" presId="urn:microsoft.com/office/officeart/2016/7/layout/VerticalHollowActionList"/>
    <dgm:cxn modelId="{2D633B56-E147-4EFC-B9EE-6C0413F329B0}" srcId="{0DD8915E-DC14-41D6-9BB5-F49E1C265163}" destId="{4F85505A-81B6-4FDA-A144-900B71DAD946}" srcOrd="3" destOrd="0" parTransId="{D9A96E25-7BBE-4DDD-8DDE-B4970D4340A8}" sibTransId="{68F74A88-49DC-44B1-BC0D-220A7B97601C}"/>
    <dgm:cxn modelId="{C3A33059-D3C1-4D41-BEB3-61A0CC238FB4}" type="presOf" srcId="{0EC0C300-11E4-45CF-8418-973585107209}" destId="{62B6912F-2BAE-4E24-B5DB-E3692BD2ED2C}" srcOrd="0" destOrd="0" presId="urn:microsoft.com/office/officeart/2016/7/layout/VerticalHollowActionList"/>
    <dgm:cxn modelId="{00634384-48DB-4831-B6E6-8F19EF552C35}" type="presOf" srcId="{B1AFA1AF-0FF8-45B3-A6D0-0E255A2F637D}" destId="{BA0845F6-15C9-4C51-BFEB-BE6DED05B33E}" srcOrd="0" destOrd="0" presId="urn:microsoft.com/office/officeart/2016/7/layout/VerticalHollowActionList"/>
    <dgm:cxn modelId="{795D13B3-CDF9-4F0A-81DB-FABFFC70DC44}" type="presOf" srcId="{73D947E0-108F-4D20-A71E-3CF329F97212}" destId="{A82ACE31-6EFC-4543-A28D-EBA9DC027D64}" srcOrd="0" destOrd="0" presId="urn:microsoft.com/office/officeart/2016/7/layout/VerticalHollow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26FB8CD5-5FD1-4982-B3D2-84642ED1CBB0}" type="presOf" srcId="{50418D2B-9486-42DE-AFDD-1D31420040FF}" destId="{051B2B42-399F-4F43-A851-8BCA72C5852C}" srcOrd="0" destOrd="0" presId="urn:microsoft.com/office/officeart/2016/7/layout/VerticalHollowActionList"/>
    <dgm:cxn modelId="{E5A729E3-E229-4D2C-944C-56496ED89DDD}" type="presOf" srcId="{A2322D3A-7AC2-4C5C-9D7E-EAB2313D47D4}" destId="{44DB6F3A-B601-4CB5-9A90-7C3032FCAA60}" srcOrd="0" destOrd="0" presId="urn:microsoft.com/office/officeart/2016/7/layout/VerticalHollowActionList"/>
    <dgm:cxn modelId="{7945EEF6-AB81-4C6F-BC10-C004FB2CE720}" type="presOf" srcId="{4F85505A-81B6-4FDA-A144-900B71DAD946}" destId="{07A51235-33B2-43C5-8AD3-81177B65253D}" srcOrd="0" destOrd="0" presId="urn:microsoft.com/office/officeart/2016/7/layout/VerticalHollowActionList"/>
    <dgm:cxn modelId="{C5A7A1EC-88B6-443F-9164-DE377A55271D}" type="presParOf" srcId="{2E2DF5EC-35F4-4271-A3DA-1ACFC53C8A42}" destId="{7574DAD1-F39B-4613-A2B3-BA4F4EF1DEB7}" srcOrd="0" destOrd="0" presId="urn:microsoft.com/office/officeart/2016/7/layout/VerticalHollowActionList"/>
    <dgm:cxn modelId="{D19B8162-8B6D-4F40-A4FD-4005F6DB68B1}" type="presParOf" srcId="{7574DAD1-F39B-4613-A2B3-BA4F4EF1DEB7}" destId="{A82ACE31-6EFC-4543-A28D-EBA9DC027D64}" srcOrd="0" destOrd="0" presId="urn:microsoft.com/office/officeart/2016/7/layout/VerticalHollowActionList"/>
    <dgm:cxn modelId="{A7CE4D0E-9A47-44DA-88A9-7ABA8C9F087C}" type="presParOf" srcId="{7574DAD1-F39B-4613-A2B3-BA4F4EF1DEB7}" destId="{C04B9F48-FDA6-4D4F-9773-F593403B7D6F}" srcOrd="1" destOrd="0" presId="urn:microsoft.com/office/officeart/2016/7/layout/VerticalHollowActionList"/>
    <dgm:cxn modelId="{3F4B5CAF-FB4C-44DC-9506-E27077F6F0DD}" type="presParOf" srcId="{2E2DF5EC-35F4-4271-A3DA-1ACFC53C8A42}" destId="{B3A58D87-24A1-4578-8EB3-F88251E2155C}" srcOrd="1" destOrd="0" presId="urn:microsoft.com/office/officeart/2016/7/layout/VerticalHollowActionList"/>
    <dgm:cxn modelId="{7718F9CD-458B-42AC-B4FA-8AF9CB4F6AB5}" type="presParOf" srcId="{2E2DF5EC-35F4-4271-A3DA-1ACFC53C8A42}" destId="{8FE35065-F4E6-46B0-B34E-47CA0FCA7A96}" srcOrd="2" destOrd="0" presId="urn:microsoft.com/office/officeart/2016/7/layout/VerticalHollowActionList"/>
    <dgm:cxn modelId="{54E6CAC5-15E7-4045-A042-C545FC66204E}" type="presParOf" srcId="{8FE35065-F4E6-46B0-B34E-47CA0FCA7A96}" destId="{BA0845F6-15C9-4C51-BFEB-BE6DED05B33E}" srcOrd="0" destOrd="0" presId="urn:microsoft.com/office/officeart/2016/7/layout/VerticalHollowActionList"/>
    <dgm:cxn modelId="{275191FE-FAA0-4C0C-B706-FB8C542D62C8}" type="presParOf" srcId="{8FE35065-F4E6-46B0-B34E-47CA0FCA7A96}" destId="{051B2B42-399F-4F43-A851-8BCA72C5852C}" srcOrd="1" destOrd="0" presId="urn:microsoft.com/office/officeart/2016/7/layout/VerticalHollowActionList"/>
    <dgm:cxn modelId="{BAB2EABC-383D-4C09-BF17-827097A0F4E7}" type="presParOf" srcId="{2E2DF5EC-35F4-4271-A3DA-1ACFC53C8A42}" destId="{E2E570F5-3A38-4BE2-A53D-5801F868AFA0}" srcOrd="3" destOrd="0" presId="urn:microsoft.com/office/officeart/2016/7/layout/VerticalHollowActionList"/>
    <dgm:cxn modelId="{2634A402-6CAA-4223-A5E2-BA3B18B88AD4}" type="presParOf" srcId="{2E2DF5EC-35F4-4271-A3DA-1ACFC53C8A42}" destId="{BAE3C598-F971-4E4F-825E-829D25468555}" srcOrd="4" destOrd="0" presId="urn:microsoft.com/office/officeart/2016/7/layout/VerticalHollowActionList"/>
    <dgm:cxn modelId="{6A1815FC-461C-41AD-AE86-133208792DE5}" type="presParOf" srcId="{BAE3C598-F971-4E4F-825E-829D25468555}" destId="{DF94C7AF-72E8-4206-B63C-20F7C2397A36}" srcOrd="0" destOrd="0" presId="urn:microsoft.com/office/officeart/2016/7/layout/VerticalHollowActionList"/>
    <dgm:cxn modelId="{33973E41-75E0-4849-B64E-21587766CD62}" type="presParOf" srcId="{BAE3C598-F971-4E4F-825E-829D25468555}" destId="{62B6912F-2BAE-4E24-B5DB-E3692BD2ED2C}" srcOrd="1" destOrd="0" presId="urn:microsoft.com/office/officeart/2016/7/layout/VerticalHollowActionList"/>
    <dgm:cxn modelId="{55B6EE60-E422-4A66-B157-19600B1BA9FA}" type="presParOf" srcId="{2E2DF5EC-35F4-4271-A3DA-1ACFC53C8A42}" destId="{C4259903-FD15-4F8D-96C2-0F67B4E52E91}" srcOrd="5" destOrd="0" presId="urn:microsoft.com/office/officeart/2016/7/layout/VerticalHollowActionList"/>
    <dgm:cxn modelId="{2295BA92-41D8-45AF-BE82-4B9B557A2268}" type="presParOf" srcId="{2E2DF5EC-35F4-4271-A3DA-1ACFC53C8A42}" destId="{872931AC-5732-4628-9191-1A6C45DB7DAD}" srcOrd="6" destOrd="0" presId="urn:microsoft.com/office/officeart/2016/7/layout/VerticalHollowActionList"/>
    <dgm:cxn modelId="{74ED08EB-1342-47BC-B202-9769EF5424B7}" type="presParOf" srcId="{872931AC-5732-4628-9191-1A6C45DB7DAD}" destId="{07A51235-33B2-43C5-8AD3-81177B65253D}" srcOrd="0" destOrd="0" presId="urn:microsoft.com/office/officeart/2016/7/layout/VerticalHollowActionList"/>
    <dgm:cxn modelId="{CE8B5342-CBF4-447F-BCC5-67A3830F7653}" type="presParOf" srcId="{872931AC-5732-4628-9191-1A6C45DB7DAD}" destId="{EEE2DBC7-176E-40B1-A953-F24A9B5AED08}" srcOrd="1" destOrd="0" presId="urn:microsoft.com/office/officeart/2016/7/layout/VerticalHollowActionList"/>
    <dgm:cxn modelId="{0E5648CF-2D04-4FD5-A705-FBA11BCD3AFB}" type="presParOf" srcId="{2E2DF5EC-35F4-4271-A3DA-1ACFC53C8A42}" destId="{B9901C9E-5321-4281-849D-8D14EF240EB0}" srcOrd="7" destOrd="0" presId="urn:microsoft.com/office/officeart/2016/7/layout/VerticalHollowActionList"/>
    <dgm:cxn modelId="{6F9F186C-5B36-4425-8024-AA49A0CB551E}" type="presParOf" srcId="{2E2DF5EC-35F4-4271-A3DA-1ACFC53C8A42}" destId="{2E5EDC66-340B-4F0D-8BC1-6B8FFE1412CB}" srcOrd="8" destOrd="0" presId="urn:microsoft.com/office/officeart/2016/7/layout/VerticalHollowActionList"/>
    <dgm:cxn modelId="{B79AF2EA-FBF4-491F-91FF-A4CC3EC54305}" type="presParOf" srcId="{2E5EDC66-340B-4F0D-8BC1-6B8FFE1412CB}" destId="{44DB6F3A-B601-4CB5-9A90-7C3032FCAA60}" srcOrd="0" destOrd="0" presId="urn:microsoft.com/office/officeart/2016/7/layout/VerticalHollowActionList"/>
    <dgm:cxn modelId="{8352C968-1468-4293-9B13-E08C71C73DA6}" type="presParOf" srcId="{2E5EDC66-340B-4F0D-8BC1-6B8FFE1412CB}" destId="{10214355-6BD6-4723-B5A7-A872F1203FB9}"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B9F48-FDA6-4D4F-9773-F593403B7D6F}">
      <dsp:nvSpPr>
        <dsp:cNvPr id="0" name=""/>
        <dsp:cNvSpPr/>
      </dsp:nvSpPr>
      <dsp:spPr>
        <a:xfrm>
          <a:off x="1333366" y="2370"/>
          <a:ext cx="5333466" cy="103991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64140" rIns="103484" bIns="264140" numCol="1" spcCol="1270" anchor="ctr" anchorCtr="0">
          <a:noAutofit/>
        </a:bodyPr>
        <a:lstStyle/>
        <a:p>
          <a:pPr marL="0" lvl="0" indent="0" algn="l" defTabSz="666750" rtl="0">
            <a:lnSpc>
              <a:spcPct val="90000"/>
            </a:lnSpc>
            <a:spcBef>
              <a:spcPct val="0"/>
            </a:spcBef>
            <a:spcAft>
              <a:spcPct val="35000"/>
            </a:spcAft>
            <a:buNone/>
          </a:pPr>
          <a:r>
            <a:rPr lang="en-US" sz="1500" kern="1200" spc="50" baseline="0">
              <a:latin typeface="+mn-lt"/>
            </a:rPr>
            <a:t>DOWNLOADED FROM KAGGLE</a:t>
          </a:r>
        </a:p>
      </dsp:txBody>
      <dsp:txXfrm>
        <a:off x="1333366" y="2370"/>
        <a:ext cx="5333466" cy="1039919"/>
      </dsp:txXfrm>
    </dsp:sp>
    <dsp:sp modelId="{A82ACE31-6EFC-4543-A28D-EBA9DC027D64}">
      <dsp:nvSpPr>
        <dsp:cNvPr id="0" name=""/>
        <dsp:cNvSpPr/>
      </dsp:nvSpPr>
      <dsp:spPr>
        <a:xfrm>
          <a:off x="0" y="2370"/>
          <a:ext cx="1333366" cy="1039919"/>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102721" rIns="70557" bIns="102721" numCol="1" spcCol="1270" anchor="ctr" anchorCtr="0">
          <a:noAutofit/>
        </a:bodyPr>
        <a:lstStyle/>
        <a:p>
          <a:pPr marL="0" lvl="0" indent="0" algn="ctr" defTabSz="914400" eaLnBrk="1" latinLnBrk="0" hangingPunct="1">
            <a:lnSpc>
              <a:spcPct val="90000"/>
            </a:lnSpc>
            <a:spcBef>
              <a:spcPct val="0"/>
            </a:spcBef>
            <a:spcAft>
              <a:spcPct val="35000"/>
            </a:spcAft>
            <a:buFont typeface="Arial" panose="020B0604020202020204" pitchFamily="34" charset="0"/>
            <a:buNone/>
          </a:pPr>
          <a:r>
            <a:rPr lang="en-US" sz="1800" b="0" kern="1200" spc="150">
              <a:latin typeface="Tenorite"/>
            </a:rPr>
            <a:t>DATASET</a:t>
          </a:r>
          <a:endParaRPr lang="en-US" sz="1800" b="0" kern="1200" spc="150"/>
        </a:p>
      </dsp:txBody>
      <dsp:txXfrm>
        <a:off x="0" y="2370"/>
        <a:ext cx="1333366" cy="1039919"/>
      </dsp:txXfrm>
    </dsp:sp>
    <dsp:sp modelId="{051B2B42-399F-4F43-A851-8BCA72C5852C}">
      <dsp:nvSpPr>
        <dsp:cNvPr id="0" name=""/>
        <dsp:cNvSpPr/>
      </dsp:nvSpPr>
      <dsp:spPr>
        <a:xfrm>
          <a:off x="1333366" y="1104685"/>
          <a:ext cx="5333466" cy="1039919"/>
        </a:xfrm>
        <a:prstGeom prst="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64140" rIns="103484" bIns="264140" numCol="1" spcCol="1270" anchor="ctr" anchorCtr="0">
          <a:noAutofit/>
        </a:bodyPr>
        <a:lstStyle/>
        <a:p>
          <a:pPr marL="0" lvl="0" indent="0" algn="l" defTabSz="666750" rtl="0">
            <a:lnSpc>
              <a:spcPct val="90000"/>
            </a:lnSpc>
            <a:spcBef>
              <a:spcPct val="0"/>
            </a:spcBef>
            <a:spcAft>
              <a:spcPct val="35000"/>
            </a:spcAft>
            <a:buNone/>
          </a:pPr>
          <a:r>
            <a:rPr lang="en-US" sz="1500" kern="1200" spc="50" baseline="0"/>
            <a:t>PREPARE AND CLEAN THE DATASET </a:t>
          </a:r>
          <a:endParaRPr lang="en-US" sz="1500" kern="1200" spc="50" baseline="0">
            <a:latin typeface="+mn-lt"/>
          </a:endParaRPr>
        </a:p>
      </dsp:txBody>
      <dsp:txXfrm>
        <a:off x="1333366" y="1104685"/>
        <a:ext cx="5333466" cy="1039919"/>
      </dsp:txXfrm>
    </dsp:sp>
    <dsp:sp modelId="{BA0845F6-15C9-4C51-BFEB-BE6DED05B33E}">
      <dsp:nvSpPr>
        <dsp:cNvPr id="0" name=""/>
        <dsp:cNvSpPr/>
      </dsp:nvSpPr>
      <dsp:spPr>
        <a:xfrm>
          <a:off x="0" y="1104685"/>
          <a:ext cx="1333366" cy="1039919"/>
        </a:xfrm>
        <a:prstGeom prst="rect">
          <a:avLst/>
        </a:prstGeom>
        <a:solidFill>
          <a:schemeClr val="lt1">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102721" rIns="70557" bIns="102721" numCol="1" spcCol="1270" anchor="ctr" anchorCtr="0">
          <a:noAutofit/>
        </a:bodyPr>
        <a:lstStyle/>
        <a:p>
          <a:pPr marL="0" lvl="0" indent="0" algn="ctr" defTabSz="800100" rtl="0">
            <a:lnSpc>
              <a:spcPct val="90000"/>
            </a:lnSpc>
            <a:spcBef>
              <a:spcPct val="0"/>
            </a:spcBef>
            <a:spcAft>
              <a:spcPct val="35000"/>
            </a:spcAft>
            <a:buNone/>
          </a:pPr>
          <a:r>
            <a:rPr lang="en-US" sz="1800" kern="1200" spc="150" baseline="0">
              <a:latin typeface="Tenorite"/>
            </a:rPr>
            <a:t>CLEANING</a:t>
          </a:r>
          <a:r>
            <a:rPr lang="en-US" sz="1800" kern="1200" spc="150" baseline="0"/>
            <a:t> DATASET</a:t>
          </a:r>
        </a:p>
      </dsp:txBody>
      <dsp:txXfrm>
        <a:off x="0" y="1104685"/>
        <a:ext cx="1333366" cy="1039919"/>
      </dsp:txXfrm>
    </dsp:sp>
    <dsp:sp modelId="{62B6912F-2BAE-4E24-B5DB-E3692BD2ED2C}">
      <dsp:nvSpPr>
        <dsp:cNvPr id="0" name=""/>
        <dsp:cNvSpPr/>
      </dsp:nvSpPr>
      <dsp:spPr>
        <a:xfrm>
          <a:off x="1333366" y="2207000"/>
          <a:ext cx="5333466" cy="1039919"/>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64140" rIns="103484" bIns="264140" numCol="1" spcCol="1270" anchor="ctr" anchorCtr="0">
          <a:noAutofit/>
        </a:bodyPr>
        <a:lstStyle/>
        <a:p>
          <a:pPr marL="0" lvl="0" indent="0" algn="l" defTabSz="666750" rtl="0">
            <a:lnSpc>
              <a:spcPct val="90000"/>
            </a:lnSpc>
            <a:spcBef>
              <a:spcPct val="0"/>
            </a:spcBef>
            <a:spcAft>
              <a:spcPct val="35000"/>
            </a:spcAft>
            <a:buNone/>
          </a:pPr>
          <a:r>
            <a:rPr lang="en-US" sz="1500" kern="1200" spc="50" baseline="0">
              <a:latin typeface="Tenorite"/>
            </a:rPr>
            <a:t>PERFORM</a:t>
          </a:r>
          <a:r>
            <a:rPr lang="en-US" sz="1500" kern="1200" spc="50" baseline="0"/>
            <a:t> EDA ON DATASET AND CHOOSE THE TYPE OF ALGORITHM</a:t>
          </a:r>
        </a:p>
      </dsp:txBody>
      <dsp:txXfrm>
        <a:off x="1333366" y="2207000"/>
        <a:ext cx="5333466" cy="1039919"/>
      </dsp:txXfrm>
    </dsp:sp>
    <dsp:sp modelId="{DF94C7AF-72E8-4206-B63C-20F7C2397A36}">
      <dsp:nvSpPr>
        <dsp:cNvPr id="0" name=""/>
        <dsp:cNvSpPr/>
      </dsp:nvSpPr>
      <dsp:spPr>
        <a:xfrm>
          <a:off x="0" y="2207000"/>
          <a:ext cx="1333366" cy="1039919"/>
        </a:xfrm>
        <a:prstGeom prst="rect">
          <a:avLst/>
        </a:prstGeom>
        <a:solidFill>
          <a:schemeClr val="lt1">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102721" rIns="70557" bIns="102721" numCol="1" spcCol="1270" anchor="ctr" anchorCtr="0">
          <a:noAutofit/>
        </a:bodyPr>
        <a:lstStyle/>
        <a:p>
          <a:pPr marL="0" lvl="0" indent="0" algn="ctr" defTabSz="889000" rtl="0">
            <a:lnSpc>
              <a:spcPct val="90000"/>
            </a:lnSpc>
            <a:spcBef>
              <a:spcPct val="0"/>
            </a:spcBef>
            <a:spcAft>
              <a:spcPct val="35000"/>
            </a:spcAft>
            <a:buNone/>
          </a:pPr>
          <a:r>
            <a:rPr lang="en-US" sz="1800" kern="1200" spc="150" baseline="0"/>
            <a:t>EDA</a:t>
          </a:r>
          <a:endParaRPr lang="en-US" sz="1800" kern="1200" spc="150" baseline="0">
            <a:latin typeface="Tenorite"/>
            <a:ea typeface="+mn-ea"/>
            <a:cs typeface="+mn-cs"/>
          </a:endParaRPr>
        </a:p>
      </dsp:txBody>
      <dsp:txXfrm>
        <a:off x="0" y="2207000"/>
        <a:ext cx="1333366" cy="1039919"/>
      </dsp:txXfrm>
    </dsp:sp>
    <dsp:sp modelId="{EEE2DBC7-176E-40B1-A953-F24A9B5AED08}">
      <dsp:nvSpPr>
        <dsp:cNvPr id="0" name=""/>
        <dsp:cNvSpPr/>
      </dsp:nvSpPr>
      <dsp:spPr>
        <a:xfrm>
          <a:off x="1333366" y="3309315"/>
          <a:ext cx="5333466" cy="1039919"/>
        </a:xfrm>
        <a:prstGeom prst="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64140" rIns="103484" bIns="264140" numCol="1" spcCol="1270" anchor="ctr" anchorCtr="0">
          <a:noAutofit/>
        </a:bodyPr>
        <a:lstStyle/>
        <a:p>
          <a:pPr marL="0" lvl="0" indent="0" algn="l" defTabSz="666750" rtl="0">
            <a:lnSpc>
              <a:spcPct val="90000"/>
            </a:lnSpc>
            <a:spcBef>
              <a:spcPct val="0"/>
            </a:spcBef>
            <a:spcAft>
              <a:spcPct val="35000"/>
            </a:spcAft>
            <a:buNone/>
          </a:pPr>
          <a:r>
            <a:rPr lang="en-US" sz="1500" kern="1200" spc="50">
              <a:latin typeface="Tenorite"/>
              <a:ea typeface="+mn-ea"/>
              <a:cs typeface="+mn-cs"/>
            </a:rPr>
            <a:t>SPLIT THE PREPARED DATASET AND PERFORM CROSS VALIDATION</a:t>
          </a:r>
          <a:endParaRPr lang="en-US" sz="1500" kern="1200" spc="50">
            <a:ea typeface="+mn-ea"/>
            <a:cs typeface="+mn-cs"/>
          </a:endParaRPr>
        </a:p>
      </dsp:txBody>
      <dsp:txXfrm>
        <a:off x="1333366" y="3309315"/>
        <a:ext cx="5333466" cy="1039919"/>
      </dsp:txXfrm>
    </dsp:sp>
    <dsp:sp modelId="{07A51235-33B2-43C5-8AD3-81177B65253D}">
      <dsp:nvSpPr>
        <dsp:cNvPr id="0" name=""/>
        <dsp:cNvSpPr/>
      </dsp:nvSpPr>
      <dsp:spPr>
        <a:xfrm>
          <a:off x="0" y="3309315"/>
          <a:ext cx="1333366" cy="1039919"/>
        </a:xfrm>
        <a:prstGeom prst="rect">
          <a:avLst/>
        </a:prstGeom>
        <a:solidFill>
          <a:schemeClr val="lt1">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102721" rIns="70557" bIns="102721" numCol="1" spcCol="1270" anchor="ctr" anchorCtr="0">
          <a:noAutofit/>
        </a:bodyPr>
        <a:lstStyle/>
        <a:p>
          <a:pPr marL="0" lvl="0" indent="0" algn="ctr" defTabSz="800100">
            <a:lnSpc>
              <a:spcPct val="90000"/>
            </a:lnSpc>
            <a:spcBef>
              <a:spcPct val="0"/>
            </a:spcBef>
            <a:spcAft>
              <a:spcPct val="35000"/>
            </a:spcAft>
            <a:buNone/>
          </a:pPr>
          <a:r>
            <a:rPr lang="en-US" sz="1800" kern="1200" spc="150" baseline="0">
              <a:latin typeface="Tenorite"/>
              <a:ea typeface="+mn-ea"/>
              <a:cs typeface="+mn-cs"/>
            </a:rPr>
            <a:t>STRATEGY</a:t>
          </a:r>
        </a:p>
      </dsp:txBody>
      <dsp:txXfrm>
        <a:off x="0" y="3309315"/>
        <a:ext cx="1333366" cy="1039919"/>
      </dsp:txXfrm>
    </dsp:sp>
    <dsp:sp modelId="{10214355-6BD6-4723-B5A7-A872F1203FB9}">
      <dsp:nvSpPr>
        <dsp:cNvPr id="0" name=""/>
        <dsp:cNvSpPr/>
      </dsp:nvSpPr>
      <dsp:spPr>
        <a:xfrm>
          <a:off x="1333366" y="4411630"/>
          <a:ext cx="5333466" cy="1039919"/>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666750" rtl="0">
            <a:lnSpc>
              <a:spcPct val="90000"/>
            </a:lnSpc>
            <a:spcBef>
              <a:spcPct val="0"/>
            </a:spcBef>
            <a:spcAft>
              <a:spcPct val="35000"/>
            </a:spcAft>
            <a:buNone/>
          </a:pPr>
          <a:r>
            <a:rPr lang="en-US" sz="1500" kern="1200" spc="50" baseline="0">
              <a:latin typeface="Tenorite"/>
              <a:ea typeface="+mn-ea"/>
              <a:cs typeface="+mn-cs"/>
            </a:rPr>
            <a:t>PERFORM MACHINE LEARNING OPTIMISATION AND DEPLOY MODEL</a:t>
          </a:r>
        </a:p>
      </dsp:txBody>
      <dsp:txXfrm>
        <a:off x="1333366" y="4411630"/>
        <a:ext cx="5333466" cy="1039919"/>
      </dsp:txXfrm>
    </dsp:sp>
    <dsp:sp modelId="{44DB6F3A-B601-4CB5-9A90-7C3032FCAA60}">
      <dsp:nvSpPr>
        <dsp:cNvPr id="0" name=""/>
        <dsp:cNvSpPr/>
      </dsp:nvSpPr>
      <dsp:spPr>
        <a:xfrm>
          <a:off x="0" y="4411630"/>
          <a:ext cx="1333366" cy="1039919"/>
        </a:xfrm>
        <a:prstGeom prst="rect">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102721" rIns="70557" bIns="102721" numCol="1" spcCol="1270" anchor="ctr" anchorCtr="0">
          <a:noAutofit/>
        </a:bodyPr>
        <a:lstStyle/>
        <a:p>
          <a:pPr marL="0" lvl="0" indent="0" algn="ctr" defTabSz="889000">
            <a:lnSpc>
              <a:spcPct val="90000"/>
            </a:lnSpc>
            <a:spcBef>
              <a:spcPct val="0"/>
            </a:spcBef>
            <a:spcAft>
              <a:spcPct val="35000"/>
            </a:spcAft>
            <a:buNone/>
          </a:pPr>
          <a:r>
            <a:rPr lang="en-US" sz="1800" kern="1200" spc="150" baseline="0">
              <a:latin typeface="Tenorite"/>
              <a:ea typeface="+mn-ea"/>
              <a:cs typeface="+mn-cs"/>
            </a:rPr>
            <a:t>MODEL</a:t>
          </a:r>
        </a:p>
      </dsp:txBody>
      <dsp:txXfrm>
        <a:off x="0" y="4411630"/>
        <a:ext cx="1333366" cy="103991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05070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hyperlink" Target="https://technofaq.org/posts/2015/06/identity-theft-dont-let-it-happen-to-you-or-your-customers/" TargetMode="Externa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55">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38199" y="4428000"/>
            <a:ext cx="6143626" cy="1400400"/>
          </a:xfrm>
        </p:spPr>
        <p:txBody>
          <a:bodyPr wrap="square" anchor="b">
            <a:normAutofit/>
          </a:bodyPr>
          <a:lstStyle/>
          <a:p>
            <a:r>
              <a:rPr lang="en-US" sz="3100" b="1" dirty="0">
                <a:solidFill>
                  <a:schemeClr val="bg1"/>
                </a:solidFill>
              </a:rPr>
              <a:t>Credit Card Fraud  Detection </a:t>
            </a:r>
            <a:endParaRPr lang="en-US" sz="3100" dirty="0">
              <a:solidFill>
                <a:schemeClr val="bg1"/>
              </a:solidFill>
            </a:endParaRPr>
          </a:p>
          <a:p>
            <a:r>
              <a:rPr lang="en-US" sz="3100" dirty="0">
                <a:solidFill>
                  <a:schemeClr val="bg1"/>
                </a:solidFill>
              </a:rPr>
              <a:t>            </a:t>
            </a:r>
            <a:r>
              <a:rPr lang="en-US" sz="3100" u="sng" dirty="0">
                <a:solidFill>
                  <a:schemeClr val="bg1"/>
                </a:solidFill>
              </a:rPr>
              <a:t>By</a:t>
            </a:r>
            <a:r>
              <a:rPr lang="en-US" sz="3100" dirty="0">
                <a:solidFill>
                  <a:schemeClr val="bg1"/>
                </a:solidFill>
              </a:rPr>
              <a:t> </a:t>
            </a:r>
            <a:r>
              <a:rPr lang="en-US" sz="3100" u="sng" err="1">
                <a:solidFill>
                  <a:schemeClr val="bg1"/>
                </a:solidFill>
              </a:rPr>
              <a:t>Ashfi</a:t>
            </a:r>
            <a:r>
              <a:rPr lang="en-US" sz="3100" dirty="0">
                <a:solidFill>
                  <a:schemeClr val="bg1"/>
                </a:solidFill>
              </a:rPr>
              <a:t> </a:t>
            </a:r>
            <a:r>
              <a:rPr lang="en-US" sz="3100" u="sng" err="1">
                <a:solidFill>
                  <a:schemeClr val="bg1"/>
                </a:solidFill>
              </a:rPr>
              <a:t>raza</a:t>
            </a:r>
            <a:endParaRPr lang="en-US" sz="3100" u="sng">
              <a:solidFill>
                <a:schemeClr val="bg1"/>
              </a:solidFill>
            </a:endParaRPr>
          </a:p>
        </p:txBody>
      </p:sp>
      <p:pic>
        <p:nvPicPr>
          <p:cNvPr id="3" name="Picture 5" descr="Hacking Credit Card Free Stock Photo - Public Domain Pictures">
            <a:extLst>
              <a:ext uri="{FF2B5EF4-FFF2-40B4-BE49-F238E27FC236}">
                <a16:creationId xmlns:a16="http://schemas.microsoft.com/office/drawing/2014/main" id="{8EF2DAD7-98D7-8918-9FE1-BEAEF9A4FED4}"/>
              </a:ext>
            </a:extLst>
          </p:cNvPr>
          <p:cNvPicPr>
            <a:picLocks noChangeAspect="1"/>
          </p:cNvPicPr>
          <p:nvPr/>
        </p:nvPicPr>
        <p:blipFill rotWithShape="1">
          <a:blip r:embed="rId3"/>
          <a:srcRect t="331" r="1" b="2009"/>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4" name="Picture 4" descr="A picture containing text, vector graphics&#10;&#10;Description automatically generated">
            <a:extLst>
              <a:ext uri="{FF2B5EF4-FFF2-40B4-BE49-F238E27FC236}">
                <a16:creationId xmlns:a16="http://schemas.microsoft.com/office/drawing/2014/main" id="{543ECF94-3986-469C-43E2-ABD9FEC0646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2944" b="-3"/>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grpSp>
        <p:nvGrpSpPr>
          <p:cNvPr id="65" name="Group 57">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59" name="Freeform: Shape 58">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59">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6">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050BE755-0EC4-A329-4388-920A35CD2936}"/>
              </a:ext>
            </a:extLst>
          </p:cNvPr>
          <p:cNvSpPr txBox="1"/>
          <p:nvPr/>
        </p:nvSpPr>
        <p:spPr>
          <a:xfrm>
            <a:off x="9573976" y="6657945"/>
            <a:ext cx="261802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1E9C7-020F-B2D6-975A-3306BEF0D28F}"/>
              </a:ext>
            </a:extLst>
          </p:cNvPr>
          <p:cNvSpPr>
            <a:spLocks noGrp="1"/>
          </p:cNvSpPr>
          <p:nvPr>
            <p:ph type="title"/>
          </p:nvPr>
        </p:nvSpPr>
        <p:spPr>
          <a:xfrm>
            <a:off x="838200" y="1748452"/>
            <a:ext cx="4974771" cy="3587786"/>
          </a:xfrm>
        </p:spPr>
        <p:txBody>
          <a:bodyPr>
            <a:normAutofit/>
          </a:bodyPr>
          <a:lstStyle/>
          <a:p>
            <a:pPr algn="ctr"/>
            <a:r>
              <a:rPr lang="en-US" dirty="0"/>
              <a:t>Model Learning (Perform machine learning algorithms)</a:t>
            </a:r>
            <a:endParaRPr lang="en-IN"/>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68ECA966-E7CC-D208-F622-D894E62140FE}"/>
              </a:ext>
            </a:extLst>
          </p:cNvPr>
          <p:cNvSpPr>
            <a:spLocks noGrp="1"/>
          </p:cNvSpPr>
          <p:nvPr>
            <p:ph idx="1"/>
          </p:nvPr>
        </p:nvSpPr>
        <p:spPr>
          <a:xfrm>
            <a:off x="6477270" y="1130846"/>
            <a:ext cx="4974771" cy="4351338"/>
          </a:xfrm>
        </p:spPr>
        <p:txBody>
          <a:bodyPr vert="horz" lIns="91440" tIns="45720" rIns="91440" bIns="45720" rtlCol="0" anchor="t">
            <a:normAutofit/>
          </a:bodyPr>
          <a:lstStyle/>
          <a:p>
            <a:r>
              <a:rPr lang="en-US" sz="1800" dirty="0"/>
              <a:t>Logistic Regression = 0.94 Accuracy</a:t>
            </a:r>
          </a:p>
          <a:p>
            <a:r>
              <a:rPr lang="en-US" sz="1800" dirty="0"/>
              <a:t>Decision Tree = 0.93%  </a:t>
            </a:r>
            <a:r>
              <a:rPr lang="en-US" sz="1800" dirty="0">
                <a:ea typeface="+mn-lt"/>
                <a:cs typeface="+mn-lt"/>
              </a:rPr>
              <a:t>Accuracy</a:t>
            </a:r>
          </a:p>
          <a:p>
            <a:r>
              <a:rPr lang="en-IN" sz="1800" dirty="0"/>
              <a:t>Random Forest = 0.93%  </a:t>
            </a:r>
            <a:r>
              <a:rPr lang="en-US" sz="1800" dirty="0">
                <a:ea typeface="+mn-lt"/>
                <a:cs typeface="+mn-lt"/>
              </a:rPr>
              <a:t> Accuracy</a:t>
            </a:r>
            <a:endParaRPr lang="en-IN" sz="1800">
              <a:ea typeface="+mn-lt"/>
              <a:cs typeface="+mn-lt"/>
            </a:endParaRPr>
          </a:p>
          <a:p>
            <a:r>
              <a:rPr lang="en-IN" sz="1800" dirty="0"/>
              <a:t>Naive Bayes = 0.86  </a:t>
            </a:r>
            <a:r>
              <a:rPr lang="en-US" sz="1800" dirty="0">
                <a:ea typeface="+mn-lt"/>
                <a:cs typeface="+mn-lt"/>
              </a:rPr>
              <a:t> Accuracy</a:t>
            </a:r>
            <a:endParaRPr lang="en-IN" sz="1800">
              <a:ea typeface="+mn-lt"/>
              <a:cs typeface="+mn-lt"/>
            </a:endParaRPr>
          </a:p>
          <a:p>
            <a:r>
              <a:rPr lang="en-IN" sz="1800" dirty="0"/>
              <a:t>KNN Algorithm = 0.66  </a:t>
            </a:r>
            <a:r>
              <a:rPr lang="en-US" sz="1800" dirty="0">
                <a:ea typeface="+mn-lt"/>
                <a:cs typeface="+mn-lt"/>
              </a:rPr>
              <a:t> Accuracy</a:t>
            </a:r>
            <a:endParaRPr lang="en-IN" sz="1800" dirty="0">
              <a:ea typeface="+mn-lt"/>
              <a:cs typeface="+mn-lt"/>
            </a:endParaRPr>
          </a:p>
          <a:p>
            <a:endParaRPr lang="en-IN" dirty="0"/>
          </a:p>
        </p:txBody>
      </p:sp>
    </p:spTree>
    <p:extLst>
      <p:ext uri="{BB962C8B-B14F-4D97-AF65-F5344CB8AC3E}">
        <p14:creationId xmlns:p14="http://schemas.microsoft.com/office/powerpoint/2010/main" val="8990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1489AF2-1C89-4FEA-AD95-4327E0D8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Smiling Face with No Fill">
            <a:extLst>
              <a:ext uri="{FF2B5EF4-FFF2-40B4-BE49-F238E27FC236}">
                <a16:creationId xmlns:a16="http://schemas.microsoft.com/office/drawing/2014/main" id="{1B9654BC-F353-1973-07BD-223A03B9CE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499" y="2099878"/>
            <a:ext cx="2658244" cy="2658244"/>
          </a:xfrm>
          <a:prstGeom prst="rect">
            <a:avLst/>
          </a:prstGeom>
        </p:spPr>
      </p:pic>
      <p:sp>
        <p:nvSpPr>
          <p:cNvPr id="28" name="Rectangle 27">
            <a:extLst>
              <a:ext uri="{FF2B5EF4-FFF2-40B4-BE49-F238E27FC236}">
                <a16:creationId xmlns:a16="http://schemas.microsoft.com/office/drawing/2014/main" id="{22BA45BF-8993-4AE1-9B3A-95ACDBA6B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0"/>
            <a:ext cx="67437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6596394" y="1259958"/>
            <a:ext cx="4447512" cy="2481727"/>
          </a:xfrm>
        </p:spPr>
        <p:txBody>
          <a:bodyPr anchor="b">
            <a:normAutofit/>
          </a:bodyPr>
          <a:lstStyle/>
          <a:p>
            <a:r>
              <a:rPr lang="en-US" sz="3200">
                <a:solidFill>
                  <a:schemeClr val="bg1">
                    <a:alpha val="60000"/>
                  </a:schemeClr>
                </a:solidFill>
              </a:rPr>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rot="16200000">
            <a:off x="-1700784" y="3246120"/>
            <a:ext cx="4114800" cy="365125"/>
          </a:xfrm>
        </p:spPr>
        <p:txBody>
          <a:bodyPr>
            <a:normAutofit/>
          </a:bodyPr>
          <a:lstStyle/>
          <a:p>
            <a:pPr>
              <a:lnSpc>
                <a:spcPct val="90000"/>
              </a:lnSpc>
              <a:spcAft>
                <a:spcPts val="600"/>
              </a:spcAft>
            </a:pPr>
            <a:r>
              <a:rPr lang="en-US" sz="700">
                <a:solidFill>
                  <a:schemeClr val="bg1">
                    <a:alpha val="60000"/>
                  </a:schemeClr>
                </a:solidFill>
              </a:rPr>
              <a:t>PRESENTATION TITLE</a:t>
            </a:r>
          </a:p>
          <a:p>
            <a:pPr>
              <a:lnSpc>
                <a:spcPct val="90000"/>
              </a:lnSpc>
              <a:spcAft>
                <a:spcPts val="600"/>
              </a:spcAft>
            </a:pPr>
            <a:r>
              <a:rPr lang="en-US" sz="700" b="1" cap="all">
                <a:solidFill>
                  <a:schemeClr val="bg1">
                    <a:alpha val="60000"/>
                  </a:schemeClr>
                </a:solidFill>
                <a:ea typeface="+mn-lt"/>
                <a:cs typeface="+mn-lt"/>
              </a:rPr>
              <a:t>CREDIT CARD FRAUD DETECTION</a:t>
            </a:r>
            <a:endParaRPr lang="en-US" sz="700">
              <a:solidFill>
                <a:schemeClr val="bg1">
                  <a:alpha val="60000"/>
                </a:schemeClr>
              </a:solidFill>
            </a:endParaRPr>
          </a:p>
        </p:txBody>
      </p:sp>
    </p:spTree>
    <p:extLst>
      <p:ext uri="{BB962C8B-B14F-4D97-AF65-F5344CB8AC3E}">
        <p14:creationId xmlns:p14="http://schemas.microsoft.com/office/powerpoint/2010/main" val="19697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Autofit/>
          </a:bodyPr>
          <a:lstStyle/>
          <a:p>
            <a:r>
              <a:rPr lang="en-US" sz="1600" dirty="0"/>
              <a:t>Introduction</a:t>
            </a:r>
          </a:p>
          <a:p>
            <a:r>
              <a:rPr lang="en-US" sz="1600" dirty="0"/>
              <a:t>Primary goals</a:t>
            </a:r>
          </a:p>
          <a:p>
            <a:r>
              <a:rPr lang="en-US" sz="1600" dirty="0"/>
              <a:t>Existing System</a:t>
            </a:r>
          </a:p>
          <a:p>
            <a:r>
              <a:rPr lang="en-US" sz="1600" dirty="0">
                <a:ea typeface="+mn-lt"/>
                <a:cs typeface="+mn-lt"/>
              </a:rPr>
              <a:t>Plan</a:t>
            </a:r>
            <a:endParaRPr lang="en-US" sz="1600" dirty="0"/>
          </a:p>
          <a:p>
            <a:r>
              <a:rPr lang="en-US" sz="1600" dirty="0"/>
              <a:t>Explanation and insight</a:t>
            </a:r>
          </a:p>
          <a:p>
            <a:r>
              <a:rPr lang="en-US" sz="1600" dirty="0"/>
              <a:t>Model And </a:t>
            </a:r>
            <a:r>
              <a:rPr lang="en-US" sz="1600" dirty="0">
                <a:ea typeface="+mn-lt"/>
                <a:cs typeface="+mn-lt"/>
              </a:rPr>
              <a:t>Accuracy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993955" y="6356349"/>
            <a:ext cx="2482842" cy="365125"/>
          </a:xfrm>
        </p:spPr>
        <p:txBody>
          <a:bodyPr/>
          <a:lstStyle/>
          <a:p>
            <a:r>
              <a:rPr lang="en-US" dirty="0"/>
              <a:t>PRESENTATION</a:t>
            </a:r>
            <a:r>
              <a:rPr lang="en-US" dirty="0">
                <a:ea typeface="+mn-lt"/>
                <a:cs typeface="+mn-lt"/>
              </a:rPr>
              <a:t> </a:t>
            </a:r>
            <a:r>
              <a:rPr lang="en-US" b="1" cap="all" dirty="0">
                <a:ea typeface="+mn-lt"/>
                <a:cs typeface="+mn-lt"/>
              </a:rPr>
              <a:t>CREDIT CARD FRAUD DETECTION</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dirty="0"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2">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14">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7" name="Oval 16">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820817" y="4409960"/>
            <a:ext cx="4508641" cy="1116414"/>
          </a:xfrm>
        </p:spPr>
        <p:txBody>
          <a:bodyPr vert="horz" lIns="91440" tIns="45720" rIns="91440" bIns="45720" rtlCol="0" anchor="t">
            <a:normAutofit/>
          </a:bodyPr>
          <a:lstStyle/>
          <a:p>
            <a:pPr algn="ctr">
              <a:lnSpc>
                <a:spcPct val="90000"/>
              </a:lnSpc>
            </a:pPr>
            <a:r>
              <a:rPr lang="en-US" sz="1200" kern="1200" dirty="0">
                <a:solidFill>
                  <a:schemeClr val="bg1"/>
                </a:solidFill>
                <a:latin typeface="+mn-lt"/>
                <a:ea typeface="+mn-ea"/>
                <a:cs typeface="+mn-cs"/>
              </a:rPr>
              <a:t>The dataset contains transactions made by credit cards in September 2013 by European cardholders. It is important that credit card companies are able to recognize fraudulent credit card transactions so that customers are not charged for items that they did not purchase.</a:t>
            </a:r>
          </a:p>
        </p:txBody>
      </p:sp>
      <p:sp>
        <p:nvSpPr>
          <p:cNvPr id="1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1"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3"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4" name="Freeform: Shape 23">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7" name="Oval 26">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Oval 28">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1"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2" name="Freeform: Shape 31">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700" kern="1200">
                <a:solidFill>
                  <a:schemeClr val="bg1"/>
                </a:solidFill>
                <a:latin typeface="+mn-lt"/>
                <a:ea typeface="+mn-ea"/>
                <a:cs typeface="+mn-cs"/>
              </a:rPr>
              <a:t>PRESENTATION TITLE</a:t>
            </a:r>
          </a:p>
          <a:p>
            <a:pPr>
              <a:lnSpc>
                <a:spcPct val="90000"/>
              </a:lnSpc>
              <a:spcAft>
                <a:spcPts val="600"/>
              </a:spcAft>
            </a:pPr>
            <a:r>
              <a:rPr lang="en-US" sz="700" kern="1200">
                <a:solidFill>
                  <a:schemeClr val="bg1"/>
                </a:solidFill>
                <a:latin typeface="+mn-lt"/>
                <a:ea typeface="+mn-ea"/>
                <a:cs typeface="+mn-cs"/>
              </a:rPr>
              <a:t> </a:t>
            </a:r>
            <a:r>
              <a:rPr lang="en-US" sz="700" b="1" kern="1200" cap="all">
                <a:solidFill>
                  <a:schemeClr val="bg1"/>
                </a:solidFill>
                <a:latin typeface="+mn-lt"/>
                <a:ea typeface="+mn-ea"/>
                <a:cs typeface="+mn-cs"/>
              </a:rPr>
              <a:t>CREDIT CARD FRAUD DETECTION</a:t>
            </a:r>
            <a:endParaRPr lang="en-US" sz="700" kern="1200">
              <a:solidFill>
                <a:schemeClr val="bg1"/>
              </a:solidFill>
              <a:latin typeface="+mn-lt"/>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a:solidFill>
                  <a:schemeClr val="bg1"/>
                </a:solidFill>
              </a:rPr>
              <a:pPr>
                <a:spcAft>
                  <a:spcPts val="600"/>
                </a:spcAft>
              </a:pPr>
              <a:t>3</a:t>
            </a:fld>
            <a:endParaRPr lang="en-US" sz="1200">
              <a:solidFill>
                <a:schemeClr val="bg1"/>
              </a:solidFill>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24" name="Freeform: Shape 23">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882788" y="1397000"/>
            <a:ext cx="4502041" cy="3008397"/>
          </a:xfrm>
        </p:spPr>
        <p:txBody>
          <a:bodyPr>
            <a:normAutofit/>
          </a:bodyPr>
          <a:lstStyle/>
          <a:p>
            <a:r>
              <a:rPr lang="en-US" sz="540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4264211" y="4497473"/>
            <a:ext cx="3624471" cy="811604"/>
          </a:xfrm>
        </p:spPr>
        <p:txBody>
          <a:bodyPr vert="horz" lIns="91440" tIns="45720" rIns="91440" bIns="45720" rtlCol="0">
            <a:normAutofit/>
          </a:bodyPr>
          <a:lstStyle/>
          <a:p>
            <a:r>
              <a:rPr lang="en-US" sz="1700"/>
              <a:t>To find fraud Transaction and build model that can detect fraud Transaction</a:t>
            </a:r>
          </a:p>
        </p:txBody>
      </p:sp>
      <p:sp>
        <p:nvSpPr>
          <p:cNvPr id="33"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Oval 36">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42" name="Freeform: Shape 41">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3015559-E484-0DF2-6466-DA4CD4BD0E46}"/>
              </a:ext>
            </a:extLst>
          </p:cNvPr>
          <p:cNvSpPr>
            <a:spLocks noGrp="1"/>
          </p:cNvSpPr>
          <p:nvPr>
            <p:ph type="title"/>
          </p:nvPr>
        </p:nvSpPr>
        <p:spPr>
          <a:xfrm>
            <a:off x="1712915" y="1040400"/>
            <a:ext cx="7866060" cy="707886"/>
          </a:xfrm>
        </p:spPr>
        <p:txBody>
          <a:bodyPr anchor="b">
            <a:normAutofit/>
          </a:bodyPr>
          <a:lstStyle/>
          <a:p>
            <a:r>
              <a:rPr lang="en-US" sz="4000" dirty="0">
                <a:solidFill>
                  <a:schemeClr val="tx1"/>
                </a:solidFill>
              </a:rPr>
              <a:t>Existing System</a:t>
            </a:r>
            <a:endParaRPr lang="en-IN" sz="4000" dirty="0">
              <a:solidFill>
                <a:schemeClr val="tx1"/>
              </a:solidFill>
            </a:endParaRP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622B06E-8C74-B986-CCAF-1FB6B7494E01}"/>
              </a:ext>
            </a:extLst>
          </p:cNvPr>
          <p:cNvSpPr>
            <a:spLocks noGrp="1"/>
          </p:cNvSpPr>
          <p:nvPr>
            <p:ph idx="1"/>
          </p:nvPr>
        </p:nvSpPr>
        <p:spPr>
          <a:xfrm>
            <a:off x="1712914" y="3070719"/>
            <a:ext cx="7866061" cy="2937969"/>
          </a:xfrm>
        </p:spPr>
        <p:txBody>
          <a:bodyPr>
            <a:normAutofit/>
          </a:bodyPr>
          <a:lstStyle/>
          <a:p>
            <a:r>
              <a:rPr lang="en-US" sz="2400">
                <a:solidFill>
                  <a:schemeClr val="tx1">
                    <a:alpha val="80000"/>
                  </a:schemeClr>
                </a:solidFill>
              </a:rPr>
              <a:t>In existing System, research about a case study involving credit card fraud detection mostly used supervised learning techniques logistic regression and random forest algorithm were used. </a:t>
            </a:r>
          </a:p>
          <a:p>
            <a:r>
              <a:rPr lang="en-US" sz="2400">
                <a:solidFill>
                  <a:schemeClr val="tx1">
                    <a:alpha val="80000"/>
                  </a:schemeClr>
                </a:solidFill>
              </a:rPr>
              <a:t>These Models had given accuracy above 90%</a:t>
            </a:r>
            <a:endParaRPr lang="en-IN" sz="2400">
              <a:solidFill>
                <a:schemeClr val="tx1">
                  <a:alpha val="80000"/>
                </a:schemeClr>
              </a:solidFill>
            </a:endParaRPr>
          </a:p>
        </p:txBody>
      </p:sp>
    </p:spTree>
    <p:extLst>
      <p:ext uri="{BB962C8B-B14F-4D97-AF65-F5344CB8AC3E}">
        <p14:creationId xmlns:p14="http://schemas.microsoft.com/office/powerpoint/2010/main" val="1956906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1489AF2-1C89-4FEA-AD95-4327E0D8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Robot">
            <a:extLst>
              <a:ext uri="{FF2B5EF4-FFF2-40B4-BE49-F238E27FC236}">
                <a16:creationId xmlns:a16="http://schemas.microsoft.com/office/drawing/2014/main" id="{CE6E955F-D328-366F-93C8-2C481C814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499" y="2099878"/>
            <a:ext cx="2658244" cy="2658244"/>
          </a:xfrm>
          <a:prstGeom prst="rect">
            <a:avLst/>
          </a:prstGeom>
        </p:spPr>
      </p:pic>
      <p:sp>
        <p:nvSpPr>
          <p:cNvPr id="28" name="Rectangle 27">
            <a:extLst>
              <a:ext uri="{FF2B5EF4-FFF2-40B4-BE49-F238E27FC236}">
                <a16:creationId xmlns:a16="http://schemas.microsoft.com/office/drawing/2014/main" id="{22BA45BF-8993-4AE1-9B3A-95ACDBA6B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0"/>
            <a:ext cx="67437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596394" y="1259958"/>
            <a:ext cx="4447512" cy="2481727"/>
          </a:xfrm>
        </p:spPr>
        <p:txBody>
          <a:bodyPr vert="horz" lIns="91440" tIns="45720" rIns="91440" bIns="45720" rtlCol="0" anchor="b">
            <a:normAutofit/>
          </a:bodyPr>
          <a:lstStyle/>
          <a:p>
            <a:pPr algn="ctr"/>
            <a:r>
              <a:rPr lang="en-US" sz="3200" kern="1200">
                <a:solidFill>
                  <a:schemeClr val="bg1">
                    <a:alpha val="60000"/>
                  </a:schemeClr>
                </a:solidFill>
                <a:latin typeface="+mj-lt"/>
                <a:ea typeface="+mj-ea"/>
                <a:cs typeface="+mj-cs"/>
              </a:rPr>
              <a:t>Predicting the future isn’t magic, it’s artificial intelligence.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6596395" y="4062037"/>
            <a:ext cx="4447511" cy="1769922"/>
          </a:xfrm>
        </p:spPr>
        <p:txBody>
          <a:bodyPr vert="horz" lIns="91440" tIns="45720" rIns="91440" bIns="45720" rtlCol="0" anchor="t">
            <a:normAutofit/>
          </a:bodyPr>
          <a:lstStyle/>
          <a:p>
            <a:pPr algn="ctr"/>
            <a:r>
              <a:rPr lang="en-US" sz="1400" kern="1200">
                <a:solidFill>
                  <a:schemeClr val="bg1"/>
                </a:solidFill>
                <a:latin typeface="+mn-lt"/>
                <a:ea typeface="+mn-ea"/>
                <a:cs typeface="+mn-cs"/>
              </a:rPr>
              <a:t>Dave Waters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lnSpc>
                <a:spcPct val="90000"/>
              </a:lnSpc>
              <a:spcAft>
                <a:spcPts val="600"/>
              </a:spcAft>
            </a:pPr>
            <a:r>
              <a:rPr lang="en-US" sz="700" kern="1200">
                <a:solidFill>
                  <a:schemeClr val="bg1">
                    <a:alpha val="60000"/>
                  </a:schemeClr>
                </a:solidFill>
                <a:latin typeface="+mn-lt"/>
                <a:ea typeface="+mn-ea"/>
                <a:cs typeface="+mn-cs"/>
              </a:rPr>
              <a:t>PRESENTATION TITLE</a:t>
            </a:r>
          </a:p>
          <a:p>
            <a:pPr>
              <a:lnSpc>
                <a:spcPct val="90000"/>
              </a:lnSpc>
              <a:spcAft>
                <a:spcPts val="600"/>
              </a:spcAft>
            </a:pPr>
            <a:r>
              <a:rPr lang="en-US" sz="700" b="1" kern="1200" cap="all">
                <a:solidFill>
                  <a:schemeClr val="bg1">
                    <a:alpha val="60000"/>
                  </a:schemeClr>
                </a:solidFill>
                <a:latin typeface="+mn-lt"/>
                <a:ea typeface="+mn-ea"/>
                <a:cs typeface="+mn-cs"/>
              </a:rPr>
              <a:t>CREDIT CARD FRAUD DETECTION</a:t>
            </a:r>
            <a:endParaRPr lang="en-US" sz="700" kern="1200">
              <a:solidFill>
                <a:schemeClr val="bg1">
                  <a:alpha val="60000"/>
                </a:schemeClr>
              </a:solidFill>
              <a:latin typeface="+mn-lt"/>
              <a:ea typeface="+mn-ea"/>
              <a:cs typeface="+mn-cs"/>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a:spcAft>
                <a:spcPts val="600"/>
              </a:spcAft>
            </a:pPr>
            <a:fld id="{A49DFD55-3C28-40EF-9E31-A92D2E4017FF}" type="slidenum">
              <a:rPr lang="en-US">
                <a:solidFill>
                  <a:schemeClr val="bg1">
                    <a:alpha val="60000"/>
                  </a:schemeClr>
                </a:solidFill>
              </a:rPr>
              <a:pPr>
                <a:spcAft>
                  <a:spcPts val="600"/>
                </a:spcAft>
              </a:pPr>
              <a:t>6</a:t>
            </a:fld>
            <a:endParaRPr lang="en-US">
              <a:solidFill>
                <a:schemeClr val="bg1">
                  <a:alpha val="60000"/>
                </a:schemeClr>
              </a:solidFill>
            </a:endParaRPr>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PLAN FOR machine learning MODEL </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lnSpc>
                <a:spcPct val="90000"/>
              </a:lnSpc>
              <a:spcAft>
                <a:spcPts val="600"/>
              </a:spcAft>
            </a:pPr>
            <a:r>
              <a:rPr lang="en-US" sz="700" kern="1200">
                <a:solidFill>
                  <a:srgbClr val="FFFFFF"/>
                </a:solidFill>
                <a:latin typeface="+mn-lt"/>
                <a:ea typeface="+mn-ea"/>
                <a:cs typeface="+mn-cs"/>
              </a:rPr>
              <a:t>PRESENTATION TITLE</a:t>
            </a:r>
          </a:p>
          <a:p>
            <a:pPr algn="l">
              <a:lnSpc>
                <a:spcPct val="90000"/>
              </a:lnSpc>
              <a:spcAft>
                <a:spcPts val="600"/>
              </a:spcAft>
            </a:pPr>
            <a:r>
              <a:rPr lang="en-US" sz="700" b="1" kern="1200" cap="all">
                <a:solidFill>
                  <a:srgbClr val="FFFFFF"/>
                </a:solidFill>
                <a:latin typeface="+mn-lt"/>
                <a:ea typeface="+mn-ea"/>
                <a:cs typeface="+mn-cs"/>
              </a:rPr>
              <a:t>CREDIT CARD FRAUD DETECTION</a:t>
            </a:r>
            <a:endParaRPr lang="en-US" sz="700" kern="1200">
              <a:solidFill>
                <a:srgbClr val="FFFFFF"/>
              </a:solidFill>
              <a:latin typeface="+mn-lt"/>
              <a:ea typeface="+mn-ea"/>
              <a:cs typeface="+mn-cs"/>
            </a:endParaRP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1774125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Library &amp; Function used in python</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71126"/>
            <a:ext cx="3924300" cy="488895"/>
          </a:xfrm>
        </p:spPr>
        <p:txBody>
          <a:bodyPr/>
          <a:lstStyle/>
          <a:p>
            <a:r>
              <a:rPr lang="en-US" dirty="0"/>
              <a:t>Library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882106"/>
            <a:ext cx="3924300" cy="3313224"/>
          </a:xfrm>
        </p:spPr>
        <p:txBody>
          <a:bodyPr vert="horz" lIns="91440" tIns="45720" rIns="91440" bIns="45720" rtlCol="0" anchor="t">
            <a:noAutofit/>
          </a:bodyPr>
          <a:lstStyle/>
          <a:p>
            <a:pPr marL="285750" indent="-285750">
              <a:buChar char="•"/>
            </a:pPr>
            <a:r>
              <a:rPr lang="en-US" sz="1200" dirty="0"/>
              <a:t> NumPy :-</a:t>
            </a:r>
            <a:r>
              <a:rPr lang="en-US" sz="1200" dirty="0">
                <a:ea typeface="+mn-lt"/>
                <a:cs typeface="+mn-lt"/>
              </a:rPr>
              <a:t>NumPy is mostly used for working with Numerical values as it makes it easy to apply mathematical functions</a:t>
            </a:r>
            <a:endParaRPr lang="en-US" sz="1200" dirty="0"/>
          </a:p>
          <a:p>
            <a:pPr marL="285750" indent="-285750">
              <a:buChar char="•"/>
            </a:pPr>
            <a:r>
              <a:rPr lang="en-US" sz="1200" dirty="0"/>
              <a:t> Pandas :- </a:t>
            </a:r>
            <a:r>
              <a:rPr lang="en-US" sz="1200" dirty="0">
                <a:ea typeface="+mn-lt"/>
                <a:cs typeface="+mn-lt"/>
              </a:rPr>
              <a:t>Pandas is mostly used for data analysis tasks in Python</a:t>
            </a:r>
          </a:p>
          <a:p>
            <a:pPr marL="285750" indent="-285750">
              <a:buChar char="•"/>
            </a:pPr>
            <a:r>
              <a:rPr lang="en-US" sz="1200" dirty="0"/>
              <a:t> Matplotlib :-</a:t>
            </a:r>
            <a:r>
              <a:rPr lang="en-US" sz="1200" dirty="0">
                <a:ea typeface="+mn-lt"/>
                <a:cs typeface="+mn-lt"/>
              </a:rPr>
              <a:t> Library in Python that enables users to generate visualizations.</a:t>
            </a:r>
          </a:p>
          <a:p>
            <a:pPr marL="285750" indent="-285750">
              <a:buChar char="•"/>
            </a:pPr>
            <a:r>
              <a:rPr lang="en-US" sz="1200" dirty="0">
                <a:ea typeface="+mn-lt"/>
                <a:cs typeface="+mn-lt"/>
              </a:rPr>
              <a:t>Seaborn :- Seaborn is a visualization library that is built on top of Matplotlib.</a:t>
            </a:r>
            <a:endParaRPr lang="en-US" sz="1200" dirty="0"/>
          </a:p>
          <a:p>
            <a:pPr marL="285750" indent="-285750">
              <a:buChar char="•"/>
            </a:pPr>
            <a:r>
              <a:rPr lang="en-US" sz="1200" dirty="0"/>
              <a:t>Scikit-learn :-</a:t>
            </a:r>
            <a:r>
              <a:rPr lang="en-US" sz="1200" dirty="0">
                <a:ea typeface="+mn-lt"/>
                <a:cs typeface="+mn-lt"/>
              </a:rPr>
              <a:t> Simple and efficient tools for predictive data analysis </a:t>
            </a:r>
            <a:endParaRPr lang="en-US" sz="1200" dirty="0"/>
          </a:p>
          <a:p>
            <a:pPr marL="285750" indent="-285750">
              <a:buChar char="•"/>
            </a:pPr>
            <a:endParaRPr lang="en-US" dirty="0"/>
          </a:p>
          <a:p>
            <a:pPr marL="285750" indent="-285750">
              <a:buChar char="•"/>
            </a:pPr>
            <a:endParaRPr lang="en-US"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271126"/>
            <a:ext cx="3943627" cy="488895"/>
          </a:xfrm>
        </p:spPr>
        <p:txBody>
          <a:bodyPr/>
          <a:lstStyle/>
          <a:p>
            <a:r>
              <a:rPr lang="en-US"/>
              <a:t>Function</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783572"/>
            <a:ext cx="3943627" cy="3679520"/>
          </a:xfrm>
        </p:spPr>
        <p:txBody>
          <a:bodyPr vert="horz" lIns="91440" tIns="45720" rIns="91440" bIns="45720" rtlCol="0" anchor="t">
            <a:noAutofit/>
          </a:bodyPr>
          <a:lstStyle/>
          <a:p>
            <a:pPr marL="285750" indent="-285750">
              <a:buChar char="•"/>
            </a:pPr>
            <a:r>
              <a:rPr lang="en-US" sz="900" dirty="0"/>
              <a:t>NumPy &amp; Pandas</a:t>
            </a:r>
          </a:p>
          <a:p>
            <a:pPr marL="800100" lvl="1" indent="-342900">
              <a:buAutoNum type="arabicPeriod"/>
            </a:pPr>
            <a:r>
              <a:rPr lang="en-US" sz="900" dirty="0" err="1"/>
              <a:t>read_csv</a:t>
            </a:r>
            <a:endParaRPr lang="en-US" sz="900" dirty="0"/>
          </a:p>
          <a:p>
            <a:pPr marL="800100" lvl="1" indent="-342900">
              <a:buAutoNum type="arabicPeriod"/>
            </a:pPr>
            <a:r>
              <a:rPr lang="en-US" sz="900" dirty="0" err="1"/>
              <a:t>Isnull.sum</a:t>
            </a:r>
            <a:r>
              <a:rPr lang="en-US" sz="900" dirty="0"/>
              <a:t>()</a:t>
            </a:r>
          </a:p>
          <a:p>
            <a:pPr marL="800100" lvl="1" indent="-342900">
              <a:buAutoNum type="arabicPeriod"/>
            </a:pPr>
            <a:r>
              <a:rPr lang="en-US" sz="900" dirty="0"/>
              <a:t>Shape</a:t>
            </a:r>
          </a:p>
          <a:p>
            <a:pPr marL="800100" lvl="1" indent="-342900">
              <a:buAutoNum type="arabicPeriod"/>
            </a:pPr>
            <a:r>
              <a:rPr lang="en-US" sz="900" dirty="0"/>
              <a:t>Duplicated</a:t>
            </a:r>
          </a:p>
          <a:p>
            <a:pPr marL="800100" lvl="1" indent="-342900">
              <a:buAutoNum type="arabicPeriod"/>
            </a:pPr>
            <a:r>
              <a:rPr lang="en-US" sz="900" dirty="0"/>
              <a:t>Drop</a:t>
            </a:r>
          </a:p>
          <a:p>
            <a:pPr marL="800100" lvl="1" indent="-342900">
              <a:buAutoNum type="arabicPeriod"/>
            </a:pPr>
            <a:r>
              <a:rPr lang="en-US" sz="900" dirty="0"/>
              <a:t>Many more...</a:t>
            </a:r>
          </a:p>
          <a:p>
            <a:pPr marL="285750" indent="-285750">
              <a:buChar char="•"/>
            </a:pPr>
            <a:r>
              <a:rPr lang="en-US" sz="900" dirty="0"/>
              <a:t>Matplotlib</a:t>
            </a:r>
          </a:p>
          <a:p>
            <a:pPr marL="800100" lvl="1" indent="-342900">
              <a:buAutoNum type="arabicPeriod"/>
            </a:pPr>
            <a:r>
              <a:rPr lang="en-US" sz="900" dirty="0"/>
              <a:t>Scatter plot</a:t>
            </a:r>
          </a:p>
          <a:p>
            <a:pPr marL="800100" lvl="1" indent="-342900">
              <a:buAutoNum type="arabicPeriod"/>
            </a:pPr>
            <a:r>
              <a:rPr lang="en-US" sz="900" dirty="0" err="1"/>
              <a:t>Xlabel</a:t>
            </a:r>
            <a:endParaRPr lang="en-US" sz="900" dirty="0"/>
          </a:p>
          <a:p>
            <a:pPr marL="800100" lvl="1" indent="-342900">
              <a:buAutoNum type="arabicPeriod"/>
            </a:pPr>
            <a:r>
              <a:rPr lang="en-US" sz="900" dirty="0" err="1"/>
              <a:t>Ylabel</a:t>
            </a:r>
            <a:endParaRPr lang="en-US" sz="900" dirty="0"/>
          </a:p>
          <a:p>
            <a:pPr marL="800100" lvl="1" indent="-342900">
              <a:buAutoNum type="arabicPeriod"/>
            </a:pPr>
            <a:r>
              <a:rPr lang="en-US" sz="900" dirty="0"/>
              <a:t>Legend</a:t>
            </a:r>
          </a:p>
          <a:p>
            <a:pPr marL="800100" lvl="1" indent="-342900">
              <a:buAutoNum type="arabicPeriod"/>
            </a:pPr>
            <a:r>
              <a:rPr lang="en-US" sz="900" dirty="0"/>
              <a:t>many more...</a:t>
            </a:r>
          </a:p>
          <a:p>
            <a:pPr marL="285750" indent="-285750">
              <a:buChar char="•"/>
            </a:pPr>
            <a:r>
              <a:rPr lang="en-US" sz="900" dirty="0"/>
              <a:t>Scikit learn</a:t>
            </a:r>
          </a:p>
          <a:p>
            <a:pPr marL="742950" lvl="1" indent="-342900">
              <a:buAutoNum type="arabicPeriod"/>
            </a:pPr>
            <a:r>
              <a:rPr lang="en-US" sz="900" dirty="0" err="1">
                <a:ea typeface="+mn-lt"/>
                <a:cs typeface="+mn-lt"/>
              </a:rPr>
              <a:t>sklearn.model_selection</a:t>
            </a:r>
            <a:r>
              <a:rPr lang="en-US" sz="900" dirty="0">
                <a:ea typeface="+mn-lt"/>
                <a:cs typeface="+mn-lt"/>
              </a:rPr>
              <a:t> for splitting</a:t>
            </a:r>
            <a:endParaRPr lang="en-US" sz="900" dirty="0"/>
          </a:p>
          <a:p>
            <a:pPr marL="742950" lvl="1" indent="-342900">
              <a:buAutoNum type="arabicPeriod"/>
            </a:pPr>
            <a:r>
              <a:rPr lang="en-US" sz="900" dirty="0" err="1">
                <a:ea typeface="+mn-lt"/>
                <a:cs typeface="+mn-lt"/>
              </a:rPr>
              <a:t>sklearn.linear_model</a:t>
            </a:r>
            <a:r>
              <a:rPr lang="en-US" sz="900" dirty="0">
                <a:ea typeface="+mn-lt"/>
                <a:cs typeface="+mn-lt"/>
              </a:rPr>
              <a:t> for </a:t>
            </a:r>
            <a:r>
              <a:rPr lang="en-US" sz="900" dirty="0" err="1">
                <a:ea typeface="+mn-lt"/>
                <a:cs typeface="+mn-lt"/>
              </a:rPr>
              <a:t>LogisticRegression</a:t>
            </a:r>
            <a:endParaRPr lang="en-US" sz="900" dirty="0" err="1"/>
          </a:p>
          <a:p>
            <a:pPr marL="742950" lvl="1" indent="-342900">
              <a:buAutoNum type="arabicPeriod"/>
            </a:pPr>
            <a:r>
              <a:rPr lang="en-US" sz="900" dirty="0" err="1">
                <a:ea typeface="+mn-lt"/>
                <a:cs typeface="+mn-lt"/>
              </a:rPr>
              <a:t>sklearn.metrics</a:t>
            </a:r>
            <a:r>
              <a:rPr lang="en-US" sz="900" dirty="0">
                <a:ea typeface="+mn-lt"/>
                <a:cs typeface="+mn-lt"/>
              </a:rPr>
              <a:t> for </a:t>
            </a:r>
            <a:r>
              <a:rPr lang="en-US" sz="900" dirty="0" err="1">
                <a:ea typeface="+mn-lt"/>
                <a:cs typeface="+mn-lt"/>
              </a:rPr>
              <a:t>accuracy_score</a:t>
            </a:r>
            <a:r>
              <a:rPr lang="en-US" sz="900" dirty="0">
                <a:ea typeface="+mn-lt"/>
                <a:cs typeface="+mn-lt"/>
              </a:rPr>
              <a:t> </a:t>
            </a:r>
            <a:endParaRPr lang="en-US" sz="900" dirty="0"/>
          </a:p>
          <a:p>
            <a:pPr marL="742950" lvl="1" indent="-342900">
              <a:buAutoNum type="arabicPeriod"/>
            </a:pPr>
            <a:endParaRPr lang="en-US" sz="900" dirty="0"/>
          </a:p>
          <a:p>
            <a:pPr marL="800100" lvl="1" indent="-342900">
              <a:buAutoNum type="arabicPeriod"/>
            </a:pP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a:p>
            <a:r>
              <a:rPr lang="en-US" b="1" cap="all" dirty="0">
                <a:ea typeface="+mn-lt"/>
                <a:cs typeface="+mn-lt"/>
              </a:rPr>
              <a:t>CREDIT CARD FRAUD DETECTION</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4CFF-9933-11B5-DED2-0009BBE87DA1}"/>
              </a:ext>
            </a:extLst>
          </p:cNvPr>
          <p:cNvSpPr>
            <a:spLocks noGrp="1"/>
          </p:cNvSpPr>
          <p:nvPr>
            <p:ph type="title"/>
          </p:nvPr>
        </p:nvSpPr>
        <p:spPr>
          <a:xfrm>
            <a:off x="2933700" y="892177"/>
            <a:ext cx="8421688" cy="887632"/>
          </a:xfrm>
        </p:spPr>
        <p:txBody>
          <a:bodyPr/>
          <a:lstStyle/>
          <a:p>
            <a:pPr algn="ctr"/>
            <a:r>
              <a:rPr lang="en-US">
                <a:ea typeface="+mj-lt"/>
                <a:cs typeface="+mj-lt"/>
              </a:rPr>
              <a:t>EXPLANATION AND INSIGHT</a:t>
            </a:r>
          </a:p>
          <a:p>
            <a:endParaRPr lang="en-US"/>
          </a:p>
        </p:txBody>
      </p:sp>
      <p:sp>
        <p:nvSpPr>
          <p:cNvPr id="3" name="Text Placeholder 2">
            <a:extLst>
              <a:ext uri="{FF2B5EF4-FFF2-40B4-BE49-F238E27FC236}">
                <a16:creationId xmlns:a16="http://schemas.microsoft.com/office/drawing/2014/main" id="{5DE411C3-EB19-9561-0DB7-0917800B26AB}"/>
              </a:ext>
            </a:extLst>
          </p:cNvPr>
          <p:cNvSpPr>
            <a:spLocks noGrp="1"/>
          </p:cNvSpPr>
          <p:nvPr>
            <p:ph type="body" idx="1"/>
          </p:nvPr>
        </p:nvSpPr>
        <p:spPr>
          <a:xfrm>
            <a:off x="2933700" y="2155074"/>
            <a:ext cx="3924300" cy="771361"/>
          </a:xfrm>
        </p:spPr>
        <p:txBody>
          <a:bodyPr/>
          <a:lstStyle/>
          <a:p>
            <a:r>
              <a:rPr lang="en-US"/>
              <a:t>MODEL</a:t>
            </a:r>
          </a:p>
        </p:txBody>
      </p:sp>
      <p:sp>
        <p:nvSpPr>
          <p:cNvPr id="4" name="Content Placeholder 3">
            <a:extLst>
              <a:ext uri="{FF2B5EF4-FFF2-40B4-BE49-F238E27FC236}">
                <a16:creationId xmlns:a16="http://schemas.microsoft.com/office/drawing/2014/main" id="{D87668D1-EC30-F73E-8952-247874866226}"/>
              </a:ext>
            </a:extLst>
          </p:cNvPr>
          <p:cNvSpPr>
            <a:spLocks noGrp="1"/>
          </p:cNvSpPr>
          <p:nvPr>
            <p:ph sz="half" idx="2"/>
          </p:nvPr>
        </p:nvSpPr>
        <p:spPr>
          <a:xfrm>
            <a:off x="2933700" y="3212744"/>
            <a:ext cx="3924300" cy="2619729"/>
          </a:xfrm>
        </p:spPr>
        <p:txBody>
          <a:bodyPr vert="horz" lIns="91440" tIns="45720" rIns="91440" bIns="45720" rtlCol="0" anchor="t">
            <a:normAutofit fontScale="92500" lnSpcReduction="20000"/>
          </a:bodyPr>
          <a:lstStyle/>
          <a:p>
            <a:pPr marL="285750" indent="-285750">
              <a:buChar char="•"/>
            </a:pPr>
            <a:r>
              <a:rPr lang="en-US" dirty="0"/>
              <a:t>After splitting  our Data we came to Model Training .</a:t>
            </a:r>
          </a:p>
          <a:p>
            <a:pPr marL="285750" indent="-285750">
              <a:buChar char="•"/>
            </a:pPr>
            <a:r>
              <a:rPr lang="en-US" dirty="0"/>
              <a:t>Here we perform </a:t>
            </a:r>
            <a:r>
              <a:rPr lang="en-US" dirty="0">
                <a:ea typeface="+mn-lt"/>
                <a:cs typeface="+mn-lt"/>
              </a:rPr>
              <a:t>Logistic regression on our train dataset</a:t>
            </a:r>
          </a:p>
          <a:p>
            <a:pPr marL="285750" indent="-285750">
              <a:buChar char="•"/>
            </a:pPr>
            <a:r>
              <a:rPr lang="en-US" dirty="0">
                <a:ea typeface="+mn-lt"/>
                <a:cs typeface="+mn-lt"/>
              </a:rPr>
              <a:t>Logistic regression is used </a:t>
            </a:r>
            <a:r>
              <a:rPr lang="en-US" b="1" dirty="0">
                <a:ea typeface="+mn-lt"/>
                <a:cs typeface="+mn-lt"/>
              </a:rPr>
              <a:t>to predict the categorical dependent variable</a:t>
            </a:r>
            <a:r>
              <a:rPr lang="en-US" dirty="0">
                <a:ea typeface="+mn-lt"/>
                <a:cs typeface="+mn-lt"/>
              </a:rPr>
              <a:t>.</a:t>
            </a:r>
            <a:endParaRPr lang="en-US" dirty="0"/>
          </a:p>
          <a:p>
            <a:pPr marL="285750" indent="-285750">
              <a:buChar char="•"/>
            </a:pPr>
            <a:r>
              <a:rPr lang="en-US" dirty="0">
                <a:ea typeface="+mn-lt"/>
                <a:cs typeface="+mn-lt"/>
              </a:rPr>
              <a:t>It's used when the prediction is categorical, for example, yes or no, true or false,( 0 or 1)</a:t>
            </a:r>
            <a:endParaRPr lang="en-US" dirty="0"/>
          </a:p>
          <a:p>
            <a:pPr marL="285750" indent="-285750">
              <a:buChar char="•"/>
            </a:pPr>
            <a:r>
              <a:rPr lang="en-US" dirty="0"/>
              <a:t>And our data was containing data in form of</a:t>
            </a:r>
            <a:r>
              <a:rPr lang="en-US" b="1" dirty="0"/>
              <a:t> 0 or 1</a:t>
            </a:r>
          </a:p>
          <a:p>
            <a:pPr marL="285750" indent="-285750">
              <a:buChar char="•"/>
            </a:pPr>
            <a:endParaRPr lang="en-US" dirty="0"/>
          </a:p>
        </p:txBody>
      </p:sp>
      <p:sp>
        <p:nvSpPr>
          <p:cNvPr id="5" name="Text Placeholder 4">
            <a:extLst>
              <a:ext uri="{FF2B5EF4-FFF2-40B4-BE49-F238E27FC236}">
                <a16:creationId xmlns:a16="http://schemas.microsoft.com/office/drawing/2014/main" id="{15E883DE-9E6D-E61D-6678-F7EA5FB40D5E}"/>
              </a:ext>
            </a:extLst>
          </p:cNvPr>
          <p:cNvSpPr>
            <a:spLocks noGrp="1"/>
          </p:cNvSpPr>
          <p:nvPr>
            <p:ph type="body" sz="quarter" idx="3"/>
          </p:nvPr>
        </p:nvSpPr>
        <p:spPr>
          <a:xfrm>
            <a:off x="7410173" y="2207626"/>
            <a:ext cx="3943627" cy="718809"/>
          </a:xfrm>
        </p:spPr>
        <p:txBody>
          <a:bodyPr/>
          <a:lstStyle/>
          <a:p>
            <a:r>
              <a:rPr lang="en-US"/>
              <a:t>DEPLOY MODEL</a:t>
            </a:r>
          </a:p>
        </p:txBody>
      </p:sp>
      <p:sp>
        <p:nvSpPr>
          <p:cNvPr id="6" name="Content Placeholder 5">
            <a:extLst>
              <a:ext uri="{FF2B5EF4-FFF2-40B4-BE49-F238E27FC236}">
                <a16:creationId xmlns:a16="http://schemas.microsoft.com/office/drawing/2014/main" id="{15C6E0D9-08A4-F101-A7F8-FC7AD2FC04E6}"/>
              </a:ext>
            </a:extLst>
          </p:cNvPr>
          <p:cNvSpPr>
            <a:spLocks noGrp="1"/>
          </p:cNvSpPr>
          <p:nvPr>
            <p:ph sz="quarter" idx="4"/>
          </p:nvPr>
        </p:nvSpPr>
        <p:spPr>
          <a:xfrm>
            <a:off x="7410173" y="3212744"/>
            <a:ext cx="3943627" cy="2619729"/>
          </a:xfrm>
        </p:spPr>
        <p:txBody>
          <a:bodyPr vert="horz" lIns="91440" tIns="45720" rIns="91440" bIns="45720" rtlCol="0" anchor="t">
            <a:normAutofit fontScale="92500" lnSpcReduction="20000"/>
          </a:bodyPr>
          <a:lstStyle/>
          <a:p>
            <a:pPr marL="285750" indent="-285750">
              <a:buChar char="•"/>
            </a:pPr>
            <a:r>
              <a:rPr lang="en-US" dirty="0"/>
              <a:t>We deploy our model and after that we use Accuracy score.</a:t>
            </a:r>
          </a:p>
          <a:p>
            <a:pPr marL="285750" indent="-285750">
              <a:buChar char="•"/>
            </a:pPr>
            <a:r>
              <a:rPr lang="en-US" dirty="0">
                <a:ea typeface="+mn-lt"/>
                <a:cs typeface="+mn-lt"/>
              </a:rPr>
              <a:t>It measure the model performance in terms of measuring the ratio of sum of true positive and true negatives out of all the predictions made</a:t>
            </a:r>
            <a:endParaRPr lang="en-US" dirty="0"/>
          </a:p>
          <a:p>
            <a:pPr marL="285750" indent="-285750">
              <a:buChar char="•"/>
            </a:pPr>
            <a:r>
              <a:rPr lang="en-US" dirty="0"/>
              <a:t>In Simple word, It tells about model performance and give us the score percentage about model</a:t>
            </a:r>
          </a:p>
          <a:p>
            <a:pPr marL="285750" indent="-285750">
              <a:buChar char="•"/>
            </a:pPr>
            <a:r>
              <a:rPr lang="en-US" dirty="0"/>
              <a:t>So our model gives </a:t>
            </a:r>
            <a:r>
              <a:rPr lang="en-US" b="1" dirty="0">
                <a:latin typeface="Consolas"/>
              </a:rPr>
              <a:t>94%</a:t>
            </a:r>
            <a:r>
              <a:rPr lang="en-US" dirty="0"/>
              <a:t>  </a:t>
            </a:r>
            <a:r>
              <a:rPr lang="en-US" dirty="0">
                <a:ea typeface="+mn-lt"/>
                <a:cs typeface="+mn-lt"/>
              </a:rPr>
              <a:t>Accuracy on training dataset.</a:t>
            </a:r>
            <a:endParaRPr lang="en-US" dirty="0"/>
          </a:p>
          <a:p>
            <a:pPr marL="285750" indent="-285750">
              <a:buChar char="•"/>
            </a:pPr>
            <a:r>
              <a:rPr lang="en-US" dirty="0"/>
              <a:t>And </a:t>
            </a:r>
            <a:r>
              <a:rPr lang="en-US" dirty="0">
                <a:latin typeface="Consolas"/>
              </a:rPr>
              <a:t>91% </a:t>
            </a:r>
            <a:r>
              <a:rPr lang="en-US" dirty="0">
                <a:ea typeface="+mn-lt"/>
                <a:cs typeface="+mn-lt"/>
              </a:rPr>
              <a:t>Accuracy on test dataset.</a:t>
            </a:r>
            <a:endParaRPr lang="en-US" dirty="0"/>
          </a:p>
          <a:p>
            <a:endParaRPr lang="en-US" dirty="0"/>
          </a:p>
        </p:txBody>
      </p:sp>
      <p:sp>
        <p:nvSpPr>
          <p:cNvPr id="7" name="Footer Placeholder 6">
            <a:extLst>
              <a:ext uri="{FF2B5EF4-FFF2-40B4-BE49-F238E27FC236}">
                <a16:creationId xmlns:a16="http://schemas.microsoft.com/office/drawing/2014/main" id="{BE261D5A-332E-C965-7427-B5F4579279C9}"/>
              </a:ext>
            </a:extLst>
          </p:cNvPr>
          <p:cNvSpPr>
            <a:spLocks noGrp="1"/>
          </p:cNvSpPr>
          <p:nvPr>
            <p:ph type="ftr" sz="quarter" idx="11"/>
          </p:nvPr>
        </p:nvSpPr>
        <p:spPr/>
        <p:txBody>
          <a:bodyPr/>
          <a:lstStyle/>
          <a:p>
            <a:r>
              <a:rPr lang="en-US" dirty="0"/>
              <a:t>PRESENTATION TITLE</a:t>
            </a:r>
          </a:p>
          <a:p>
            <a:r>
              <a:rPr lang="en-US" b="1" cap="all" dirty="0">
                <a:ea typeface="+mn-lt"/>
                <a:cs typeface="+mn-lt"/>
              </a:rPr>
              <a:t>CREDIT CARD FRAUD DETECTION</a:t>
            </a:r>
            <a:endParaRPr lang="en-US" dirty="0"/>
          </a:p>
        </p:txBody>
      </p:sp>
      <p:sp>
        <p:nvSpPr>
          <p:cNvPr id="8" name="Slide Number Placeholder 7">
            <a:extLst>
              <a:ext uri="{FF2B5EF4-FFF2-40B4-BE49-F238E27FC236}">
                <a16:creationId xmlns:a16="http://schemas.microsoft.com/office/drawing/2014/main" id="{DD7C7C9E-7438-3B63-9C0C-FE205E21096A}"/>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8045275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250</TotalTime>
  <Words>539</Words>
  <Application>Microsoft Office PowerPoint</Application>
  <PresentationFormat>Widescreen</PresentationFormat>
  <Paragraphs>95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Credit Card Fraud  Detection              By Ashfi raza</vt:lpstr>
      <vt:lpstr>AGENDA</vt:lpstr>
      <vt:lpstr>INTRODUCTION</vt:lpstr>
      <vt:lpstr>PRIMARY GOALS</vt:lpstr>
      <vt:lpstr>Existing System</vt:lpstr>
      <vt:lpstr>Predicting the future isn’t magic, it’s artificial intelligence.</vt:lpstr>
      <vt:lpstr>PLAN FOR machine learning MODEL </vt:lpstr>
      <vt:lpstr>Library &amp; Function used in python</vt:lpstr>
      <vt:lpstr>EXPLANATION AND INSIGHT </vt:lpstr>
      <vt:lpstr>Model Learning (Perform machine learning algorithms)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user</dc:creator>
  <cp:lastModifiedBy>user</cp:lastModifiedBy>
  <cp:revision>760</cp:revision>
  <dcterms:created xsi:type="dcterms:W3CDTF">2023-04-09T11:24:48Z</dcterms:created>
  <dcterms:modified xsi:type="dcterms:W3CDTF">2023-05-11T19:16:29Z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