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4"/>
    <p:restoredTop sz="94629"/>
  </p:normalViewPr>
  <p:slideViewPr>
    <p:cSldViewPr snapToGrid="0" snapToObjects="1">
      <p:cViewPr varScale="1">
        <p:scale>
          <a:sx n="74" d="100"/>
          <a:sy n="74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B443-340F-0E48-9029-CB510CB18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Fandango (Team 6)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B3C84-93E1-F945-92AA-5F9982056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53979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/>
              <a:t>Venkata Rishith </a:t>
            </a:r>
            <a:r>
              <a:rPr lang="en-US" dirty="0" err="1"/>
              <a:t>rayal</a:t>
            </a:r>
            <a:r>
              <a:rPr lang="en-US" dirty="0"/>
              <a:t> </a:t>
            </a:r>
            <a:r>
              <a:rPr lang="en-US" dirty="0" err="1"/>
              <a:t>dande</a:t>
            </a:r>
            <a:endParaRPr lang="en-US" dirty="0"/>
          </a:p>
          <a:p>
            <a:pPr algn="ctr"/>
            <a:r>
              <a:rPr lang="en-US" dirty="0" err="1"/>
              <a:t>Pranith</a:t>
            </a:r>
            <a:r>
              <a:rPr lang="en-US" dirty="0"/>
              <a:t> </a:t>
            </a:r>
            <a:r>
              <a:rPr lang="en-US" dirty="0" err="1"/>
              <a:t>kiran</a:t>
            </a:r>
            <a:r>
              <a:rPr lang="en-US" dirty="0"/>
              <a:t> Kouda</a:t>
            </a:r>
          </a:p>
          <a:p>
            <a:pPr algn="ctr"/>
            <a:r>
              <a:rPr lang="en-US" dirty="0"/>
              <a:t>Vishal </a:t>
            </a:r>
            <a:r>
              <a:rPr lang="en-US" dirty="0" err="1"/>
              <a:t>vannada</a:t>
            </a:r>
            <a:endParaRPr lang="en-US" dirty="0"/>
          </a:p>
          <a:p>
            <a:pPr algn="ctr"/>
            <a:r>
              <a:rPr lang="en-US" dirty="0"/>
              <a:t>Satish KUMAR gollaprolu</a:t>
            </a:r>
          </a:p>
          <a:p>
            <a:pPr algn="ctr"/>
            <a:r>
              <a:rPr lang="en-US" dirty="0"/>
              <a:t>Mangesh </a:t>
            </a:r>
            <a:r>
              <a:rPr lang="en-US" dirty="0" err="1"/>
              <a:t>tak</a:t>
            </a:r>
            <a:endParaRPr lang="en-US" dirty="0"/>
          </a:p>
          <a:p>
            <a:pPr algn="ctr"/>
            <a:r>
              <a:rPr lang="en-US"/>
              <a:t>MandipSINH </a:t>
            </a:r>
            <a:r>
              <a:rPr lang="en-US" dirty="0" err="1"/>
              <a:t>gohil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A110-FACF-D04C-BBBA-12B15EAB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base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429039-4703-A445-AAF7-9384412D9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03425"/>
            <a:ext cx="4036076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99C2D8-174C-A04A-A4B4-7000513EF52D}"/>
              </a:ext>
            </a:extLst>
          </p:cNvPr>
          <p:cNvSpPr txBox="1"/>
          <p:nvPr/>
        </p:nvSpPr>
        <p:spPr>
          <a:xfrm>
            <a:off x="6515100" y="2197100"/>
            <a:ext cx="4762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figure shows the SQL database schema of the project.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Schema consists of the Users, User Transactions , Sessions from express sessions and Movie Hall Users and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relationship (Foreign Key) are represented with lines in between the tables.</a:t>
            </a:r>
          </a:p>
        </p:txBody>
      </p:sp>
    </p:spTree>
    <p:extLst>
      <p:ext uri="{BB962C8B-B14F-4D97-AF65-F5344CB8AC3E}">
        <p14:creationId xmlns:p14="http://schemas.microsoft.com/office/powerpoint/2010/main" val="65732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497F-EA24-2648-B208-C059B917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28" y="199013"/>
            <a:ext cx="9603275" cy="581369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 Comparison Graph 1 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29488" y="1912383"/>
            <a:ext cx="3571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WKWMWR- With Kafka with Mongo connection pool and with Redis cache</a:t>
            </a:r>
          </a:p>
          <a:p>
            <a:pPr marL="342900" indent="-342900">
              <a:buAutoNum type="arabicPeriod"/>
            </a:pPr>
            <a:r>
              <a:rPr lang="en-US" dirty="0"/>
              <a:t>WKWMWOR- With Kafka with Mongo connection pool without Redis cache</a:t>
            </a:r>
          </a:p>
          <a:p>
            <a:pPr marL="342900" indent="-342900">
              <a:buAutoNum type="arabicPeriod"/>
            </a:pPr>
            <a:r>
              <a:rPr lang="en-US" dirty="0"/>
              <a:t>WKWOMWOR- With Kafka Without connection pool and without Redis cache</a:t>
            </a:r>
          </a:p>
          <a:p>
            <a:pPr marL="342900" indent="-342900">
              <a:buAutoNum type="arabicPeriod"/>
            </a:pPr>
            <a:r>
              <a:rPr lang="en-US" dirty="0"/>
              <a:t>WOKWOMWOR- without </a:t>
            </a:r>
            <a:r>
              <a:rPr lang="en-US" dirty="0" err="1"/>
              <a:t>kafka</a:t>
            </a:r>
            <a:r>
              <a:rPr lang="en-US" dirty="0"/>
              <a:t> without mongo and without redis cache.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3" y="2052103"/>
            <a:ext cx="5499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5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C50D3E-2B28-4271-A972-2ADB389346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27B8D2-6385-4330-84C8-CEA3A8A945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3A942DE-454A-4A55-BE61-7D4D5A648F1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F81808-F6ED-4EAC-A19B-14F62BF7CC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9B58C3-6BF0-44BC-B778-7BD1EFE73BD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4161901"/>
            <a:ext cx="32704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32088C7-412C-0D44-955B-CB79D37E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6" y="1736706"/>
            <a:ext cx="4752309" cy="2307268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DBA5BD7-C9F3-BA4F-8B4D-5BF2B6EDA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09" y="668622"/>
            <a:ext cx="4461742" cy="2328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586172-02BB-5A46-B175-9528F588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569" y="1215675"/>
            <a:ext cx="6686405" cy="70764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Performance graphs 2(multiple servers)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564D3E-F762-184B-B88F-2412CAAC8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225309" y="3360780"/>
            <a:ext cx="4601166" cy="2392363"/>
          </a:xfrm>
        </p:spPr>
      </p:pic>
    </p:spTree>
    <p:extLst>
      <p:ext uri="{BB962C8B-B14F-4D97-AF65-F5344CB8AC3E}">
        <p14:creationId xmlns:p14="http://schemas.microsoft.com/office/powerpoint/2010/main" val="19555788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</TotalTime>
  <Words>121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Fandango (Team 6)</vt:lpstr>
      <vt:lpstr>Data base schema</vt:lpstr>
      <vt:lpstr>Performance  Comparison Graph 1  </vt:lpstr>
      <vt:lpstr>Performance graphs 2(multiple servers)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Fandango </dc:title>
  <dc:creator>Rishith Rayal</dc:creator>
  <cp:lastModifiedBy>Vishal Vannada</cp:lastModifiedBy>
  <cp:revision>13</cp:revision>
  <dcterms:created xsi:type="dcterms:W3CDTF">2018-05-01T06:09:23Z</dcterms:created>
  <dcterms:modified xsi:type="dcterms:W3CDTF">2018-10-24T06:59:27Z</dcterms:modified>
</cp:coreProperties>
</file>