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1699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1730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964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66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3459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3392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695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535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15382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7233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997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2935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53815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6680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54118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3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28615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3984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867008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3443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9787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3281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9854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93112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8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0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HARISH KUMAR 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1036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9507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1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Rectangle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4" name="Rectangle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83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5" name="Rectangle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06" name="Rectangle"/>
          <p:cNvSpPr>
            <a:spLocks/>
          </p:cNvSpPr>
          <p:nvPr/>
        </p:nvSpPr>
        <p:spPr>
          <a:xfrm rot="1222082">
            <a:off x="3810000" y="4298949"/>
            <a:ext cx="1239652" cy="558126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4746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Combination"/>
          <p:cNvGrpSpPr>
            <a:grpSpLocks/>
          </p:cNvGrpSpPr>
          <p:nvPr/>
        </p:nvGrpSpPr>
        <p:grpSpPr>
          <a:xfrm>
            <a:off x="1320921" y="-2540"/>
            <a:ext cx="11189107" cy="6858465"/>
            <a:chOff x="1320921" y="-2540"/>
            <a:chExt cx="11189107" cy="6858465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5870383" y="2284"/>
              <a:ext cx="2874207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320921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7"/>
                  </a:lnTo>
                  <a:lnTo>
                    <a:pt x="21599" y="21597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7"/>
                  </a:lnTo>
                  <a:lnTo>
                    <a:pt x="21595" y="21597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7"/>
                  </a:lnTo>
                  <a:lnTo>
                    <a:pt x="21598" y="21597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7"/>
                  </a:lnTo>
                  <a:lnTo>
                    <a:pt x="21598" y="21597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3" y="0"/>
                  </a:moveTo>
                  <a:lnTo>
                    <a:pt x="0" y="0"/>
                  </a:lnTo>
                  <a:lnTo>
                    <a:pt x="19166" y="21597"/>
                  </a:lnTo>
                  <a:lnTo>
                    <a:pt x="21593" y="21597"/>
                  </a:lnTo>
                  <a:lnTo>
                    <a:pt x="21593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8217978" y="3588384"/>
              <a:ext cx="4291091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Rectangle"/>
          <p:cNvSpPr>
            <a:spLocks/>
          </p:cNvSpPr>
          <p:nvPr/>
        </p:nvSpPr>
        <p:spPr>
          <a:xfrm flipH="1" rot="21600000">
            <a:off x="2886047" y="2066289"/>
            <a:ext cx="11562513" cy="19678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0170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Text box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79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 rot="21600000">
            <a:off x="132436" y="868680"/>
            <a:ext cx="888278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2966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Rectangle"/>
          <p:cNvSpPr>
            <a:spLocks/>
          </p:cNvSpPr>
          <p:nvPr/>
        </p:nvSpPr>
        <p:spPr>
          <a:xfrm rot="0">
            <a:off x="301448" y="954405"/>
            <a:ext cx="9142588" cy="952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2129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115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6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7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10952234">
            <a:off x="14964642" y="-25191720"/>
            <a:ext cx="5957455" cy="556507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5400000">
            <a:off x="2695573" y="1067434"/>
            <a:ext cx="3670818" cy="168078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/>
          </p:cNvSpPr>
          <p:nvPr/>
        </p:nvSpPr>
        <p:spPr>
          <a:xfrm rot="0">
            <a:off x="2728911" y="3100387"/>
            <a:ext cx="8713902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392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Rectangle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5011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Rectangle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352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2024-03-28T17:07:22Z</dcterms:created>
  <dcterms:modified xsi:type="dcterms:W3CDTF">2025-09-03T02:54:29Z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