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9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 varScale="1">
        <p:scale>
          <a:sx n="62" d="100"/>
          <a:sy n="62" d="100"/>
        </p:scale>
        <p:origin x="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3E06EE-9E43-04F5-22F2-91C9E3834CBC}"/>
              </a:ext>
            </a:extLst>
          </p:cNvPr>
          <p:cNvSpPr/>
          <p:nvPr/>
        </p:nvSpPr>
        <p:spPr>
          <a:xfrm>
            <a:off x="1771651" y="1295401"/>
            <a:ext cx="8648700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6FB7D7"/>
              </a:buClr>
              <a:buSzPct val="110000"/>
              <a:buFont typeface="Wingdings 2" panose="05020102010507070707" pitchFamily="18" charset="2"/>
              <a:buNone/>
            </a:pPr>
            <a:endParaRPr lang="en-US" altLang="en-US" sz="3200">
              <a:solidFill>
                <a:srgbClr val="595959"/>
              </a:solidFill>
              <a:latin typeface="News Gothic MT" panose="020B05040202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895" y="1524000"/>
            <a:ext cx="8664211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63895" y="3299013"/>
            <a:ext cx="8664212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0937B0F-E485-9810-E9F4-AF4A5606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3000B39-9A15-3100-23A9-CCD2BC79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CA0F4B-DF93-AC39-7354-DCC5C2E1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61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8" y="611872"/>
            <a:ext cx="5439393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8" y="1787856"/>
            <a:ext cx="5439393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6787489" y="359393"/>
            <a:ext cx="48768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98D4099-CC34-5ED9-5EA9-6718D70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69436-54C6-9758-3D6B-80BFAE60F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F4E0-F680-677E-DB2B-A4AE6682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2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9DEAA-198B-64C3-025F-4330AE717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2AB7B-E0CE-5E40-9102-91258E5B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B1F20-C0E6-4FB9-FE6E-875B61EF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476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6389" y="368301"/>
            <a:ext cx="2032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2365" y="368301"/>
            <a:ext cx="8919635" cy="5575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23F1-F694-1DC1-10B1-FD57ABE24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D299B-5DC4-6873-1082-FBEE00C0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1D0B8-1667-6963-42C3-4CC9E0828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884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F798-698E-FC32-143D-910DF16FD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3C11C-7044-FFE9-69E3-FA44791D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58F8-A124-AEE6-5B78-1B8845C0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7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54EE0-6E27-A6FA-FA0A-563919B3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0079-D0AC-7956-1FD6-1DD73C7C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3459B-C062-7674-3FD0-9D0BC0ACD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42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718" y="3352802"/>
            <a:ext cx="1122256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718" y="4771030"/>
            <a:ext cx="11222567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94640" y="363538"/>
            <a:ext cx="1120272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7EC7-FBC1-6CC2-A50E-FC690838913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895A-21BD-E080-0D90-632FB5B12AA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2BDAC-4505-952E-2CC1-4F15CBE303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992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2403145"/>
            <a:ext cx="10742084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7" y="3736006"/>
            <a:ext cx="10742084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E5016-D98F-E4B1-7300-18057BFE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78615-3622-D545-32C7-DC9B2E1B3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BB066-372F-4624-0ACA-8CC907B7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292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7" y="107576"/>
            <a:ext cx="10723035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2367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4761" y="1600201"/>
            <a:ext cx="512064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B384A1-70E1-3AC5-AB2F-6FF1E966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60CFEE-EB55-F1DD-1ECA-CF9C6242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0C5BF9-F001-770F-8916-80B74FB4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25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2365" y="107576"/>
            <a:ext cx="10723035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2365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2365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4760" y="1453225"/>
            <a:ext cx="512064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4760" y="2347416"/>
            <a:ext cx="512064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D23C53-BE25-D324-21FC-D73B97061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EDF0FA-327E-E0DB-C56B-F002B33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6B4A58-995B-3C4D-F972-615B4CBD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492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AE26557-8463-3E65-4DF7-985D865E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39AAB5-174D-B6A9-4E12-C61E312DB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2C779F-D165-15BC-A78D-98904E44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8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FE9AE05-2804-E0D0-19AE-BD64C4B5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20B13B2-6CAC-6391-AD7C-092667748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6CC9015-9E50-745E-AD3A-A13644B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9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99" y="611872"/>
            <a:ext cx="512064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65" y="368300"/>
            <a:ext cx="512064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199" y="1787856"/>
            <a:ext cx="5120640" cy="37201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4001378-8037-19E8-73F5-D39B9F2C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602C1BE-F834-E09D-AB6C-4E5CBB23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DF7BC4-819F-71C0-083F-6C67D159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41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CD8947C-C78F-31BB-3C3E-D5A7A4D25D1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732368" y="107951"/>
            <a:ext cx="1072303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5C69FCF-1E59-1EB1-E74A-E8478A9C9A1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732368" y="1600200"/>
            <a:ext cx="10723033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66A3F-AB0E-0FA1-5133-024919D99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5700" y="627538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5F12D3F5-3E04-4C2F-83BD-16DB6A493216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59B8B-4B4C-1783-EC82-04252E74B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485" y="6275389"/>
            <a:ext cx="64537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6826B-5DBC-B588-5504-CEF276CF6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0417" y="6275389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BAAD0FAA-3888-4D59-94E6-50FBE33737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29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-128"/>
          <a:cs typeface="ＭＳ Ｐゴシック" charset="-128"/>
        </a:defRPr>
      </a:lvl9pPr>
    </p:titleStyle>
    <p:bodyStyle>
      <a:lvl1pPr marL="349250" indent="-349250" algn="l" rtl="0" eaLnBrk="1" fontAlgn="base" hangingPunct="1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400" kern="1200">
          <a:solidFill>
            <a:srgbClr val="595959"/>
          </a:solidFill>
          <a:latin typeface="+mn-lt"/>
          <a:ea typeface="ＭＳ Ｐゴシック" charset="-128"/>
          <a:cs typeface="ＭＳ Ｐゴシック" charset="-128"/>
        </a:defRPr>
      </a:lvl1pPr>
      <a:lvl2pPr marL="685800" indent="-336550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sz="2200" kern="1200">
          <a:solidFill>
            <a:srgbClr val="595959"/>
          </a:solidFill>
          <a:latin typeface="+mn-lt"/>
          <a:ea typeface="ＭＳ Ｐゴシック" charset="-128"/>
          <a:cs typeface="+mn-cs"/>
        </a:defRPr>
      </a:lvl2pPr>
      <a:lvl3pPr marL="96837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sz="2000" kern="1200">
          <a:solidFill>
            <a:srgbClr val="595959"/>
          </a:solidFill>
          <a:latin typeface="+mn-lt"/>
          <a:ea typeface="ＭＳ Ｐゴシック" charset="-128"/>
          <a:cs typeface="+mn-cs"/>
        </a:defRPr>
      </a:lvl3pPr>
      <a:lvl4pPr marL="1263650" indent="-295275" algn="l" rtl="0" eaLnBrk="1" fontAlgn="base" hangingPunct="1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4pPr>
      <a:lvl5pPr marL="1546225" indent="-282575" algn="l" rtl="0" eaLnBrk="1" fontAlgn="base" hangingPunct="1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anose="05020102010507070707" pitchFamily="18" charset="2"/>
        <a:buChar char=""/>
        <a:defRPr kern="1200">
          <a:solidFill>
            <a:srgbClr val="595959"/>
          </a:solidFill>
          <a:latin typeface="+mn-lt"/>
          <a:ea typeface="ＭＳ Ｐゴシック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96DE-740C-E434-01A5-417A1D7E9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218" y="328773"/>
            <a:ext cx="9133563" cy="2108436"/>
          </a:xfrm>
        </p:spPr>
        <p:txBody>
          <a:bodyPr/>
          <a:lstStyle/>
          <a:p>
            <a:r>
              <a:rPr lang="en-IN" sz="3900" b="1" dirty="0"/>
              <a:t>Vishal V S-Tira Beauty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50571-B091-68E2-0625-8B5F194636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500" b="1" dirty="0"/>
              <a:t>Under the Guidance of Mrs. Vaishali </a:t>
            </a:r>
            <a:r>
              <a:rPr lang="en-IN" sz="2500" b="1" dirty="0" err="1"/>
              <a:t>Sonanis</a:t>
            </a:r>
            <a:r>
              <a:rPr lang="en-IN" sz="2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6013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125B-D81A-FA1C-ED35-99F0CBC1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7255" y="-261919"/>
            <a:ext cx="7959569" cy="960561"/>
          </a:xfrm>
        </p:spPr>
        <p:txBody>
          <a:bodyPr/>
          <a:lstStyle/>
          <a:p>
            <a:r>
              <a:rPr lang="en-IN" sz="2900" dirty="0"/>
              <a:t>Defect Identifier:B_002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0268-B4B4-76CB-0AFB-84F278748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3" y="829637"/>
            <a:ext cx="10723033" cy="4882793"/>
          </a:xfrm>
        </p:spPr>
        <p:txBody>
          <a:bodyPr/>
          <a:lstStyle/>
          <a:p>
            <a:pPr>
              <a:spcBef>
                <a:spcPts val="1300"/>
              </a:spcBef>
            </a:pPr>
            <a:r>
              <a:rPr lang="en-US" sz="1400" b="1" dirty="0"/>
              <a:t>Defect Summary:</a:t>
            </a:r>
            <a:r>
              <a:rPr lang="en-US" sz="1400" dirty="0"/>
              <a:t> New trending products not displaying correctly in “What’s New” module.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Test ID:</a:t>
            </a:r>
            <a:r>
              <a:rPr lang="en-US" sz="1400" dirty="0"/>
              <a:t> TC_021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Test Case Name:</a:t>
            </a:r>
            <a:r>
              <a:rPr lang="en-IN" sz="1400" dirty="0" err="1"/>
              <a:t>TC_whatsnew_price_sorting</a:t>
            </a:r>
            <a:endParaRPr lang="en-IN" sz="1400" dirty="0"/>
          </a:p>
          <a:p>
            <a:pPr>
              <a:spcBef>
                <a:spcPts val="1300"/>
              </a:spcBef>
            </a:pPr>
            <a:r>
              <a:rPr lang="en-US" sz="1400" b="1" dirty="0"/>
              <a:t>Module Name:</a:t>
            </a:r>
            <a:r>
              <a:rPr lang="en-US" sz="1400" dirty="0"/>
              <a:t> </a:t>
            </a:r>
            <a:r>
              <a:rPr lang="en-IN" sz="1400" dirty="0"/>
              <a:t>What’s New</a:t>
            </a:r>
            <a:endParaRPr lang="en-US" sz="1400" dirty="0"/>
          </a:p>
          <a:p>
            <a:pPr>
              <a:spcBef>
                <a:spcPts val="1300"/>
              </a:spcBef>
            </a:pPr>
            <a:r>
              <a:rPr lang="en-US" sz="1400" b="1" dirty="0"/>
              <a:t>Reproducible:</a:t>
            </a:r>
            <a:r>
              <a:rPr lang="en-US" sz="1400" dirty="0"/>
              <a:t> Yes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Severity:</a:t>
            </a:r>
            <a:r>
              <a:rPr lang="en-US" sz="1400" dirty="0"/>
              <a:t> Medium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Priority:</a:t>
            </a:r>
            <a:r>
              <a:rPr lang="en-US" sz="1400" dirty="0"/>
              <a:t> Medium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Raised By:</a:t>
            </a:r>
            <a:r>
              <a:rPr lang="en-US" sz="1400" dirty="0"/>
              <a:t> Vishal 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Assigned To:</a:t>
            </a:r>
            <a:r>
              <a:rPr lang="en-US" sz="1400" dirty="0"/>
              <a:t> </a:t>
            </a:r>
            <a:r>
              <a:rPr lang="en-IN" sz="1400" dirty="0"/>
              <a:t>Developer / Team Lead</a:t>
            </a:r>
            <a:endParaRPr lang="en-US" sz="1400" dirty="0"/>
          </a:p>
          <a:p>
            <a:pPr>
              <a:spcBef>
                <a:spcPts val="1300"/>
              </a:spcBef>
            </a:pPr>
            <a:r>
              <a:rPr lang="en-US" sz="1400" b="1" dirty="0"/>
              <a:t>Date of Assignment:</a:t>
            </a:r>
            <a:r>
              <a:rPr lang="en-US" sz="1400" dirty="0"/>
              <a:t> 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Status:</a:t>
            </a:r>
            <a:r>
              <a:rPr lang="en-US" sz="1400" dirty="0"/>
              <a:t> In Progress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Snapshots:</a:t>
            </a:r>
            <a:r>
              <a:rPr lang="en-US" sz="1400" dirty="0"/>
              <a:t> Attached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Fixed By:</a:t>
            </a:r>
            <a:r>
              <a:rPr lang="en-US" sz="1400" dirty="0"/>
              <a:t> Developer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Date of Fixing:</a:t>
            </a:r>
            <a:r>
              <a:rPr lang="en-US" sz="1400" dirty="0"/>
              <a:t> </a:t>
            </a:r>
            <a:endParaRPr lang="en-IN" sz="14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949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F18C83-03BD-A384-CFCC-4ECA20D07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593" y="595900"/>
            <a:ext cx="10096869" cy="5327151"/>
          </a:xfrm>
        </p:spPr>
      </p:pic>
    </p:spTree>
    <p:extLst>
      <p:ext uri="{BB962C8B-B14F-4D97-AF65-F5344CB8AC3E}">
        <p14:creationId xmlns:p14="http://schemas.microsoft.com/office/powerpoint/2010/main" val="2569235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51A129A-6F6E-2BE6-C467-8FE1D536C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012" y="544513"/>
            <a:ext cx="10233214" cy="5399087"/>
          </a:xfrm>
        </p:spPr>
      </p:pic>
    </p:spTree>
    <p:extLst>
      <p:ext uri="{BB962C8B-B14F-4D97-AF65-F5344CB8AC3E}">
        <p14:creationId xmlns:p14="http://schemas.microsoft.com/office/powerpoint/2010/main" val="98806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E31C7-BC60-7D7D-8474-C4493D3C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773" y="-107806"/>
            <a:ext cx="10723033" cy="1336675"/>
          </a:xfrm>
        </p:spPr>
        <p:txBody>
          <a:bodyPr/>
          <a:lstStyle/>
          <a:p>
            <a:r>
              <a:rPr lang="en-IN" u="sn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C6611-049E-CA70-B506-E0A2EF0FF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8" y="1846780"/>
            <a:ext cx="10723033" cy="4343400"/>
          </a:xfrm>
        </p:spPr>
        <p:txBody>
          <a:bodyPr/>
          <a:lstStyle/>
          <a:p>
            <a:r>
              <a:rPr lang="en-US" sz="2200" dirty="0"/>
              <a:t>Handling dynamic elements across multiple Tira Beauty modules (Login, What’s New, Fragrance, Hair, Skin, etc.).</a:t>
            </a:r>
          </a:p>
          <a:p>
            <a:r>
              <a:rPr lang="en-US" sz="2000" dirty="0"/>
              <a:t>Identifying defects like incorrect location update, faulty price sorting, and missing trending products.</a:t>
            </a:r>
          </a:p>
          <a:p>
            <a:r>
              <a:rPr lang="en-US" sz="2000" dirty="0"/>
              <a:t>Maintaining test stability while executing automation test cases with TestNG</a:t>
            </a:r>
          </a:p>
          <a:p>
            <a:r>
              <a:rPr lang="en-US" sz="2000" dirty="0"/>
              <a:t>Documenting and tracking defects systematically in Jira with detailed evidence.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79670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C93B-BFE9-266F-2713-DB446CEB3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7" y="-76983"/>
            <a:ext cx="10723033" cy="1336675"/>
          </a:xfrm>
        </p:spPr>
        <p:txBody>
          <a:bodyPr/>
          <a:lstStyle/>
          <a:p>
            <a:r>
              <a:rPr lang="en-IN" u="sng" dirty="0"/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2DA32-51F6-693D-2F5C-571213482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8" y="1785135"/>
            <a:ext cx="10723033" cy="4343400"/>
          </a:xfrm>
        </p:spPr>
        <p:txBody>
          <a:bodyPr/>
          <a:lstStyle/>
          <a:p>
            <a:r>
              <a:rPr lang="en-US" sz="2200" dirty="0"/>
              <a:t>Automated key workflows: login, search, add to cart, delete cart, profile update, and shop by category.</a:t>
            </a:r>
          </a:p>
          <a:p>
            <a:r>
              <a:rPr lang="en-US" sz="2000" dirty="0"/>
              <a:t>Validated multiple submodules of Tira Beauty and reported critical defects (CRM-20, price sorting, store locator, new trending).</a:t>
            </a:r>
          </a:p>
          <a:p>
            <a:r>
              <a:rPr lang="en-US" sz="2000" dirty="0"/>
              <a:t>Created structured defect reports with severity, priority, and screenshots for better tracking and resolution.</a:t>
            </a:r>
          </a:p>
          <a:p>
            <a:r>
              <a:rPr lang="en-US" sz="2000" dirty="0"/>
              <a:t>Gained hands-on experience with TestNG, Jira, and end-to-end validation of e-commerce platforms.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63250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3DB3-921F-DBB9-D7B9-CBD09A64B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83" y="1988122"/>
            <a:ext cx="10723033" cy="1336675"/>
          </a:xfrm>
        </p:spPr>
        <p:txBody>
          <a:bodyPr/>
          <a:lstStyle/>
          <a:p>
            <a:r>
              <a:rPr lang="en-IN" sz="4800" dirty="0"/>
              <a:t>Thank You. </a:t>
            </a:r>
          </a:p>
        </p:txBody>
      </p:sp>
    </p:spTree>
    <p:extLst>
      <p:ext uri="{BB962C8B-B14F-4D97-AF65-F5344CB8AC3E}">
        <p14:creationId xmlns:p14="http://schemas.microsoft.com/office/powerpoint/2010/main" val="126902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7824-2851-652A-B4D1-0BAB9AB7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982" y="0"/>
            <a:ext cx="10723033" cy="1336675"/>
          </a:xfrm>
        </p:spPr>
        <p:txBody>
          <a:bodyPr/>
          <a:lstStyle/>
          <a:p>
            <a:r>
              <a:rPr lang="en-IN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D59E8-30C9-CB2E-5D32-F1C1FA3B8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3" y="2062537"/>
            <a:ext cx="10723033" cy="4343400"/>
          </a:xfrm>
        </p:spPr>
        <p:txBody>
          <a:bodyPr/>
          <a:lstStyle/>
          <a:p>
            <a:r>
              <a:rPr lang="en-US" sz="2200" b="1" dirty="0"/>
              <a:t>Tira Beauty is an online beauty and personal care platform</a:t>
            </a:r>
            <a:r>
              <a:rPr lang="en-US" sz="2200" dirty="0"/>
              <a:t> offering skincare, makeup, haircare, and wellness products.</a:t>
            </a:r>
          </a:p>
          <a:p>
            <a:r>
              <a:rPr lang="en-US" sz="2000" b="1" dirty="0"/>
              <a:t>It enables users to browse, search, and shop products online</a:t>
            </a:r>
            <a:r>
              <a:rPr lang="en-US" sz="2000" dirty="0"/>
              <a:t> with a smooth checkout experience.</a:t>
            </a:r>
          </a:p>
          <a:p>
            <a:r>
              <a:rPr lang="en-US" sz="2000" b="1" dirty="0"/>
              <a:t>The platform provides personalized recommendations and exclusive offers</a:t>
            </a:r>
            <a:r>
              <a:rPr lang="en-US" sz="2000" dirty="0"/>
              <a:t> to enhance the shopping journey.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6978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D2AA-98D3-4A9D-21F6-BE6F40C1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8" y="-148903"/>
            <a:ext cx="10723033" cy="1336675"/>
          </a:xfrm>
        </p:spPr>
        <p:txBody>
          <a:bodyPr/>
          <a:lstStyle/>
          <a:p>
            <a:r>
              <a:rPr lang="en-IN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80BB9-B5A8-F470-CACA-ACC61E013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200" b="1" dirty="0"/>
              <a:t>What is Tira Beauty?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Tira Beauty is an e-commerce platform offering curated beauty, skincare, haircare, bath &amp; body, and wellness products.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homepage has organized navigation for easy access to categories like </a:t>
            </a:r>
            <a:r>
              <a:rPr lang="en-US" sz="2000" b="1" dirty="0"/>
              <a:t>Makeup, Skin, Hair, Fragrance, Mom &amp; Baby, etc.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Spotlight sections include </a:t>
            </a:r>
            <a:r>
              <a:rPr lang="en-US" sz="2000" b="1" dirty="0"/>
              <a:t>Tira Red, Offers, and For You</a:t>
            </a:r>
            <a:r>
              <a:rPr lang="en-US" sz="2000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000" dirty="0"/>
              <a:t>The </a:t>
            </a:r>
            <a:r>
              <a:rPr lang="en-US" sz="2000" b="1" dirty="0"/>
              <a:t>“What’s New” module</a:t>
            </a:r>
            <a:r>
              <a:rPr lang="en-US" sz="2000" dirty="0"/>
              <a:t> highlights latest arrivals and trending products.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3004984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2A68-C889-8955-6F51-4A86BA85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31F6-953F-557D-2AF2-D79A0DE98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368" y="1898150"/>
            <a:ext cx="10723033" cy="4343400"/>
          </a:xfrm>
        </p:spPr>
        <p:txBody>
          <a:bodyPr/>
          <a:lstStyle/>
          <a:p>
            <a:r>
              <a:rPr lang="en-US" sz="2200" dirty="0"/>
              <a:t>Analyzed requirements and created Epics, Stories, and Tasks in Jira</a:t>
            </a:r>
            <a:r>
              <a:rPr lang="en-US" dirty="0"/>
              <a:t>.</a:t>
            </a:r>
          </a:p>
          <a:p>
            <a:r>
              <a:rPr lang="en-US" sz="2200" dirty="0"/>
              <a:t>Designed test plans and prepared module-wise test cases.</a:t>
            </a:r>
          </a:p>
          <a:p>
            <a:r>
              <a:rPr lang="en-US" sz="2200" dirty="0"/>
              <a:t>Performed manual and automated testing using Selenium with TestNG and POM.</a:t>
            </a:r>
          </a:p>
          <a:p>
            <a:r>
              <a:rPr lang="en-US" sz="2200" dirty="0"/>
              <a:t>Reported defects in Jira and maintained execution reports.</a:t>
            </a:r>
          </a:p>
        </p:txBody>
      </p:sp>
    </p:spTree>
    <p:extLst>
      <p:ext uri="{BB962C8B-B14F-4D97-AF65-F5344CB8AC3E}">
        <p14:creationId xmlns:p14="http://schemas.microsoft.com/office/powerpoint/2010/main" val="276697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3648-D43F-F197-F7B7-47E5EE6A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368" y="-422275"/>
            <a:ext cx="10723033" cy="1336675"/>
          </a:xfrm>
        </p:spPr>
        <p:txBody>
          <a:bodyPr/>
          <a:lstStyle/>
          <a:p>
            <a:r>
              <a:rPr lang="en-IN" u="sng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3CA06-BB5C-6721-BD60-871754B37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Module 1: Sign In Page</a:t>
            </a:r>
            <a:br>
              <a:rPr lang="en-US" sz="2200" dirty="0"/>
            </a:br>
            <a:r>
              <a:rPr lang="en-US" sz="2200" dirty="0"/>
              <a:t>Checked all functionalities on the Sign In page, including personal information such as email, password, and login validation.</a:t>
            </a:r>
          </a:p>
          <a:p>
            <a:r>
              <a:rPr lang="en-US" sz="2000" b="1" dirty="0"/>
              <a:t>Module 2: What’s New </a:t>
            </a:r>
            <a:br>
              <a:rPr lang="en-US" sz="2000" dirty="0"/>
            </a:br>
            <a:r>
              <a:rPr lang="en-US" sz="2000" dirty="0"/>
              <a:t>Verified the “What’s New” module including latest arrivals, trending products, product details, and navigation.</a:t>
            </a:r>
          </a:p>
          <a:p>
            <a:r>
              <a:rPr lang="en-US" sz="2000" b="1" dirty="0"/>
              <a:t>Module 3: </a:t>
            </a:r>
            <a:r>
              <a:rPr lang="en-US" sz="2000" b="1" dirty="0" err="1"/>
              <a:t>Mens</a:t>
            </a:r>
            <a:br>
              <a:rPr lang="en-US" sz="2000" dirty="0"/>
            </a:br>
            <a:r>
              <a:rPr lang="en-US" sz="2000" dirty="0"/>
              <a:t>Checked all functionalities on the Men page including item details, quantity selection, filters, compare button, add to cart, product info, and grid/list view.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132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5B84-03A5-525A-89AB-8CE23759E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75" y="1168685"/>
            <a:ext cx="10723033" cy="5057454"/>
          </a:xfrm>
        </p:spPr>
        <p:txBody>
          <a:bodyPr/>
          <a:lstStyle/>
          <a:p>
            <a:r>
              <a:rPr lang="en-US" sz="2200" b="1" dirty="0"/>
              <a:t>Module 4: Fragrance </a:t>
            </a:r>
            <a:br>
              <a:rPr lang="en-US" sz="2200" dirty="0"/>
            </a:br>
            <a:r>
              <a:rPr lang="en-US" sz="2200" dirty="0"/>
              <a:t>Validated functionalities on the Fragrance page, including product details, filters, add to cart, </a:t>
            </a:r>
            <a:r>
              <a:rPr lang="en-US" sz="2200" dirty="0" err="1"/>
              <a:t>wishlist</a:t>
            </a:r>
            <a:r>
              <a:rPr lang="en-US" sz="2200" dirty="0"/>
              <a:t>, compare, and display views.</a:t>
            </a:r>
          </a:p>
          <a:p>
            <a:r>
              <a:rPr lang="en-US" sz="2200" b="1" dirty="0"/>
              <a:t>Module 5: Hair Page</a:t>
            </a:r>
            <a:br>
              <a:rPr lang="en-US" sz="2200" dirty="0"/>
            </a:br>
            <a:r>
              <a:rPr lang="en-US" sz="2200" dirty="0"/>
              <a:t>Verified the Hair page for product details, quantity, filters, add to cart, compare, and product grid/list views.</a:t>
            </a:r>
          </a:p>
          <a:p>
            <a:r>
              <a:rPr lang="en-US" sz="2200" b="1" dirty="0"/>
              <a:t>Module 6: Skin Page</a:t>
            </a:r>
            <a:br>
              <a:rPr lang="en-US" sz="2200" dirty="0"/>
            </a:br>
            <a:r>
              <a:rPr lang="en-US" sz="2200" dirty="0"/>
              <a:t>Checked all functionalities on the Skin page including item details, filters, quantity selection, add to cart, compare button, and product info.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171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E5F35-3265-80E8-1211-0F7F35D5F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26" y="-323564"/>
            <a:ext cx="10723033" cy="1336675"/>
          </a:xfrm>
        </p:spPr>
        <p:txBody>
          <a:bodyPr/>
          <a:lstStyle/>
          <a:p>
            <a:r>
              <a:rPr lang="en-IN" u="sng" dirty="0"/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4BCC6-3250-E546-CEB0-A3BDEAF88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626" y="1452509"/>
            <a:ext cx="10723033" cy="4343400"/>
          </a:xfrm>
        </p:spPr>
        <p:txBody>
          <a:bodyPr/>
          <a:lstStyle/>
          <a:p>
            <a:r>
              <a:rPr lang="en-US" sz="2200" dirty="0"/>
              <a:t>During test execution, any functionality that does not behave as expected such as fields, buttons, or features not performing correctly is identified as a defect.</a:t>
            </a:r>
          </a:p>
          <a:p>
            <a:r>
              <a:rPr lang="en-US" sz="2000" dirty="0"/>
              <a:t>Defects are documented with steps to reproduce, expected vs. actual results, severity, and screenshots.</a:t>
            </a:r>
          </a:p>
          <a:p>
            <a:r>
              <a:rPr lang="en-US" sz="2000" dirty="0"/>
              <a:t>The defects are then logged in the defect tracking tool (e.g., Jira) for resolution and follow-up by the development team.</a:t>
            </a:r>
          </a:p>
          <a:p>
            <a:r>
              <a:rPr lang="en-US" sz="2000" dirty="0"/>
              <a:t>This process ensures effective issue management and maintains overall product quality.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3809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D76D-727F-D5B8-F6C1-D553E0C6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63029" y="92467"/>
            <a:ext cx="7140255" cy="693433"/>
          </a:xfrm>
        </p:spPr>
        <p:txBody>
          <a:bodyPr/>
          <a:lstStyle/>
          <a:p>
            <a:r>
              <a:rPr lang="en-IN" sz="2900" dirty="0"/>
              <a:t>Defect Identifier:B_001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DAB6F-849A-4D30-C2E4-39F5F8C62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67" y="940012"/>
            <a:ext cx="10723033" cy="4343400"/>
          </a:xfrm>
        </p:spPr>
        <p:txBody>
          <a:bodyPr/>
          <a:lstStyle/>
          <a:p>
            <a:pPr>
              <a:spcBef>
                <a:spcPts val="1300"/>
              </a:spcBef>
            </a:pPr>
            <a:r>
              <a:rPr lang="en-US" sz="1400" b="1" dirty="0"/>
              <a:t>Defect Summary:</a:t>
            </a:r>
            <a:r>
              <a:rPr lang="en-US" sz="1400" dirty="0"/>
              <a:t> Location change not updating to current location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Test ID:</a:t>
            </a:r>
            <a:r>
              <a:rPr lang="en-US" sz="1400" dirty="0"/>
              <a:t> TC_020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Test Case Name:</a:t>
            </a:r>
            <a:r>
              <a:rPr lang="en-US" sz="1400" dirty="0"/>
              <a:t> </a:t>
            </a:r>
            <a:r>
              <a:rPr lang="en-US" sz="1400" dirty="0" err="1"/>
              <a:t>TC_location_change_current_location</a:t>
            </a:r>
            <a:endParaRPr lang="en-US" sz="1400" dirty="0"/>
          </a:p>
          <a:p>
            <a:pPr>
              <a:spcBef>
                <a:spcPts val="1300"/>
              </a:spcBef>
            </a:pPr>
            <a:r>
              <a:rPr lang="en-US" sz="1400" b="1" dirty="0"/>
              <a:t>Module Name:</a:t>
            </a:r>
            <a:r>
              <a:rPr lang="en-US" sz="1400" dirty="0"/>
              <a:t> Location Selector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Reproducible:</a:t>
            </a:r>
            <a:r>
              <a:rPr lang="en-US" sz="1400" dirty="0"/>
              <a:t> Yes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Severity:</a:t>
            </a:r>
            <a:r>
              <a:rPr lang="en-US" sz="1400" dirty="0"/>
              <a:t> High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Priority:</a:t>
            </a:r>
            <a:r>
              <a:rPr lang="en-US" sz="1400" dirty="0"/>
              <a:t> High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Raised By:</a:t>
            </a:r>
            <a:r>
              <a:rPr lang="en-US" sz="1400" dirty="0"/>
              <a:t> Vishal 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Assigned To:</a:t>
            </a:r>
            <a:r>
              <a:rPr lang="en-US" sz="1400" dirty="0"/>
              <a:t> </a:t>
            </a:r>
            <a:r>
              <a:rPr lang="en-IN" sz="1400" dirty="0"/>
              <a:t>Developer / Team Lead</a:t>
            </a:r>
            <a:endParaRPr lang="en-US" sz="1400" dirty="0"/>
          </a:p>
          <a:p>
            <a:pPr>
              <a:spcBef>
                <a:spcPts val="1300"/>
              </a:spcBef>
            </a:pPr>
            <a:r>
              <a:rPr lang="en-US" sz="1400" b="1" dirty="0"/>
              <a:t>Date of Assignment:</a:t>
            </a:r>
            <a:r>
              <a:rPr lang="en-US" sz="1400" dirty="0"/>
              <a:t> 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Status:</a:t>
            </a:r>
            <a:r>
              <a:rPr lang="en-US" sz="1400" dirty="0"/>
              <a:t> In Progress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Snapshots:</a:t>
            </a:r>
            <a:r>
              <a:rPr lang="en-US" sz="1400" dirty="0"/>
              <a:t> Attached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Fixed By:</a:t>
            </a:r>
            <a:r>
              <a:rPr lang="en-US" sz="1400" dirty="0"/>
              <a:t> Developer</a:t>
            </a:r>
          </a:p>
          <a:p>
            <a:pPr>
              <a:spcBef>
                <a:spcPts val="1300"/>
              </a:spcBef>
            </a:pPr>
            <a:r>
              <a:rPr lang="en-US" sz="1400" b="1" dirty="0"/>
              <a:t>Date of Fixing:</a:t>
            </a:r>
            <a:r>
              <a:rPr lang="en-US" sz="1400" dirty="0"/>
              <a:t>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59009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075D175-0EDC-1B18-A069-5E6974B9C9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91" y="410965"/>
            <a:ext cx="10955994" cy="5404207"/>
          </a:xfrm>
        </p:spPr>
      </p:pic>
    </p:spTree>
    <p:extLst>
      <p:ext uri="{BB962C8B-B14F-4D97-AF65-F5344CB8AC3E}">
        <p14:creationId xmlns:p14="http://schemas.microsoft.com/office/powerpoint/2010/main" val="42110626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zeethem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rezeetheme" id="{8E860F6B-B87E-4A3E-8E20-18DDC9F7531F}" vid="{D813EF96-ED42-4D63-9414-F216337BD18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brezeetheme</Template>
  <TotalTime>223</TotalTime>
  <Words>766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Courier New</vt:lpstr>
      <vt:lpstr>News Gothic MT</vt:lpstr>
      <vt:lpstr>Wingdings 2</vt:lpstr>
      <vt:lpstr>brezeetheme</vt:lpstr>
      <vt:lpstr>Vishal V S-Tira Beauty</vt:lpstr>
      <vt:lpstr>Introduction</vt:lpstr>
      <vt:lpstr>Overview</vt:lpstr>
      <vt:lpstr>Responsibilities</vt:lpstr>
      <vt:lpstr>Modules</vt:lpstr>
      <vt:lpstr>PowerPoint Presentation</vt:lpstr>
      <vt:lpstr>Defects</vt:lpstr>
      <vt:lpstr>Defect Identifier:B_001</vt:lpstr>
      <vt:lpstr>PowerPoint Presentation</vt:lpstr>
      <vt:lpstr>Defect Identifier:B_002</vt:lpstr>
      <vt:lpstr>PowerPoint Presentation</vt:lpstr>
      <vt:lpstr>PowerPoint Presentation</vt:lpstr>
      <vt:lpstr>Challenges</vt:lpstr>
      <vt:lpstr>Experience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vs</dc:creator>
  <cp:lastModifiedBy>vishal vs</cp:lastModifiedBy>
  <cp:revision>8</cp:revision>
  <dcterms:created xsi:type="dcterms:W3CDTF">2025-08-18T11:56:46Z</dcterms:created>
  <dcterms:modified xsi:type="dcterms:W3CDTF">2025-08-19T04:01:12Z</dcterms:modified>
</cp:coreProperties>
</file>