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9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/>
      <dgm:spPr/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2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2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2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2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10C63249-FF5F-491F-BC3C-51D6E81DD535}">
      <dgm:prSet phldrT="[Text]"/>
      <dgm:spPr/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60374CDB-7F94-4B07-8D56-B2019579253E}" type="parTrans" cxnId="{D0DDB2C1-258F-4228-B720-95F122E33D04}">
      <dgm:prSet/>
      <dgm:spPr/>
      <dgm:t>
        <a:bodyPr/>
        <a:lstStyle/>
        <a:p>
          <a:endParaRPr lang="en-US"/>
        </a:p>
      </dgm:t>
    </dgm:pt>
    <dgm:pt modelId="{9284C73A-0469-4405-9C29-C8F1A54B68BD}" type="sibTrans" cxnId="{D0DDB2C1-258F-4228-B720-95F122E33D04}">
      <dgm:prSet/>
      <dgm:spPr/>
      <dgm:t>
        <a:bodyPr/>
        <a:lstStyle/>
        <a:p>
          <a:endParaRPr lang="en-US"/>
        </a:p>
      </dgm:t>
    </dgm:pt>
    <dgm:pt modelId="{6B5FA91F-90E0-44A7-85E6-CFB5061907A4}">
      <dgm:prSet phldrT="[Text]"/>
      <dgm:spPr/>
      <dgm:t>
        <a:bodyPr/>
        <a:lstStyle/>
        <a:p>
          <a:r>
            <a:rPr lang="en-US" dirty="0" err="1" smtClean="0"/>
            <a:t>Dev</a:t>
          </a:r>
          <a:r>
            <a:rPr lang="en-US" dirty="0" smtClean="0"/>
            <a:t> Branch</a:t>
          </a:r>
          <a:endParaRPr lang="en-US" dirty="0"/>
        </a:p>
      </dgm:t>
    </dgm:pt>
    <dgm:pt modelId="{44F9FE10-439F-4E50-9D9E-450917C3B1F2}" type="parTrans" cxnId="{08CF0C01-C418-4797-B3EF-BDA4F4378DDE}">
      <dgm:prSet/>
      <dgm:spPr/>
      <dgm:t>
        <a:bodyPr/>
        <a:lstStyle/>
        <a:p>
          <a:endParaRPr lang="en-US"/>
        </a:p>
      </dgm:t>
    </dgm:pt>
    <dgm:pt modelId="{59DD6A31-41A0-4F8B-8C35-C0B9BDE90F9A}" type="sibTrans" cxnId="{08CF0C01-C418-4797-B3EF-BDA4F4378DDE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/>
      <dgm:spPr/>
      <dgm:t>
        <a:bodyPr/>
        <a:lstStyle/>
        <a:p>
          <a:r>
            <a:rPr lang="en-US" sz="2400" dirty="0" err="1" smtClean="0"/>
            <a:t>Dev</a:t>
          </a:r>
          <a:r>
            <a:rPr lang="en-US" sz="2400" dirty="0" smtClean="0"/>
            <a:t> Branch</a:t>
          </a:r>
          <a:endParaRPr lang="en-US" sz="2400" dirty="0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/>
      <dgm:spPr/>
      <dgm:t>
        <a:bodyPr/>
        <a:lstStyle/>
        <a:p>
          <a:r>
            <a:rPr lang="en-US" sz="2400" dirty="0" smtClean="0"/>
            <a:t>Trunk</a:t>
          </a:r>
          <a:endParaRPr lang="en-US" sz="2400" dirty="0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/>
      <dgm:spPr/>
      <dgm:t>
        <a:bodyPr/>
        <a:lstStyle/>
        <a:p>
          <a:r>
            <a:rPr lang="en-US" sz="2400" dirty="0" err="1" smtClean="0"/>
            <a:t>Rel</a:t>
          </a:r>
          <a:r>
            <a:rPr lang="en-US" sz="2400" dirty="0" smtClean="0"/>
            <a:t> Branch</a:t>
          </a:r>
          <a:endParaRPr lang="en-US" sz="2400" dirty="0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/>
      <dgm:spPr/>
      <dgm:t>
        <a:bodyPr/>
        <a:lstStyle/>
        <a:p>
          <a:r>
            <a:rPr lang="en-US" sz="2400" dirty="0" err="1" smtClean="0"/>
            <a:t>Dev</a:t>
          </a:r>
          <a:r>
            <a:rPr lang="en-US" sz="2400" dirty="0" smtClean="0"/>
            <a:t> Branch</a:t>
          </a:r>
          <a:endParaRPr lang="en-US" sz="24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6E188E09-9CD0-46C7-A3EE-A62F8CB3D964}">
      <dgm:prSet phldrT="[Text]"/>
      <dgm:spPr/>
      <dgm:t>
        <a:bodyPr/>
        <a:lstStyle/>
        <a:p>
          <a:r>
            <a:rPr lang="en-US" sz="2400" dirty="0" err="1" smtClean="0"/>
            <a:t>Rel</a:t>
          </a:r>
          <a:r>
            <a:rPr lang="en-US" sz="2400" dirty="0" smtClean="0"/>
            <a:t> Branch</a:t>
          </a:r>
          <a:endParaRPr lang="en-US" sz="2400" dirty="0"/>
        </a:p>
      </dgm:t>
    </dgm:pt>
    <dgm:pt modelId="{70088835-0A0A-4BF1-9734-EEE6431D16E5}" type="parTrans" cxnId="{F106EFD3-4619-454F-A655-7EE0D203D90A}">
      <dgm:prSet/>
      <dgm:spPr/>
      <dgm:t>
        <a:bodyPr/>
        <a:lstStyle/>
        <a:p>
          <a:endParaRPr lang="en-US"/>
        </a:p>
      </dgm:t>
    </dgm:pt>
    <dgm:pt modelId="{84F98745-1974-472A-886D-D0A77111F6DB}" type="sibTrans" cxnId="{F106EFD3-4619-454F-A655-7EE0D203D90A}">
      <dgm:prSet/>
      <dgm:spPr/>
      <dgm:t>
        <a:bodyPr/>
        <a:lstStyle/>
        <a:p>
          <a:endParaRPr lang="en-US"/>
        </a:p>
      </dgm:t>
    </dgm:pt>
    <dgm:pt modelId="{377842ED-4E58-4E21-9A8C-358E1466A5C1}">
      <dgm:prSet phldrT="[Text]"/>
      <dgm:spPr/>
      <dgm:t>
        <a:bodyPr/>
        <a:lstStyle/>
        <a:p>
          <a:r>
            <a:rPr lang="en-US" sz="2400" dirty="0" smtClean="0"/>
            <a:t>Trunk</a:t>
          </a:r>
          <a:endParaRPr lang="en-US" sz="2400" dirty="0"/>
        </a:p>
      </dgm:t>
    </dgm:pt>
    <dgm:pt modelId="{8D961FD2-ADB2-45D2-A994-0637486F13AA}" type="parTrans" cxnId="{9A86AD47-B09D-4AB8-A6B0-7BB1B858A97B}">
      <dgm:prSet/>
      <dgm:spPr/>
      <dgm:t>
        <a:bodyPr/>
        <a:lstStyle/>
        <a:p>
          <a:endParaRPr lang="en-US"/>
        </a:p>
      </dgm:t>
    </dgm:pt>
    <dgm:pt modelId="{92374A94-354C-46E0-AEA5-CA4E42AE0241}" type="sibTrans" cxnId="{9A86AD47-B09D-4AB8-A6B0-7BB1B858A97B}">
      <dgm:prSet/>
      <dgm:spPr/>
      <dgm:t>
        <a:bodyPr/>
        <a:lstStyle/>
        <a:p>
          <a:endParaRPr lang="en-US"/>
        </a:p>
      </dgm:t>
    </dgm:pt>
    <dgm:pt modelId="{4D2B9A9C-658C-4410-A9D9-A1AE8C255A98}">
      <dgm:prSet phldrT="[Text]"/>
      <dgm:spPr/>
      <dgm:t>
        <a:bodyPr/>
        <a:lstStyle/>
        <a:p>
          <a:r>
            <a:rPr lang="en-US" dirty="0" err="1" smtClean="0"/>
            <a:t>Rel</a:t>
          </a:r>
          <a:r>
            <a:rPr lang="en-US" dirty="0" smtClean="0"/>
            <a:t> Branch</a:t>
          </a:r>
          <a:endParaRPr lang="en-US" dirty="0"/>
        </a:p>
      </dgm:t>
    </dgm:pt>
    <dgm:pt modelId="{0A057EA1-393B-49A7-8937-DC519B762D01}" type="parTrans" cxnId="{3D8E281E-43DA-456C-90DB-C69FCDD6D34A}">
      <dgm:prSet/>
      <dgm:spPr/>
      <dgm:t>
        <a:bodyPr/>
        <a:lstStyle/>
        <a:p>
          <a:endParaRPr lang="en-US"/>
        </a:p>
      </dgm:t>
    </dgm:pt>
    <dgm:pt modelId="{47CCC6DA-1A84-4950-9E1F-D2178DEA452F}" type="sibTrans" cxnId="{3D8E281E-43DA-456C-90DB-C69FCDD6D34A}">
      <dgm:prSet/>
      <dgm:spPr/>
      <dgm:t>
        <a:bodyPr/>
        <a:lstStyle/>
        <a:p>
          <a:endParaRPr lang="en-US"/>
        </a:p>
      </dgm:t>
    </dgm:pt>
    <dgm:pt modelId="{96F1910D-BD15-4F4C-B887-2F2A42E239D7}">
      <dgm:prSet phldrT="[Text]"/>
      <dgm:spPr/>
      <dgm:t>
        <a:bodyPr/>
        <a:lstStyle/>
        <a:p>
          <a:r>
            <a:rPr lang="en-US" dirty="0" smtClean="0"/>
            <a:t>Trunk</a:t>
          </a:r>
          <a:endParaRPr lang="en-US" dirty="0"/>
        </a:p>
      </dgm:t>
    </dgm:pt>
    <dgm:pt modelId="{80178809-D2EF-4B29-B240-5C8FD9C4711D}" type="parTrans" cxnId="{FEAA0256-C904-4A21-89DC-6445B2815C81}">
      <dgm:prSet/>
      <dgm:spPr/>
      <dgm:t>
        <a:bodyPr/>
        <a:lstStyle/>
        <a:p>
          <a:endParaRPr lang="en-US"/>
        </a:p>
      </dgm:t>
    </dgm:pt>
    <dgm:pt modelId="{47A2FD58-4E64-417C-9856-648F7505D894}" type="sibTrans" cxnId="{FEAA0256-C904-4A21-89DC-6445B2815C81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F13D7F-87B8-46E4-A4D5-79952AA6DA04}" type="pres">
      <dgm:prSet presAssocID="{5407886B-D0B0-4EEA-AE9F-C8C5A93C0F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0A52-C06F-4D31-A5AA-A37D2DE6D79E}" type="pres">
      <dgm:prSet presAssocID="{8C7F9594-B5BD-4E21-941A-7EFDCE560E4F}" presName="space" presStyleCnt="0"/>
      <dgm:spPr/>
    </dgm:pt>
    <dgm:pt modelId="{FF1CB037-DACD-4DA4-BB83-1575B790915C}" type="pres">
      <dgm:prSet presAssocID="{10C63249-FF5F-491F-BC3C-51D6E81DD535}" presName="composite" presStyleCnt="0"/>
      <dgm:spPr/>
    </dgm:pt>
    <dgm:pt modelId="{84F138C2-A3D9-4391-BA26-CE48E39790C5}" type="pres">
      <dgm:prSet presAssocID="{10C63249-FF5F-491F-BC3C-51D6E81DD5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7019D0F-CEA0-4264-A1F5-57E15D90D9D7}" type="pres">
      <dgm:prSet presAssocID="{10C63249-FF5F-491F-BC3C-51D6E81DD5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FEC22-E90C-4EC8-B052-3AB935B72DD7}" type="presOf" srcId="{7BB262E8-2861-41B2-B34F-06041FA7BAD2}" destId="{3CF13D7F-87B8-46E4-A4D5-79952AA6DA04}" srcOrd="0" destOrd="5" presId="urn:microsoft.com/office/officeart/2005/8/layout/hList1"/>
    <dgm:cxn modelId="{75A40A68-1782-41E6-9D7C-57CD0E669A8E}" type="presOf" srcId="{EEC33518-87AB-4306-A411-BFD200742A9B}" destId="{3CF13D7F-87B8-46E4-A4D5-79952AA6DA04}" srcOrd="0" destOrd="2" presId="urn:microsoft.com/office/officeart/2005/8/layout/hList1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AE9F55C1-9656-4EBC-9E44-DDC5ED032D95}" type="presOf" srcId="{4D1691D6-0813-4EA6-A9BC-9AFB17DF4EC4}" destId="{ABBFA6AD-D212-4C87-B58E-3B62A197C8DD}" srcOrd="0" destOrd="0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FEAA0256-C904-4A21-89DC-6445B2815C81}" srcId="{10C63249-FF5F-491F-BC3C-51D6E81DD535}" destId="{96F1910D-BD15-4F4C-B887-2F2A42E239D7}" srcOrd="2" destOrd="0" parTransId="{80178809-D2EF-4B29-B240-5C8FD9C4711D}" sibTransId="{47A2FD58-4E64-417C-9856-648F7505D894}"/>
    <dgm:cxn modelId="{74999077-B603-42DB-A5B8-E037FDB4EA19}" type="presOf" srcId="{5407886B-D0B0-4EEA-AE9F-C8C5A93C0FBB}" destId="{9FC33C9E-6821-4A95-99AC-635DF1E6869E}" srcOrd="0" destOrd="0" presId="urn:microsoft.com/office/officeart/2005/8/layout/hList1"/>
    <dgm:cxn modelId="{F9CDC774-17F7-4945-980A-F3917818FA26}" type="presOf" srcId="{6E188E09-9CD0-46C7-A3EE-A62F8CB3D964}" destId="{3CF13D7F-87B8-46E4-A4D5-79952AA6DA04}" srcOrd="0" destOrd="6" presId="urn:microsoft.com/office/officeart/2005/8/layout/hList1"/>
    <dgm:cxn modelId="{9A86AD47-B09D-4AB8-A6B0-7BB1B858A97B}" srcId="{832ABE6D-FC8E-4CB0-8724-DAF4299772FD}" destId="{377842ED-4E58-4E21-9A8C-358E1466A5C1}" srcOrd="2" destOrd="0" parTransId="{8D961FD2-ADB2-45D2-A994-0637486F13AA}" sibTransId="{92374A94-354C-46E0-AEA5-CA4E42AE024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BE9B8C7B-5BE6-45F8-9A09-5D3359925290}" type="presOf" srcId="{377842ED-4E58-4E21-9A8C-358E1466A5C1}" destId="{3CF13D7F-87B8-46E4-A4D5-79952AA6DA04}" srcOrd="0" destOrd="7" presId="urn:microsoft.com/office/officeart/2005/8/layout/hList1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A0931342-C89E-4111-A2BD-30DB79AB61B2}" type="presOf" srcId="{594F0DE5-400C-4536-8F8B-B2ABD9061F0B}" destId="{3CF13D7F-87B8-46E4-A4D5-79952AA6DA04}" srcOrd="0" destOrd="1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EBEC4152-27B4-4ACB-97FE-1887E5B078B9}" type="presOf" srcId="{F7570062-89AB-4D9F-8B82-09F8C49E00A3}" destId="{3CF13D7F-87B8-46E4-A4D5-79952AA6DA04}" srcOrd="0" destOrd="0" presId="urn:microsoft.com/office/officeart/2005/8/layout/hList1"/>
    <dgm:cxn modelId="{3D8E281E-43DA-456C-90DB-C69FCDD6D34A}" srcId="{10C63249-FF5F-491F-BC3C-51D6E81DD535}" destId="{4D2B9A9C-658C-4410-A9D9-A1AE8C255A98}" srcOrd="1" destOrd="0" parTransId="{0A057EA1-393B-49A7-8937-DC519B762D01}" sibTransId="{47CCC6DA-1A84-4950-9E1F-D2178DEA452F}"/>
    <dgm:cxn modelId="{E212F9EB-7CE9-401B-9E57-4E50F7170CC2}" type="presOf" srcId="{96F1910D-BD15-4F4C-B887-2F2A42E239D7}" destId="{77019D0F-CEA0-4264-A1F5-57E15D90D9D7}" srcOrd="0" destOrd="2" presId="urn:microsoft.com/office/officeart/2005/8/layout/hList1"/>
    <dgm:cxn modelId="{08CF0C01-C418-4797-B3EF-BDA4F4378DDE}" srcId="{10C63249-FF5F-491F-BC3C-51D6E81DD535}" destId="{6B5FA91F-90E0-44A7-85E6-CFB5061907A4}" srcOrd="0" destOrd="0" parTransId="{44F9FE10-439F-4E50-9D9E-450917C3B1F2}" sibTransId="{59DD6A31-41A0-4F8B-8C35-C0B9BDE90F9A}"/>
    <dgm:cxn modelId="{0C748E87-3A0D-445A-9ED3-0BCE7559FE3C}" type="presOf" srcId="{832ABE6D-FC8E-4CB0-8724-DAF4299772FD}" destId="{3CF13D7F-87B8-46E4-A4D5-79952AA6DA04}" srcOrd="0" destOrd="4" presId="urn:microsoft.com/office/officeart/2005/8/layout/hList1"/>
    <dgm:cxn modelId="{0047E6EB-8C98-44D8-AF4B-3C15D2FF6F13}" type="presOf" srcId="{6B5FA91F-90E0-44A7-85E6-CFB5061907A4}" destId="{77019D0F-CEA0-4264-A1F5-57E15D90D9D7}" srcOrd="0" destOrd="0" presId="urn:microsoft.com/office/officeart/2005/8/layout/hList1"/>
    <dgm:cxn modelId="{F5BC4C2C-2BD8-479D-AAB3-A7AE9D05D88A}" type="presOf" srcId="{4D2B9A9C-658C-4410-A9D9-A1AE8C255A98}" destId="{77019D0F-CEA0-4264-A1F5-57E15D90D9D7}" srcOrd="0" destOrd="1" presId="urn:microsoft.com/office/officeart/2005/8/layout/hList1"/>
    <dgm:cxn modelId="{D0DDB2C1-258F-4228-B720-95F122E33D04}" srcId="{4D1691D6-0813-4EA6-A9BC-9AFB17DF4EC4}" destId="{10C63249-FF5F-491F-BC3C-51D6E81DD535}" srcOrd="1" destOrd="0" parTransId="{60374CDB-7F94-4B07-8D56-B2019579253E}" sibTransId="{9284C73A-0469-4405-9C29-C8F1A54B68BD}"/>
    <dgm:cxn modelId="{CFBB32B2-77B9-4FF7-B7E1-AA56151B9C56}" type="presOf" srcId="{EAC17740-1DC1-4CEC-A1C1-7843B9622FA1}" destId="{3CF13D7F-87B8-46E4-A4D5-79952AA6DA04}" srcOrd="0" destOrd="3" presId="urn:microsoft.com/office/officeart/2005/8/layout/hList1"/>
    <dgm:cxn modelId="{F106EFD3-4619-454F-A655-7EE0D203D90A}" srcId="{832ABE6D-FC8E-4CB0-8724-DAF4299772FD}" destId="{6E188E09-9CD0-46C7-A3EE-A62F8CB3D964}" srcOrd="1" destOrd="0" parTransId="{70088835-0A0A-4BF1-9734-EEE6431D16E5}" sibTransId="{84F98745-1974-472A-886D-D0A77111F6DB}"/>
    <dgm:cxn modelId="{98E1D629-C730-46D4-B695-4FBF85752C9A}" type="presOf" srcId="{10C63249-FF5F-491F-BC3C-51D6E81DD535}" destId="{84F138C2-A3D9-4391-BA26-CE48E39790C5}" srcOrd="0" destOrd="0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89591CA7-1C07-43BD-8DA6-B5F1D59647FB}" type="presParOf" srcId="{ABBFA6AD-D212-4C87-B58E-3B62A197C8DD}" destId="{849C9843-0632-4413-BF1E-A1F5A4A0F871}" srcOrd="0" destOrd="0" presId="urn:microsoft.com/office/officeart/2005/8/layout/hList1"/>
    <dgm:cxn modelId="{C9E678F8-17B8-4F0E-A26E-C860BC89F150}" type="presParOf" srcId="{849C9843-0632-4413-BF1E-A1F5A4A0F871}" destId="{9FC33C9E-6821-4A95-99AC-635DF1E6869E}" srcOrd="0" destOrd="0" presId="urn:microsoft.com/office/officeart/2005/8/layout/hList1"/>
    <dgm:cxn modelId="{C7099847-B124-44EC-9966-35A06650D223}" type="presParOf" srcId="{849C9843-0632-4413-BF1E-A1F5A4A0F871}" destId="{3CF13D7F-87B8-46E4-A4D5-79952AA6DA04}" srcOrd="1" destOrd="0" presId="urn:microsoft.com/office/officeart/2005/8/layout/hList1"/>
    <dgm:cxn modelId="{6DF79561-70D9-4949-BDF2-B2B6B880F627}" type="presParOf" srcId="{ABBFA6AD-D212-4C87-B58E-3B62A197C8DD}" destId="{46F80A52-C06F-4D31-A5AA-A37D2DE6D79E}" srcOrd="1" destOrd="0" presId="urn:microsoft.com/office/officeart/2005/8/layout/hList1"/>
    <dgm:cxn modelId="{0897BEA1-AD87-4DFE-AD32-BEB9D7C81811}" type="presParOf" srcId="{ABBFA6AD-D212-4C87-B58E-3B62A197C8DD}" destId="{FF1CB037-DACD-4DA4-BB83-1575B790915C}" srcOrd="2" destOrd="0" presId="urn:microsoft.com/office/officeart/2005/8/layout/hList1"/>
    <dgm:cxn modelId="{FF1B12E6-4F94-4191-9BEB-DD5CF3209AC9}" type="presParOf" srcId="{FF1CB037-DACD-4DA4-BB83-1575B790915C}" destId="{84F138C2-A3D9-4391-BA26-CE48E39790C5}" srcOrd="0" destOrd="0" presId="urn:microsoft.com/office/officeart/2005/8/layout/hList1"/>
    <dgm:cxn modelId="{A30AF644-7168-4415-9591-BCC6AD7B5ADE}" type="presParOf" srcId="{FF1CB037-DACD-4DA4-BB83-1575B790915C}" destId="{77019D0F-CEA0-4264-A1F5-57E15D90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CC42C-7E64-4D72-BA17-A5A0794F87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2839-B32E-4B06-BC39-B75B4DB24169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92974EA-B56D-4989-ACD2-598E817782EC}" type="parTrans" cxnId="{324ADE31-97F0-42FD-9DF7-3AD1A014B5A2}">
      <dgm:prSet/>
      <dgm:spPr/>
      <dgm:t>
        <a:bodyPr/>
        <a:lstStyle/>
        <a:p>
          <a:endParaRPr lang="en-US"/>
        </a:p>
      </dgm:t>
    </dgm:pt>
    <dgm:pt modelId="{7CFDCC2F-100B-4C09-AD7F-4CBD07B11B88}" type="sibTrans" cxnId="{324ADE31-97F0-42FD-9DF7-3AD1A014B5A2}">
      <dgm:prSet/>
      <dgm:spPr/>
      <dgm:t>
        <a:bodyPr/>
        <a:lstStyle/>
        <a:p>
          <a:endParaRPr lang="en-US"/>
        </a:p>
      </dgm:t>
    </dgm:pt>
    <dgm:pt modelId="{E345C753-DB9F-41FF-B8AF-5B16B41374FC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B07274B9-A802-4541-91FE-EDB3EA0936C4}" type="parTrans" cxnId="{D95C35D0-8CA3-40B2-B684-1AA2B2793C6F}">
      <dgm:prSet/>
      <dgm:spPr/>
      <dgm:t>
        <a:bodyPr/>
        <a:lstStyle/>
        <a:p>
          <a:endParaRPr lang="en-US"/>
        </a:p>
      </dgm:t>
    </dgm:pt>
    <dgm:pt modelId="{AF46A9F1-573B-4AAE-9C5C-DBE82C0892C7}" type="sibTrans" cxnId="{D95C35D0-8CA3-40B2-B684-1AA2B2793C6F}">
      <dgm:prSet/>
      <dgm:spPr/>
      <dgm:t>
        <a:bodyPr/>
        <a:lstStyle/>
        <a:p>
          <a:endParaRPr lang="en-US"/>
        </a:p>
      </dgm:t>
    </dgm:pt>
    <dgm:pt modelId="{F16E5346-C7F9-41C7-BD08-674FF7F8DA4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B8A72C8E-830A-4944-A4F2-D4D23ADA114A}" type="parTrans" cxnId="{AB0CCC5F-BDE4-4B95-871A-A3F14D0D791F}">
      <dgm:prSet/>
      <dgm:spPr/>
      <dgm:t>
        <a:bodyPr/>
        <a:lstStyle/>
        <a:p>
          <a:endParaRPr lang="en-US"/>
        </a:p>
      </dgm:t>
    </dgm:pt>
    <dgm:pt modelId="{9D963638-312F-453E-BAFC-050AFB8448DA}" type="sibTrans" cxnId="{AB0CCC5F-BDE4-4B95-871A-A3F14D0D791F}">
      <dgm:prSet/>
      <dgm:spPr/>
      <dgm:t>
        <a:bodyPr/>
        <a:lstStyle/>
        <a:p>
          <a:endParaRPr lang="en-US"/>
        </a:p>
      </dgm:t>
    </dgm:pt>
    <dgm:pt modelId="{CBEDDC6F-7D21-46C0-9A60-B412943BF22D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FBECA5E5-2806-4D12-9848-B3DDC4F60F61}" type="parTrans" cxnId="{40BD70C9-4164-4650-AFAC-A431D7FE1E5B}">
      <dgm:prSet/>
      <dgm:spPr/>
      <dgm:t>
        <a:bodyPr/>
        <a:lstStyle/>
        <a:p>
          <a:endParaRPr lang="en-US"/>
        </a:p>
      </dgm:t>
    </dgm:pt>
    <dgm:pt modelId="{1E3667F2-B971-42C9-97FB-42C91AD1B92F}" type="sibTrans" cxnId="{40BD70C9-4164-4650-AFAC-A431D7FE1E5B}">
      <dgm:prSet/>
      <dgm:spPr/>
      <dgm:t>
        <a:bodyPr/>
        <a:lstStyle/>
        <a:p>
          <a:endParaRPr lang="en-US"/>
        </a:p>
      </dgm:t>
    </dgm:pt>
    <dgm:pt modelId="{E8101A20-10A0-4524-95D2-F76F66B05CAF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DEF7E0C-D8AA-4EB4-8E67-D81CDAE5C700}" type="parTrans" cxnId="{F5C2A472-CE31-4F2E-BB86-FFB733406090}">
      <dgm:prSet/>
      <dgm:spPr/>
      <dgm:t>
        <a:bodyPr/>
        <a:lstStyle/>
        <a:p>
          <a:endParaRPr lang="en-US"/>
        </a:p>
      </dgm:t>
    </dgm:pt>
    <dgm:pt modelId="{4309FE70-08CD-463F-8E31-AB13D0C798A1}" type="sibTrans" cxnId="{F5C2A472-CE31-4F2E-BB86-FFB733406090}">
      <dgm:prSet/>
      <dgm:spPr/>
      <dgm:t>
        <a:bodyPr/>
        <a:lstStyle/>
        <a:p>
          <a:endParaRPr lang="en-US"/>
        </a:p>
      </dgm:t>
    </dgm:pt>
    <dgm:pt modelId="{FF26A1D7-505B-41BF-B9E9-C9FC92E9BCDA}">
      <dgm:prSet phldrT="[Text]"/>
      <dgm:spPr/>
      <dgm:t>
        <a:bodyPr/>
        <a:lstStyle/>
        <a:p>
          <a:r>
            <a:rPr lang="en-US" dirty="0" smtClean="0"/>
            <a:t>Project b</a:t>
          </a:r>
          <a:endParaRPr lang="en-US" dirty="0"/>
        </a:p>
      </dgm:t>
    </dgm:pt>
    <dgm:pt modelId="{53AA8E9E-C15F-4E46-AC01-EA8BB0733E4E}" type="parTrans" cxnId="{98001A35-2EAF-4BBD-A43F-ECB3BA54C7F2}">
      <dgm:prSet/>
      <dgm:spPr/>
      <dgm:t>
        <a:bodyPr/>
        <a:lstStyle/>
        <a:p>
          <a:endParaRPr lang="en-US"/>
        </a:p>
      </dgm:t>
    </dgm:pt>
    <dgm:pt modelId="{3DAE751B-D995-4C6B-8B40-89AD847AD377}" type="sibTrans" cxnId="{98001A35-2EAF-4BBD-A43F-ECB3BA54C7F2}">
      <dgm:prSet/>
      <dgm:spPr/>
      <dgm:t>
        <a:bodyPr/>
        <a:lstStyle/>
        <a:p>
          <a:endParaRPr lang="en-US"/>
        </a:p>
      </dgm:t>
    </dgm:pt>
    <dgm:pt modelId="{6797C499-CB67-4AC5-8434-7E00322033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96A7410-5D5F-47F3-BC44-4557C6F31EF0}" type="parTrans" cxnId="{103D4908-3673-4C84-B209-958FBA2D578E}">
      <dgm:prSet/>
      <dgm:spPr/>
      <dgm:t>
        <a:bodyPr/>
        <a:lstStyle/>
        <a:p>
          <a:endParaRPr lang="en-US"/>
        </a:p>
      </dgm:t>
    </dgm:pt>
    <dgm:pt modelId="{4D2AA855-3FBD-4A8B-8C05-41B72DA57999}" type="sibTrans" cxnId="{103D4908-3673-4C84-B209-958FBA2D578E}">
      <dgm:prSet/>
      <dgm:spPr/>
      <dgm:t>
        <a:bodyPr/>
        <a:lstStyle/>
        <a:p>
          <a:endParaRPr lang="en-US"/>
        </a:p>
      </dgm:t>
    </dgm:pt>
    <dgm:pt modelId="{238A5E6E-995F-454B-BAE9-3404A92E5DB2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3E1F0004-D83D-494D-9EFC-3298DD7A1CEE}" type="parTrans" cxnId="{04BD9441-81E4-4FBB-9935-314D71343F33}">
      <dgm:prSet/>
      <dgm:spPr/>
      <dgm:t>
        <a:bodyPr/>
        <a:lstStyle/>
        <a:p>
          <a:endParaRPr lang="en-US"/>
        </a:p>
      </dgm:t>
    </dgm:pt>
    <dgm:pt modelId="{9FB994B5-A758-4FAB-91B7-BFFA101B503E}" type="sibTrans" cxnId="{04BD9441-81E4-4FBB-9935-314D71343F33}">
      <dgm:prSet/>
      <dgm:spPr/>
      <dgm:t>
        <a:bodyPr/>
        <a:lstStyle/>
        <a:p>
          <a:endParaRPr lang="en-US"/>
        </a:p>
      </dgm:t>
    </dgm:pt>
    <dgm:pt modelId="{9D790602-FB02-4027-A506-C716A13C48E3}">
      <dgm:prSet phldrT="[Text]"/>
      <dgm:spPr/>
      <dgm:t>
        <a:bodyPr/>
        <a:lstStyle/>
        <a:p>
          <a:r>
            <a:rPr lang="en-US" dirty="0" smtClean="0"/>
            <a:t>Project b</a:t>
          </a:r>
          <a:endParaRPr lang="en-US" dirty="0"/>
        </a:p>
      </dgm:t>
    </dgm:pt>
    <dgm:pt modelId="{BB52CA44-6EF3-42C8-8191-39A79FF0FB22}" type="parTrans" cxnId="{831711D5-693D-41DD-B2A0-D361E383ABB7}">
      <dgm:prSet/>
      <dgm:spPr/>
      <dgm:t>
        <a:bodyPr/>
        <a:lstStyle/>
        <a:p>
          <a:endParaRPr lang="en-US"/>
        </a:p>
      </dgm:t>
    </dgm:pt>
    <dgm:pt modelId="{165E00D1-C6A6-464E-A09B-A01493A091A1}" type="sibTrans" cxnId="{831711D5-693D-41DD-B2A0-D361E383ABB7}">
      <dgm:prSet/>
      <dgm:spPr/>
      <dgm:t>
        <a:bodyPr/>
        <a:lstStyle/>
        <a:p>
          <a:endParaRPr lang="en-US"/>
        </a:p>
      </dgm:t>
    </dgm:pt>
    <dgm:pt modelId="{E642A7A5-9244-49AB-BA33-6FCA7883139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0699CF5-9FC3-4BDF-860E-A72BFFE0936F}" type="parTrans" cxnId="{A3301AAC-74A2-48AA-9F5E-31D44CD71828}">
      <dgm:prSet/>
      <dgm:spPr/>
      <dgm:t>
        <a:bodyPr/>
        <a:lstStyle/>
        <a:p>
          <a:endParaRPr lang="en-US"/>
        </a:p>
      </dgm:t>
    </dgm:pt>
    <dgm:pt modelId="{50821754-CD64-445E-A2E4-A1B4E70812AB}" type="sibTrans" cxnId="{A3301AAC-74A2-48AA-9F5E-31D44CD71828}">
      <dgm:prSet/>
      <dgm:spPr/>
      <dgm:t>
        <a:bodyPr/>
        <a:lstStyle/>
        <a:p>
          <a:endParaRPr lang="en-US"/>
        </a:p>
      </dgm:t>
    </dgm:pt>
    <dgm:pt modelId="{13EBFE26-3CF7-49D5-90C4-EF8A86A03D37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B8CADBA7-3FAF-4813-AC68-982C614D5001}" type="parTrans" cxnId="{3A92843B-A364-48BE-9258-8ACD157883E7}">
      <dgm:prSet/>
      <dgm:spPr/>
      <dgm:t>
        <a:bodyPr/>
        <a:lstStyle/>
        <a:p>
          <a:endParaRPr lang="en-US"/>
        </a:p>
      </dgm:t>
    </dgm:pt>
    <dgm:pt modelId="{9A6C4128-83F1-4F38-8C6D-A5C19BB2A4B2}" type="sibTrans" cxnId="{3A92843B-A364-48BE-9258-8ACD157883E7}">
      <dgm:prSet/>
      <dgm:spPr/>
      <dgm:t>
        <a:bodyPr/>
        <a:lstStyle/>
        <a:p>
          <a:endParaRPr lang="en-US"/>
        </a:p>
      </dgm:t>
    </dgm:pt>
    <dgm:pt modelId="{D631586A-31A5-4BC7-81AD-6FFE49A0F7BF}">
      <dgm:prSet phldrT="[Text]"/>
      <dgm:spPr/>
      <dgm:t>
        <a:bodyPr/>
        <a:lstStyle/>
        <a:p>
          <a:r>
            <a:rPr lang="en-US" dirty="0" smtClean="0"/>
            <a:t>Pom.xml</a:t>
          </a:r>
          <a:endParaRPr lang="en-US" dirty="0"/>
        </a:p>
      </dgm:t>
    </dgm:pt>
    <dgm:pt modelId="{20A33B4E-8659-42CB-93D8-31650861727C}" type="parTrans" cxnId="{06B71068-77D3-4E7D-BD5C-CDC71EE18DD7}">
      <dgm:prSet/>
      <dgm:spPr/>
      <dgm:t>
        <a:bodyPr/>
        <a:lstStyle/>
        <a:p>
          <a:endParaRPr lang="en-US"/>
        </a:p>
      </dgm:t>
    </dgm:pt>
    <dgm:pt modelId="{C72F5B95-9EDE-46F9-B3DE-E3A9F1D06ECF}" type="sibTrans" cxnId="{06B71068-77D3-4E7D-BD5C-CDC71EE18DD7}">
      <dgm:prSet/>
      <dgm:spPr/>
      <dgm:t>
        <a:bodyPr/>
        <a:lstStyle/>
        <a:p>
          <a:endParaRPr lang="en-US"/>
        </a:p>
      </dgm:t>
    </dgm:pt>
    <dgm:pt modelId="{E7BA29CC-9F0A-44C1-AD09-D6DCCEF5BB6A}">
      <dgm:prSet phldrT="[Text]"/>
      <dgm:spPr/>
      <dgm:t>
        <a:bodyPr/>
        <a:lstStyle/>
        <a:p>
          <a:r>
            <a:rPr lang="en-US" dirty="0" smtClean="0"/>
            <a:t>Pom.xml</a:t>
          </a:r>
          <a:endParaRPr lang="en-US" dirty="0"/>
        </a:p>
      </dgm:t>
    </dgm:pt>
    <dgm:pt modelId="{DDD445B3-A29F-470E-BDD1-5D141CAA5B2A}" type="parTrans" cxnId="{3ADA3636-D267-4456-B6F1-C0361B167367}">
      <dgm:prSet/>
      <dgm:spPr/>
      <dgm:t>
        <a:bodyPr/>
        <a:lstStyle/>
        <a:p>
          <a:endParaRPr lang="en-US"/>
        </a:p>
      </dgm:t>
    </dgm:pt>
    <dgm:pt modelId="{BBE3D0C8-AE3F-407B-9E8D-86DFDB9BA1B0}" type="sibTrans" cxnId="{3ADA3636-D267-4456-B6F1-C0361B167367}">
      <dgm:prSet/>
      <dgm:spPr/>
      <dgm:t>
        <a:bodyPr/>
        <a:lstStyle/>
        <a:p>
          <a:endParaRPr lang="en-US"/>
        </a:p>
      </dgm:t>
    </dgm:pt>
    <dgm:pt modelId="{26D8E8BE-BD73-43DA-987C-C31DC3E676FE}">
      <dgm:prSet phldrT="[Text]"/>
      <dgm:spPr/>
      <dgm:t>
        <a:bodyPr/>
        <a:lstStyle/>
        <a:p>
          <a:r>
            <a:rPr lang="en-US" dirty="0" smtClean="0"/>
            <a:t>Pom.xml</a:t>
          </a:r>
          <a:endParaRPr lang="en-US" dirty="0"/>
        </a:p>
      </dgm:t>
    </dgm:pt>
    <dgm:pt modelId="{229683F9-75E9-4115-A431-C0E2EC019A7A}" type="parTrans" cxnId="{14443991-6A82-4D3A-8028-4DAEBAEF8017}">
      <dgm:prSet/>
      <dgm:spPr/>
      <dgm:t>
        <a:bodyPr/>
        <a:lstStyle/>
        <a:p>
          <a:endParaRPr lang="en-US"/>
        </a:p>
      </dgm:t>
    </dgm:pt>
    <dgm:pt modelId="{10B965A7-88C9-4D19-8BC5-402D57798493}" type="sibTrans" cxnId="{14443991-6A82-4D3A-8028-4DAEBAEF8017}">
      <dgm:prSet/>
      <dgm:spPr/>
      <dgm:t>
        <a:bodyPr/>
        <a:lstStyle/>
        <a:p>
          <a:endParaRPr lang="en-US"/>
        </a:p>
      </dgm:t>
    </dgm:pt>
    <dgm:pt modelId="{1212B600-A9A3-4D0B-BB71-6A6BC51746C7}">
      <dgm:prSet phldrT="[Text]"/>
      <dgm:spPr/>
      <dgm:t>
        <a:bodyPr/>
        <a:lstStyle/>
        <a:p>
          <a:r>
            <a:rPr lang="en-US" dirty="0" smtClean="0"/>
            <a:t>Pom.xml</a:t>
          </a:r>
          <a:endParaRPr lang="en-US" dirty="0"/>
        </a:p>
      </dgm:t>
    </dgm:pt>
    <dgm:pt modelId="{C8B12918-0611-4436-8AB0-90DBE20D3D1A}" type="parTrans" cxnId="{5FCEC6FF-FED8-4A90-AF59-6AA1C0490D47}">
      <dgm:prSet/>
      <dgm:spPr/>
      <dgm:t>
        <a:bodyPr/>
        <a:lstStyle/>
        <a:p>
          <a:endParaRPr lang="en-US"/>
        </a:p>
      </dgm:t>
    </dgm:pt>
    <dgm:pt modelId="{77AA2F77-5F18-4EB9-BA55-84C11DC47FC3}" type="sibTrans" cxnId="{5FCEC6FF-FED8-4A90-AF59-6AA1C0490D47}">
      <dgm:prSet/>
      <dgm:spPr/>
      <dgm:t>
        <a:bodyPr/>
        <a:lstStyle/>
        <a:p>
          <a:endParaRPr lang="en-US"/>
        </a:p>
      </dgm:t>
    </dgm:pt>
    <dgm:pt modelId="{F886CCD4-D384-485D-BA1C-ECA19D3D0AC0}">
      <dgm:prSet phldrT="[Text]"/>
      <dgm:spPr/>
      <dgm:t>
        <a:bodyPr/>
        <a:lstStyle/>
        <a:p>
          <a:r>
            <a:rPr lang="en-US" dirty="0" smtClean="0"/>
            <a:t>Pom.xml</a:t>
          </a:r>
          <a:endParaRPr lang="en-US" dirty="0"/>
        </a:p>
      </dgm:t>
    </dgm:pt>
    <dgm:pt modelId="{18DE0114-12B8-4CE8-BF26-751B87B58B86}" type="parTrans" cxnId="{05ED115C-0CAE-4E45-8172-0263A6275985}">
      <dgm:prSet/>
      <dgm:spPr/>
      <dgm:t>
        <a:bodyPr/>
        <a:lstStyle/>
        <a:p>
          <a:endParaRPr lang="en-US"/>
        </a:p>
      </dgm:t>
    </dgm:pt>
    <dgm:pt modelId="{3CBEA072-D971-47E9-9094-232CF08D5A1A}" type="sibTrans" cxnId="{05ED115C-0CAE-4E45-8172-0263A6275985}">
      <dgm:prSet/>
      <dgm:spPr/>
      <dgm:t>
        <a:bodyPr/>
        <a:lstStyle/>
        <a:p>
          <a:endParaRPr lang="en-US"/>
        </a:p>
      </dgm:t>
    </dgm:pt>
    <dgm:pt modelId="{82123BF1-A7F0-4240-9C5A-29A0984107F6}">
      <dgm:prSet phldrT="[Text]"/>
      <dgm:spPr/>
      <dgm:t>
        <a:bodyPr/>
        <a:lstStyle/>
        <a:p>
          <a:r>
            <a:rPr lang="en-US" dirty="0" smtClean="0"/>
            <a:t>Pom.xml</a:t>
          </a:r>
          <a:endParaRPr lang="en-US" dirty="0"/>
        </a:p>
      </dgm:t>
    </dgm:pt>
    <dgm:pt modelId="{6A28D3CC-7710-4D77-BD94-73B2D9B1F478}" type="parTrans" cxnId="{4AC2F48A-F5D6-4231-91FD-A1D582518463}">
      <dgm:prSet/>
      <dgm:spPr/>
      <dgm:t>
        <a:bodyPr/>
        <a:lstStyle/>
        <a:p>
          <a:endParaRPr lang="en-US"/>
        </a:p>
      </dgm:t>
    </dgm:pt>
    <dgm:pt modelId="{2D81C245-3F2A-46C0-B0D5-C82D35037123}" type="sibTrans" cxnId="{4AC2F48A-F5D6-4231-91FD-A1D582518463}">
      <dgm:prSet/>
      <dgm:spPr/>
      <dgm:t>
        <a:bodyPr/>
        <a:lstStyle/>
        <a:p>
          <a:endParaRPr lang="en-US"/>
        </a:p>
      </dgm:t>
    </dgm:pt>
    <dgm:pt modelId="{C2F60E4B-C9FC-46B7-BD1A-EEA49F8216F2}" type="pres">
      <dgm:prSet presAssocID="{6ECCC42C-7E64-4D72-BA17-A5A0794F87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0C9282-A755-4AED-8FC3-B83F15CC1130}" type="pres">
      <dgm:prSet presAssocID="{D83D2839-B32E-4B06-BC39-B75B4DB24169}" presName="root1" presStyleCnt="0"/>
      <dgm:spPr/>
    </dgm:pt>
    <dgm:pt modelId="{FFF3DC03-6D88-4418-8920-89B11AF2A79D}" type="pres">
      <dgm:prSet presAssocID="{D83D2839-B32E-4B06-BC39-B75B4DB241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6E9CF-6164-4919-9B29-75EFAEACDE10}" type="pres">
      <dgm:prSet presAssocID="{D83D2839-B32E-4B06-BC39-B75B4DB24169}" presName="level2hierChild" presStyleCnt="0"/>
      <dgm:spPr/>
    </dgm:pt>
    <dgm:pt modelId="{6285222F-D887-4E3B-8BEA-BA8AB99BD260}" type="pres">
      <dgm:prSet presAssocID="{B07274B9-A802-4541-91FE-EDB3EA0936C4}" presName="conn2-1" presStyleLbl="parChTrans1D2" presStyleIdx="0" presStyleCnt="2"/>
      <dgm:spPr/>
    </dgm:pt>
    <dgm:pt modelId="{4A043F37-FAFA-4296-97FA-A7D857CFBA80}" type="pres">
      <dgm:prSet presAssocID="{B07274B9-A802-4541-91FE-EDB3EA0936C4}" presName="connTx" presStyleLbl="parChTrans1D2" presStyleIdx="0" presStyleCnt="2"/>
      <dgm:spPr/>
    </dgm:pt>
    <dgm:pt modelId="{682F2676-9224-4AEE-91C0-53E39FC69A71}" type="pres">
      <dgm:prSet presAssocID="{E345C753-DB9F-41FF-B8AF-5B16B41374FC}" presName="root2" presStyleCnt="0"/>
      <dgm:spPr/>
    </dgm:pt>
    <dgm:pt modelId="{E854D419-8C90-4209-A510-61D99E941C79}" type="pres">
      <dgm:prSet presAssocID="{E345C753-DB9F-41FF-B8AF-5B16B41374FC}" presName="LevelTwoTextNode" presStyleLbl="node2" presStyleIdx="0" presStyleCnt="2">
        <dgm:presLayoutVars>
          <dgm:chPref val="3"/>
        </dgm:presLayoutVars>
      </dgm:prSet>
      <dgm:spPr/>
    </dgm:pt>
    <dgm:pt modelId="{C725D93F-F2B4-4323-B3B2-D68B1B65872C}" type="pres">
      <dgm:prSet presAssocID="{E345C753-DB9F-41FF-B8AF-5B16B41374FC}" presName="level3hierChild" presStyleCnt="0"/>
      <dgm:spPr/>
    </dgm:pt>
    <dgm:pt modelId="{7352FF71-1525-4505-89A4-C36F9D1FE17A}" type="pres">
      <dgm:prSet presAssocID="{9DEF7E0C-D8AA-4EB4-8E67-D81CDAE5C700}" presName="conn2-1" presStyleLbl="parChTrans1D3" presStyleIdx="0" presStyleCnt="8"/>
      <dgm:spPr/>
    </dgm:pt>
    <dgm:pt modelId="{62A2FA46-B745-4506-AC1D-86C8B8587C22}" type="pres">
      <dgm:prSet presAssocID="{9DEF7E0C-D8AA-4EB4-8E67-D81CDAE5C700}" presName="connTx" presStyleLbl="parChTrans1D3" presStyleIdx="0" presStyleCnt="8"/>
      <dgm:spPr/>
    </dgm:pt>
    <dgm:pt modelId="{EEFD3E32-CAE6-47B4-94AC-EF3FF479CD63}" type="pres">
      <dgm:prSet presAssocID="{E8101A20-10A0-4524-95D2-F76F66B05CAF}" presName="root2" presStyleCnt="0"/>
      <dgm:spPr/>
    </dgm:pt>
    <dgm:pt modelId="{6BEF9686-CF33-423A-8D2B-E3CA81729BFF}" type="pres">
      <dgm:prSet presAssocID="{E8101A20-10A0-4524-95D2-F76F66B05CAF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33BC7-4611-453A-9E5F-5DAA5CC60E00}" type="pres">
      <dgm:prSet presAssocID="{E8101A20-10A0-4524-95D2-F76F66B05CAF}" presName="level3hierChild" presStyleCnt="0"/>
      <dgm:spPr/>
    </dgm:pt>
    <dgm:pt modelId="{EE7BC263-9458-4C8A-BA14-601D80D1E27E}" type="pres">
      <dgm:prSet presAssocID="{20A33B4E-8659-42CB-93D8-31650861727C}" presName="conn2-1" presStyleLbl="parChTrans1D4" presStyleIdx="0" presStyleCnt="6"/>
      <dgm:spPr/>
    </dgm:pt>
    <dgm:pt modelId="{2D0DAACB-EF68-4A40-B6FB-676A6B536C92}" type="pres">
      <dgm:prSet presAssocID="{20A33B4E-8659-42CB-93D8-31650861727C}" presName="connTx" presStyleLbl="parChTrans1D4" presStyleIdx="0" presStyleCnt="6"/>
      <dgm:spPr/>
    </dgm:pt>
    <dgm:pt modelId="{ABB7792C-F4A7-4A23-9473-629E8230DA2B}" type="pres">
      <dgm:prSet presAssocID="{D631586A-31A5-4BC7-81AD-6FFE49A0F7BF}" presName="root2" presStyleCnt="0"/>
      <dgm:spPr/>
    </dgm:pt>
    <dgm:pt modelId="{ECCDDCDA-9546-4095-922C-FC83DBEDD1F9}" type="pres">
      <dgm:prSet presAssocID="{D631586A-31A5-4BC7-81AD-6FFE49A0F7BF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BA48B-B588-4073-A1A9-D096B23481BE}" type="pres">
      <dgm:prSet presAssocID="{D631586A-31A5-4BC7-81AD-6FFE49A0F7BF}" presName="level3hierChild" presStyleCnt="0"/>
      <dgm:spPr/>
    </dgm:pt>
    <dgm:pt modelId="{35299F19-9A1E-4DA4-8641-3E52AF39D222}" type="pres">
      <dgm:prSet presAssocID="{53AA8E9E-C15F-4E46-AC01-EA8BB0733E4E}" presName="conn2-1" presStyleLbl="parChTrans1D3" presStyleIdx="1" presStyleCnt="8"/>
      <dgm:spPr/>
    </dgm:pt>
    <dgm:pt modelId="{1451AE1C-30EF-4D5E-8AFC-E4527C1F040A}" type="pres">
      <dgm:prSet presAssocID="{53AA8E9E-C15F-4E46-AC01-EA8BB0733E4E}" presName="connTx" presStyleLbl="parChTrans1D3" presStyleIdx="1" presStyleCnt="8"/>
      <dgm:spPr/>
    </dgm:pt>
    <dgm:pt modelId="{355BD9FF-9A8C-4840-80F5-7B7A1930BD61}" type="pres">
      <dgm:prSet presAssocID="{FF26A1D7-505B-41BF-B9E9-C9FC92E9BCDA}" presName="root2" presStyleCnt="0"/>
      <dgm:spPr/>
    </dgm:pt>
    <dgm:pt modelId="{531DBE26-5534-40D6-9C18-8A17503E5749}" type="pres">
      <dgm:prSet presAssocID="{FF26A1D7-505B-41BF-B9E9-C9FC92E9BCDA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EE20D-8EB1-4A62-AC69-F5659BAD3B81}" type="pres">
      <dgm:prSet presAssocID="{FF26A1D7-505B-41BF-B9E9-C9FC92E9BCDA}" presName="level3hierChild" presStyleCnt="0"/>
      <dgm:spPr/>
    </dgm:pt>
    <dgm:pt modelId="{AE4D1BEF-9676-41B1-A0A3-E3BB6F9C722F}" type="pres">
      <dgm:prSet presAssocID="{DDD445B3-A29F-470E-BDD1-5D141CAA5B2A}" presName="conn2-1" presStyleLbl="parChTrans1D4" presStyleIdx="1" presStyleCnt="6"/>
      <dgm:spPr/>
    </dgm:pt>
    <dgm:pt modelId="{C85BAB99-2D9F-4517-A046-CAD4C39355FB}" type="pres">
      <dgm:prSet presAssocID="{DDD445B3-A29F-470E-BDD1-5D141CAA5B2A}" presName="connTx" presStyleLbl="parChTrans1D4" presStyleIdx="1" presStyleCnt="6"/>
      <dgm:spPr/>
    </dgm:pt>
    <dgm:pt modelId="{6DDB3A38-7C1F-45F7-82DC-3679845BD17A}" type="pres">
      <dgm:prSet presAssocID="{E7BA29CC-9F0A-44C1-AD09-D6DCCEF5BB6A}" presName="root2" presStyleCnt="0"/>
      <dgm:spPr/>
    </dgm:pt>
    <dgm:pt modelId="{246CF56F-CEAD-4392-9F72-AA641B86FA47}" type="pres">
      <dgm:prSet presAssocID="{E7BA29CC-9F0A-44C1-AD09-D6DCCEF5BB6A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CF39D6-F651-4AAF-9AD8-39ED4316F578}" type="pres">
      <dgm:prSet presAssocID="{E7BA29CC-9F0A-44C1-AD09-D6DCCEF5BB6A}" presName="level3hierChild" presStyleCnt="0"/>
      <dgm:spPr/>
    </dgm:pt>
    <dgm:pt modelId="{E940B83C-A781-49D0-B33A-38B233CBC19E}" type="pres">
      <dgm:prSet presAssocID="{196A7410-5D5F-47F3-BC44-4557C6F31EF0}" presName="conn2-1" presStyleLbl="parChTrans1D3" presStyleIdx="2" presStyleCnt="8"/>
      <dgm:spPr/>
    </dgm:pt>
    <dgm:pt modelId="{8FB70575-9E1A-4762-A3F4-863C759C794C}" type="pres">
      <dgm:prSet presAssocID="{196A7410-5D5F-47F3-BC44-4557C6F31EF0}" presName="connTx" presStyleLbl="parChTrans1D3" presStyleIdx="2" presStyleCnt="8"/>
      <dgm:spPr/>
    </dgm:pt>
    <dgm:pt modelId="{811536CE-3D7F-4C35-BDCE-2EFDAB17DD5C}" type="pres">
      <dgm:prSet presAssocID="{6797C499-CB67-4AC5-8434-7E0032203374}" presName="root2" presStyleCnt="0"/>
      <dgm:spPr/>
    </dgm:pt>
    <dgm:pt modelId="{654571F6-41CD-4CB9-80BF-D6FD5E44FE5D}" type="pres">
      <dgm:prSet presAssocID="{6797C499-CB67-4AC5-8434-7E003220337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2DC17-9117-4A74-9001-2DECB9B2DE32}" type="pres">
      <dgm:prSet presAssocID="{6797C499-CB67-4AC5-8434-7E0032203374}" presName="level3hierChild" presStyleCnt="0"/>
      <dgm:spPr/>
    </dgm:pt>
    <dgm:pt modelId="{FD983C67-2AD8-4261-9E9B-F502870C283E}" type="pres">
      <dgm:prSet presAssocID="{3E1F0004-D83D-494D-9EFC-3298DD7A1CEE}" presName="conn2-1" presStyleLbl="parChTrans1D3" presStyleIdx="3" presStyleCnt="8"/>
      <dgm:spPr/>
    </dgm:pt>
    <dgm:pt modelId="{D7C64B65-3D6C-4E1F-8661-D76802D369CB}" type="pres">
      <dgm:prSet presAssocID="{3E1F0004-D83D-494D-9EFC-3298DD7A1CEE}" presName="connTx" presStyleLbl="parChTrans1D3" presStyleIdx="3" presStyleCnt="8"/>
      <dgm:spPr/>
    </dgm:pt>
    <dgm:pt modelId="{2C3FD2B0-4E2C-4611-A768-D1093FB026CC}" type="pres">
      <dgm:prSet presAssocID="{238A5E6E-995F-454B-BAE9-3404A92E5DB2}" presName="root2" presStyleCnt="0"/>
      <dgm:spPr/>
    </dgm:pt>
    <dgm:pt modelId="{2C9F213D-7317-45E9-B22D-EAEAB6603B0F}" type="pres">
      <dgm:prSet presAssocID="{238A5E6E-995F-454B-BAE9-3404A92E5DB2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B679-5B26-41FD-8974-14D36E9D9C0E}" type="pres">
      <dgm:prSet presAssocID="{238A5E6E-995F-454B-BAE9-3404A92E5DB2}" presName="level3hierChild" presStyleCnt="0"/>
      <dgm:spPr/>
    </dgm:pt>
    <dgm:pt modelId="{93CADB5B-3446-4E73-9191-BBCC4BFDA23E}" type="pres">
      <dgm:prSet presAssocID="{229683F9-75E9-4115-A431-C0E2EC019A7A}" presName="conn2-1" presStyleLbl="parChTrans1D4" presStyleIdx="2" presStyleCnt="6"/>
      <dgm:spPr/>
    </dgm:pt>
    <dgm:pt modelId="{D4C9EA26-ACFC-427A-944A-B115F34559CC}" type="pres">
      <dgm:prSet presAssocID="{229683F9-75E9-4115-A431-C0E2EC019A7A}" presName="connTx" presStyleLbl="parChTrans1D4" presStyleIdx="2" presStyleCnt="6"/>
      <dgm:spPr/>
    </dgm:pt>
    <dgm:pt modelId="{73914958-CB83-418B-B097-06C34A96032A}" type="pres">
      <dgm:prSet presAssocID="{26D8E8BE-BD73-43DA-987C-C31DC3E676FE}" presName="root2" presStyleCnt="0"/>
      <dgm:spPr/>
    </dgm:pt>
    <dgm:pt modelId="{A636DBE6-292E-4E97-B539-18F62422FD9F}" type="pres">
      <dgm:prSet presAssocID="{26D8E8BE-BD73-43DA-987C-C31DC3E676FE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958BC-C4AE-4AB7-824E-1E3DBD1B78A7}" type="pres">
      <dgm:prSet presAssocID="{26D8E8BE-BD73-43DA-987C-C31DC3E676FE}" presName="level3hierChild" presStyleCnt="0"/>
      <dgm:spPr/>
    </dgm:pt>
    <dgm:pt modelId="{CFB8611A-C040-474B-BD7E-D25EC237C3A3}" type="pres">
      <dgm:prSet presAssocID="{B8A72C8E-830A-4944-A4F2-D4D23ADA114A}" presName="conn2-1" presStyleLbl="parChTrans1D2" presStyleIdx="1" presStyleCnt="2"/>
      <dgm:spPr/>
    </dgm:pt>
    <dgm:pt modelId="{B1A8E9AE-8746-4237-8242-C1A287B6BDFF}" type="pres">
      <dgm:prSet presAssocID="{B8A72C8E-830A-4944-A4F2-D4D23ADA114A}" presName="connTx" presStyleLbl="parChTrans1D2" presStyleIdx="1" presStyleCnt="2"/>
      <dgm:spPr/>
    </dgm:pt>
    <dgm:pt modelId="{A5BA2724-4F25-4480-BBB6-8AF82362BCAA}" type="pres">
      <dgm:prSet presAssocID="{F16E5346-C7F9-41C7-BD08-674FF7F8DA46}" presName="root2" presStyleCnt="0"/>
      <dgm:spPr/>
    </dgm:pt>
    <dgm:pt modelId="{86F6E9DD-9C12-4198-8305-F825FDB3DA57}" type="pres">
      <dgm:prSet presAssocID="{F16E5346-C7F9-41C7-BD08-674FF7F8DA4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85493-CD10-4FAB-9B56-779046247CE1}" type="pres">
      <dgm:prSet presAssocID="{F16E5346-C7F9-41C7-BD08-674FF7F8DA46}" presName="level3hierChild" presStyleCnt="0"/>
      <dgm:spPr/>
    </dgm:pt>
    <dgm:pt modelId="{D9A22F36-1191-4B16-991A-53CF1CFE52F1}" type="pres">
      <dgm:prSet presAssocID="{FBECA5E5-2806-4D12-9848-B3DDC4F60F61}" presName="conn2-1" presStyleLbl="parChTrans1D3" presStyleIdx="4" presStyleCnt="8"/>
      <dgm:spPr/>
    </dgm:pt>
    <dgm:pt modelId="{5E151F96-2445-4B59-B5EA-3D1AF29B7A2A}" type="pres">
      <dgm:prSet presAssocID="{FBECA5E5-2806-4D12-9848-B3DDC4F60F61}" presName="connTx" presStyleLbl="parChTrans1D3" presStyleIdx="4" presStyleCnt="8"/>
      <dgm:spPr/>
    </dgm:pt>
    <dgm:pt modelId="{5517BDAD-36A6-4A98-8217-91AD6D518002}" type="pres">
      <dgm:prSet presAssocID="{CBEDDC6F-7D21-46C0-9A60-B412943BF22D}" presName="root2" presStyleCnt="0"/>
      <dgm:spPr/>
    </dgm:pt>
    <dgm:pt modelId="{33C67E1B-42E5-407D-BC4C-1EBC33B8E123}" type="pres">
      <dgm:prSet presAssocID="{CBEDDC6F-7D21-46C0-9A60-B412943BF22D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0D7A6-18EF-410D-BBC6-88B6D7675173}" type="pres">
      <dgm:prSet presAssocID="{CBEDDC6F-7D21-46C0-9A60-B412943BF22D}" presName="level3hierChild" presStyleCnt="0"/>
      <dgm:spPr/>
    </dgm:pt>
    <dgm:pt modelId="{A831011F-1500-44DB-8915-E983FC53F486}" type="pres">
      <dgm:prSet presAssocID="{C8B12918-0611-4436-8AB0-90DBE20D3D1A}" presName="conn2-1" presStyleLbl="parChTrans1D4" presStyleIdx="3" presStyleCnt="6"/>
      <dgm:spPr/>
    </dgm:pt>
    <dgm:pt modelId="{5C69BEF5-E4ED-4BA8-A87D-44886CCF261A}" type="pres">
      <dgm:prSet presAssocID="{C8B12918-0611-4436-8AB0-90DBE20D3D1A}" presName="connTx" presStyleLbl="parChTrans1D4" presStyleIdx="3" presStyleCnt="6"/>
      <dgm:spPr/>
    </dgm:pt>
    <dgm:pt modelId="{13935FBD-C873-42AB-A961-00EAF199F169}" type="pres">
      <dgm:prSet presAssocID="{1212B600-A9A3-4D0B-BB71-6A6BC51746C7}" presName="root2" presStyleCnt="0"/>
      <dgm:spPr/>
    </dgm:pt>
    <dgm:pt modelId="{C958D967-354B-48CA-B111-11BF040A1436}" type="pres">
      <dgm:prSet presAssocID="{1212B600-A9A3-4D0B-BB71-6A6BC51746C7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E9E85-DDB5-486D-9065-3FDD7A231B20}" type="pres">
      <dgm:prSet presAssocID="{1212B600-A9A3-4D0B-BB71-6A6BC51746C7}" presName="level3hierChild" presStyleCnt="0"/>
      <dgm:spPr/>
    </dgm:pt>
    <dgm:pt modelId="{14477195-C00D-4987-98A4-6CAE3D39F732}" type="pres">
      <dgm:prSet presAssocID="{BB52CA44-6EF3-42C8-8191-39A79FF0FB22}" presName="conn2-1" presStyleLbl="parChTrans1D3" presStyleIdx="5" presStyleCnt="8"/>
      <dgm:spPr/>
    </dgm:pt>
    <dgm:pt modelId="{F5225AE2-45DC-401D-85CC-AB6D41B6E779}" type="pres">
      <dgm:prSet presAssocID="{BB52CA44-6EF3-42C8-8191-39A79FF0FB22}" presName="connTx" presStyleLbl="parChTrans1D3" presStyleIdx="5" presStyleCnt="8"/>
      <dgm:spPr/>
    </dgm:pt>
    <dgm:pt modelId="{45031490-0EA6-4E15-964C-11C8931EB20C}" type="pres">
      <dgm:prSet presAssocID="{9D790602-FB02-4027-A506-C716A13C48E3}" presName="root2" presStyleCnt="0"/>
      <dgm:spPr/>
    </dgm:pt>
    <dgm:pt modelId="{24DADF98-2FAF-4862-96B6-72F97AA2279B}" type="pres">
      <dgm:prSet presAssocID="{9D790602-FB02-4027-A506-C716A13C48E3}" presName="LevelTwoTextNode" presStyleLbl="node3" presStyleIdx="5" presStyleCnt="8">
        <dgm:presLayoutVars>
          <dgm:chPref val="3"/>
        </dgm:presLayoutVars>
      </dgm:prSet>
      <dgm:spPr/>
    </dgm:pt>
    <dgm:pt modelId="{A375063B-C8A2-449D-9A7B-1D78FA5FB56E}" type="pres">
      <dgm:prSet presAssocID="{9D790602-FB02-4027-A506-C716A13C48E3}" presName="level3hierChild" presStyleCnt="0"/>
      <dgm:spPr/>
    </dgm:pt>
    <dgm:pt modelId="{D42DDC66-F00A-4B04-9993-EC2329BB1623}" type="pres">
      <dgm:prSet presAssocID="{18DE0114-12B8-4CE8-BF26-751B87B58B86}" presName="conn2-1" presStyleLbl="parChTrans1D4" presStyleIdx="4" presStyleCnt="6"/>
      <dgm:spPr/>
    </dgm:pt>
    <dgm:pt modelId="{FCED48DD-242A-4113-9A66-93A66EE4070C}" type="pres">
      <dgm:prSet presAssocID="{18DE0114-12B8-4CE8-BF26-751B87B58B86}" presName="connTx" presStyleLbl="parChTrans1D4" presStyleIdx="4" presStyleCnt="6"/>
      <dgm:spPr/>
    </dgm:pt>
    <dgm:pt modelId="{33C14631-F0FA-44BA-A92C-27D10D2DD6DD}" type="pres">
      <dgm:prSet presAssocID="{F886CCD4-D384-485D-BA1C-ECA19D3D0AC0}" presName="root2" presStyleCnt="0"/>
      <dgm:spPr/>
    </dgm:pt>
    <dgm:pt modelId="{2B20BDD7-5739-4FA8-82E5-03164B692A6A}" type="pres">
      <dgm:prSet presAssocID="{F886CCD4-D384-485D-BA1C-ECA19D3D0AC0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FD2440-E01B-43D0-9960-5E046DCEB203}" type="pres">
      <dgm:prSet presAssocID="{F886CCD4-D384-485D-BA1C-ECA19D3D0AC0}" presName="level3hierChild" presStyleCnt="0"/>
      <dgm:spPr/>
    </dgm:pt>
    <dgm:pt modelId="{D305E4AF-13A4-4D66-8F1F-3920DBC71B5C}" type="pres">
      <dgm:prSet presAssocID="{20699CF5-9FC3-4BDF-860E-A72BFFE0936F}" presName="conn2-1" presStyleLbl="parChTrans1D3" presStyleIdx="6" presStyleCnt="8"/>
      <dgm:spPr/>
    </dgm:pt>
    <dgm:pt modelId="{A38E31D2-B13A-4B88-A936-FA98097F8AFF}" type="pres">
      <dgm:prSet presAssocID="{20699CF5-9FC3-4BDF-860E-A72BFFE0936F}" presName="connTx" presStyleLbl="parChTrans1D3" presStyleIdx="6" presStyleCnt="8"/>
      <dgm:spPr/>
    </dgm:pt>
    <dgm:pt modelId="{4FD4FE8C-AED4-4F8E-8BD1-600FB95A86FF}" type="pres">
      <dgm:prSet presAssocID="{E642A7A5-9244-49AB-BA33-6FCA7883139C}" presName="root2" presStyleCnt="0"/>
      <dgm:spPr/>
    </dgm:pt>
    <dgm:pt modelId="{DD20CC5F-74B5-4B71-9801-943C62985B7C}" type="pres">
      <dgm:prSet presAssocID="{E642A7A5-9244-49AB-BA33-6FCA7883139C}" presName="LevelTwoTextNode" presStyleLbl="node3" presStyleIdx="6" presStyleCnt="8">
        <dgm:presLayoutVars>
          <dgm:chPref val="3"/>
        </dgm:presLayoutVars>
      </dgm:prSet>
      <dgm:spPr/>
    </dgm:pt>
    <dgm:pt modelId="{3F3EA853-2663-4326-A2CD-4836569406C4}" type="pres">
      <dgm:prSet presAssocID="{E642A7A5-9244-49AB-BA33-6FCA7883139C}" presName="level3hierChild" presStyleCnt="0"/>
      <dgm:spPr/>
    </dgm:pt>
    <dgm:pt modelId="{81F6A183-92A0-48BB-AF78-070360CF85C1}" type="pres">
      <dgm:prSet presAssocID="{B8CADBA7-3FAF-4813-AC68-982C614D5001}" presName="conn2-1" presStyleLbl="parChTrans1D3" presStyleIdx="7" presStyleCnt="8"/>
      <dgm:spPr/>
    </dgm:pt>
    <dgm:pt modelId="{0A095E77-7184-4CCC-830A-C7AB309B4C2C}" type="pres">
      <dgm:prSet presAssocID="{B8CADBA7-3FAF-4813-AC68-982C614D5001}" presName="connTx" presStyleLbl="parChTrans1D3" presStyleIdx="7" presStyleCnt="8"/>
      <dgm:spPr/>
    </dgm:pt>
    <dgm:pt modelId="{276E033B-96A0-4F8B-B49E-484F5188DA8B}" type="pres">
      <dgm:prSet presAssocID="{13EBFE26-3CF7-49D5-90C4-EF8A86A03D37}" presName="root2" presStyleCnt="0"/>
      <dgm:spPr/>
    </dgm:pt>
    <dgm:pt modelId="{00244C21-1D6C-430C-BBE7-F6753BDC2118}" type="pres">
      <dgm:prSet presAssocID="{13EBFE26-3CF7-49D5-90C4-EF8A86A03D37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C22C4-A72B-480B-BD4B-2C9E1A76D30A}" type="pres">
      <dgm:prSet presAssocID="{13EBFE26-3CF7-49D5-90C4-EF8A86A03D37}" presName="level3hierChild" presStyleCnt="0"/>
      <dgm:spPr/>
    </dgm:pt>
    <dgm:pt modelId="{DF8D1E42-0D81-44D3-A8A0-D9B3A5836789}" type="pres">
      <dgm:prSet presAssocID="{6A28D3CC-7710-4D77-BD94-73B2D9B1F478}" presName="conn2-1" presStyleLbl="parChTrans1D4" presStyleIdx="5" presStyleCnt="6"/>
      <dgm:spPr/>
    </dgm:pt>
    <dgm:pt modelId="{6C7256C6-00FB-45F5-BAF5-4714A5DDFC0B}" type="pres">
      <dgm:prSet presAssocID="{6A28D3CC-7710-4D77-BD94-73B2D9B1F478}" presName="connTx" presStyleLbl="parChTrans1D4" presStyleIdx="5" presStyleCnt="6"/>
      <dgm:spPr/>
    </dgm:pt>
    <dgm:pt modelId="{FE4ACE59-8D6D-4B43-AE15-008377923E27}" type="pres">
      <dgm:prSet presAssocID="{82123BF1-A7F0-4240-9C5A-29A0984107F6}" presName="root2" presStyleCnt="0"/>
      <dgm:spPr/>
    </dgm:pt>
    <dgm:pt modelId="{C829DE31-F279-4027-863C-515BA0BC9C93}" type="pres">
      <dgm:prSet presAssocID="{82123BF1-A7F0-4240-9C5A-29A0984107F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88C75-4FDA-4214-9F31-CFF3A347659D}" type="pres">
      <dgm:prSet presAssocID="{82123BF1-A7F0-4240-9C5A-29A0984107F6}" presName="level3hierChild" presStyleCnt="0"/>
      <dgm:spPr/>
    </dgm:pt>
  </dgm:ptLst>
  <dgm:cxnLst>
    <dgm:cxn modelId="{BEFA4E14-1C3F-4EB7-BD83-76A6CC88569F}" type="presOf" srcId="{D631586A-31A5-4BC7-81AD-6FFE49A0F7BF}" destId="{ECCDDCDA-9546-4095-922C-FC83DBEDD1F9}" srcOrd="0" destOrd="0" presId="urn:microsoft.com/office/officeart/2008/layout/HorizontalMultiLevelHierarchy"/>
    <dgm:cxn modelId="{F5C2A472-CE31-4F2E-BB86-FFB733406090}" srcId="{E345C753-DB9F-41FF-B8AF-5B16B41374FC}" destId="{E8101A20-10A0-4524-95D2-F76F66B05CAF}" srcOrd="0" destOrd="0" parTransId="{9DEF7E0C-D8AA-4EB4-8E67-D81CDAE5C700}" sibTransId="{4309FE70-08CD-463F-8E31-AB13D0C798A1}"/>
    <dgm:cxn modelId="{8F217A5B-CC6C-4F09-84AF-CEDCF8245965}" type="presOf" srcId="{13EBFE26-3CF7-49D5-90C4-EF8A86A03D37}" destId="{00244C21-1D6C-430C-BBE7-F6753BDC2118}" srcOrd="0" destOrd="0" presId="urn:microsoft.com/office/officeart/2008/layout/HorizontalMultiLevelHierarchy"/>
    <dgm:cxn modelId="{E3478E5A-72BC-4782-983E-8806996C29C4}" type="presOf" srcId="{238A5E6E-995F-454B-BAE9-3404A92E5DB2}" destId="{2C9F213D-7317-45E9-B22D-EAEAB6603B0F}" srcOrd="0" destOrd="0" presId="urn:microsoft.com/office/officeart/2008/layout/HorizontalMultiLevelHierarchy"/>
    <dgm:cxn modelId="{21A3764E-D985-4E45-B8AC-F6B5D852FE26}" type="presOf" srcId="{229683F9-75E9-4115-A431-C0E2EC019A7A}" destId="{D4C9EA26-ACFC-427A-944A-B115F34559CC}" srcOrd="1" destOrd="0" presId="urn:microsoft.com/office/officeart/2008/layout/HorizontalMultiLevelHierarchy"/>
    <dgm:cxn modelId="{8EBBD6DD-AB5A-45B6-B877-13920ED81787}" type="presOf" srcId="{B07274B9-A802-4541-91FE-EDB3EA0936C4}" destId="{4A043F37-FAFA-4296-97FA-A7D857CFBA80}" srcOrd="1" destOrd="0" presId="urn:microsoft.com/office/officeart/2008/layout/HorizontalMultiLevelHierarchy"/>
    <dgm:cxn modelId="{E38C624A-AA20-4A39-BB5E-75E428682A9F}" type="presOf" srcId="{C8B12918-0611-4436-8AB0-90DBE20D3D1A}" destId="{5C69BEF5-E4ED-4BA8-A87D-44886CCF261A}" srcOrd="1" destOrd="0" presId="urn:microsoft.com/office/officeart/2008/layout/HorizontalMultiLevelHierarchy"/>
    <dgm:cxn modelId="{4AC2F48A-F5D6-4231-91FD-A1D582518463}" srcId="{13EBFE26-3CF7-49D5-90C4-EF8A86A03D37}" destId="{82123BF1-A7F0-4240-9C5A-29A0984107F6}" srcOrd="0" destOrd="0" parTransId="{6A28D3CC-7710-4D77-BD94-73B2D9B1F478}" sibTransId="{2D81C245-3F2A-46C0-B0D5-C82D35037123}"/>
    <dgm:cxn modelId="{035AB3E6-9929-403B-B0D1-9FF2E8E8F20F}" type="presOf" srcId="{B07274B9-A802-4541-91FE-EDB3EA0936C4}" destId="{6285222F-D887-4E3B-8BEA-BA8AB99BD260}" srcOrd="0" destOrd="0" presId="urn:microsoft.com/office/officeart/2008/layout/HorizontalMultiLevelHierarchy"/>
    <dgm:cxn modelId="{5FCEC6FF-FED8-4A90-AF59-6AA1C0490D47}" srcId="{CBEDDC6F-7D21-46C0-9A60-B412943BF22D}" destId="{1212B600-A9A3-4D0B-BB71-6A6BC51746C7}" srcOrd="0" destOrd="0" parTransId="{C8B12918-0611-4436-8AB0-90DBE20D3D1A}" sibTransId="{77AA2F77-5F18-4EB9-BA55-84C11DC47FC3}"/>
    <dgm:cxn modelId="{98D5ABDA-7988-45FD-ACBD-D05544BA1C51}" type="presOf" srcId="{6A28D3CC-7710-4D77-BD94-73B2D9B1F478}" destId="{DF8D1E42-0D81-44D3-A8A0-D9B3A5836789}" srcOrd="0" destOrd="0" presId="urn:microsoft.com/office/officeart/2008/layout/HorizontalMultiLevelHierarchy"/>
    <dgm:cxn modelId="{06B71068-77D3-4E7D-BD5C-CDC71EE18DD7}" srcId="{E8101A20-10A0-4524-95D2-F76F66B05CAF}" destId="{D631586A-31A5-4BC7-81AD-6FFE49A0F7BF}" srcOrd="0" destOrd="0" parTransId="{20A33B4E-8659-42CB-93D8-31650861727C}" sibTransId="{C72F5B95-9EDE-46F9-B3DE-E3A9F1D06ECF}"/>
    <dgm:cxn modelId="{D1A56833-1B9D-48C8-80A5-B781D210A82D}" type="presOf" srcId="{C8B12918-0611-4436-8AB0-90DBE20D3D1A}" destId="{A831011F-1500-44DB-8915-E983FC53F486}" srcOrd="0" destOrd="0" presId="urn:microsoft.com/office/officeart/2008/layout/HorizontalMultiLevelHierarchy"/>
    <dgm:cxn modelId="{540A90C2-E687-45FE-8E34-B3524EBA1CAB}" type="presOf" srcId="{E642A7A5-9244-49AB-BA33-6FCA7883139C}" destId="{DD20CC5F-74B5-4B71-9801-943C62985B7C}" srcOrd="0" destOrd="0" presId="urn:microsoft.com/office/officeart/2008/layout/HorizontalMultiLevelHierarchy"/>
    <dgm:cxn modelId="{AE9EF276-1683-4E45-93BA-BADE976D4045}" type="presOf" srcId="{B8A72C8E-830A-4944-A4F2-D4D23ADA114A}" destId="{CFB8611A-C040-474B-BD7E-D25EC237C3A3}" srcOrd="0" destOrd="0" presId="urn:microsoft.com/office/officeart/2008/layout/HorizontalMultiLevelHierarchy"/>
    <dgm:cxn modelId="{FEE6C69F-6242-40D5-9936-4C2AA08B7294}" type="presOf" srcId="{196A7410-5D5F-47F3-BC44-4557C6F31EF0}" destId="{E940B83C-A781-49D0-B33A-38B233CBC19E}" srcOrd="0" destOrd="0" presId="urn:microsoft.com/office/officeart/2008/layout/HorizontalMultiLevelHierarchy"/>
    <dgm:cxn modelId="{04BD9441-81E4-4FBB-9935-314D71343F33}" srcId="{E345C753-DB9F-41FF-B8AF-5B16B41374FC}" destId="{238A5E6E-995F-454B-BAE9-3404A92E5DB2}" srcOrd="3" destOrd="0" parTransId="{3E1F0004-D83D-494D-9EFC-3298DD7A1CEE}" sibTransId="{9FB994B5-A758-4FAB-91B7-BFFA101B503E}"/>
    <dgm:cxn modelId="{D95C35D0-8CA3-40B2-B684-1AA2B2793C6F}" srcId="{D83D2839-B32E-4B06-BC39-B75B4DB24169}" destId="{E345C753-DB9F-41FF-B8AF-5B16B41374FC}" srcOrd="0" destOrd="0" parTransId="{B07274B9-A802-4541-91FE-EDB3EA0936C4}" sibTransId="{AF46A9F1-573B-4AAE-9C5C-DBE82C0892C7}"/>
    <dgm:cxn modelId="{F74868D0-6A76-4DEE-A608-4DEE22E982E6}" type="presOf" srcId="{B8A72C8E-830A-4944-A4F2-D4D23ADA114A}" destId="{B1A8E9AE-8746-4237-8242-C1A287B6BDFF}" srcOrd="1" destOrd="0" presId="urn:microsoft.com/office/officeart/2008/layout/HorizontalMultiLevelHierarchy"/>
    <dgm:cxn modelId="{37B1CEB8-09F9-4B0F-A0D8-39CCF9BC3DF7}" type="presOf" srcId="{DDD445B3-A29F-470E-BDD1-5D141CAA5B2A}" destId="{C85BAB99-2D9F-4517-A046-CAD4C39355FB}" srcOrd="1" destOrd="0" presId="urn:microsoft.com/office/officeart/2008/layout/HorizontalMultiLevelHierarchy"/>
    <dgm:cxn modelId="{05ED115C-0CAE-4E45-8172-0263A6275985}" srcId="{9D790602-FB02-4027-A506-C716A13C48E3}" destId="{F886CCD4-D384-485D-BA1C-ECA19D3D0AC0}" srcOrd="0" destOrd="0" parTransId="{18DE0114-12B8-4CE8-BF26-751B87B58B86}" sibTransId="{3CBEA072-D971-47E9-9094-232CF08D5A1A}"/>
    <dgm:cxn modelId="{AB0CCC5F-BDE4-4B95-871A-A3F14D0D791F}" srcId="{D83D2839-B32E-4B06-BC39-B75B4DB24169}" destId="{F16E5346-C7F9-41C7-BD08-674FF7F8DA46}" srcOrd="1" destOrd="0" parTransId="{B8A72C8E-830A-4944-A4F2-D4D23ADA114A}" sibTransId="{9D963638-312F-453E-BAFC-050AFB8448DA}"/>
    <dgm:cxn modelId="{C5DB4BBD-8D6D-4D75-8305-940357B8EFCF}" type="presOf" srcId="{196A7410-5D5F-47F3-BC44-4557C6F31EF0}" destId="{8FB70575-9E1A-4762-A3F4-863C759C794C}" srcOrd="1" destOrd="0" presId="urn:microsoft.com/office/officeart/2008/layout/HorizontalMultiLevelHierarchy"/>
    <dgm:cxn modelId="{98001A35-2EAF-4BBD-A43F-ECB3BA54C7F2}" srcId="{E345C753-DB9F-41FF-B8AF-5B16B41374FC}" destId="{FF26A1D7-505B-41BF-B9E9-C9FC92E9BCDA}" srcOrd="1" destOrd="0" parTransId="{53AA8E9E-C15F-4E46-AC01-EA8BB0733E4E}" sibTransId="{3DAE751B-D995-4C6B-8B40-89AD847AD377}"/>
    <dgm:cxn modelId="{F1AC1588-B780-4DA4-9685-CCF599E507DE}" type="presOf" srcId="{6A28D3CC-7710-4D77-BD94-73B2D9B1F478}" destId="{6C7256C6-00FB-45F5-BAF5-4714A5DDFC0B}" srcOrd="1" destOrd="0" presId="urn:microsoft.com/office/officeart/2008/layout/HorizontalMultiLevelHierarchy"/>
    <dgm:cxn modelId="{3ADA3636-D267-4456-B6F1-C0361B167367}" srcId="{FF26A1D7-505B-41BF-B9E9-C9FC92E9BCDA}" destId="{E7BA29CC-9F0A-44C1-AD09-D6DCCEF5BB6A}" srcOrd="0" destOrd="0" parTransId="{DDD445B3-A29F-470E-BDD1-5D141CAA5B2A}" sibTransId="{BBE3D0C8-AE3F-407B-9E8D-86DFDB9BA1B0}"/>
    <dgm:cxn modelId="{1021AFD1-14A4-4DFF-BB60-75352A0DA73B}" type="presOf" srcId="{CBEDDC6F-7D21-46C0-9A60-B412943BF22D}" destId="{33C67E1B-42E5-407D-BC4C-1EBC33B8E123}" srcOrd="0" destOrd="0" presId="urn:microsoft.com/office/officeart/2008/layout/HorizontalMultiLevelHierarchy"/>
    <dgm:cxn modelId="{E5D5A756-9162-4852-8971-C8D995E6B7BD}" type="presOf" srcId="{20A33B4E-8659-42CB-93D8-31650861727C}" destId="{2D0DAACB-EF68-4A40-B6FB-676A6B536C92}" srcOrd="1" destOrd="0" presId="urn:microsoft.com/office/officeart/2008/layout/HorizontalMultiLevelHierarchy"/>
    <dgm:cxn modelId="{20A66652-F51A-4428-86E5-71296EAE169F}" type="presOf" srcId="{B8CADBA7-3FAF-4813-AC68-982C614D5001}" destId="{81F6A183-92A0-48BB-AF78-070360CF85C1}" srcOrd="0" destOrd="0" presId="urn:microsoft.com/office/officeart/2008/layout/HorizontalMultiLevelHierarchy"/>
    <dgm:cxn modelId="{3AEB909E-990B-419A-85A8-04AD9A9E8A73}" type="presOf" srcId="{DDD445B3-A29F-470E-BDD1-5D141CAA5B2A}" destId="{AE4D1BEF-9676-41B1-A0A3-E3BB6F9C722F}" srcOrd="0" destOrd="0" presId="urn:microsoft.com/office/officeart/2008/layout/HorizontalMultiLevelHierarchy"/>
    <dgm:cxn modelId="{5E13145F-3D4B-499A-A839-308E44F931BC}" type="presOf" srcId="{FBECA5E5-2806-4D12-9848-B3DDC4F60F61}" destId="{5E151F96-2445-4B59-B5EA-3D1AF29B7A2A}" srcOrd="1" destOrd="0" presId="urn:microsoft.com/office/officeart/2008/layout/HorizontalMultiLevelHierarchy"/>
    <dgm:cxn modelId="{FBCE3F89-211B-4FD1-9578-CD5231928D14}" type="presOf" srcId="{E8101A20-10A0-4524-95D2-F76F66B05CAF}" destId="{6BEF9686-CF33-423A-8D2B-E3CA81729BFF}" srcOrd="0" destOrd="0" presId="urn:microsoft.com/office/officeart/2008/layout/HorizontalMultiLevelHierarchy"/>
    <dgm:cxn modelId="{58BCDC3E-BCBD-40F2-8DBD-33DDD52F18DD}" type="presOf" srcId="{3E1F0004-D83D-494D-9EFC-3298DD7A1CEE}" destId="{FD983C67-2AD8-4261-9E9B-F502870C283E}" srcOrd="0" destOrd="0" presId="urn:microsoft.com/office/officeart/2008/layout/HorizontalMultiLevelHierarchy"/>
    <dgm:cxn modelId="{01BA9E2E-163B-4F38-86C6-EC89A022D0F5}" type="presOf" srcId="{9DEF7E0C-D8AA-4EB4-8E67-D81CDAE5C700}" destId="{7352FF71-1525-4505-89A4-C36F9D1FE17A}" srcOrd="0" destOrd="0" presId="urn:microsoft.com/office/officeart/2008/layout/HorizontalMultiLevelHierarchy"/>
    <dgm:cxn modelId="{3A92843B-A364-48BE-9258-8ACD157883E7}" srcId="{F16E5346-C7F9-41C7-BD08-674FF7F8DA46}" destId="{13EBFE26-3CF7-49D5-90C4-EF8A86A03D37}" srcOrd="3" destOrd="0" parTransId="{B8CADBA7-3FAF-4813-AC68-982C614D5001}" sibTransId="{9A6C4128-83F1-4F38-8C6D-A5C19BB2A4B2}"/>
    <dgm:cxn modelId="{A5D67E15-198D-4A03-97E7-43A6233AC0F9}" type="presOf" srcId="{20A33B4E-8659-42CB-93D8-31650861727C}" destId="{EE7BC263-9458-4C8A-BA14-601D80D1E27E}" srcOrd="0" destOrd="0" presId="urn:microsoft.com/office/officeart/2008/layout/HorizontalMultiLevelHierarchy"/>
    <dgm:cxn modelId="{EC9FB27B-662C-4F6B-893C-665BB6DADF50}" type="presOf" srcId="{26D8E8BE-BD73-43DA-987C-C31DC3E676FE}" destId="{A636DBE6-292E-4E97-B539-18F62422FD9F}" srcOrd="0" destOrd="0" presId="urn:microsoft.com/office/officeart/2008/layout/HorizontalMultiLevelHierarchy"/>
    <dgm:cxn modelId="{93F3DA62-C895-4322-B051-E7296CA6DC27}" type="presOf" srcId="{FBECA5E5-2806-4D12-9848-B3DDC4F60F61}" destId="{D9A22F36-1191-4B16-991A-53CF1CFE52F1}" srcOrd="0" destOrd="0" presId="urn:microsoft.com/office/officeart/2008/layout/HorizontalMultiLevelHierarchy"/>
    <dgm:cxn modelId="{C6D9C998-EC0E-4F7B-B2BE-2B3846C1C78C}" type="presOf" srcId="{D83D2839-B32E-4B06-BC39-B75B4DB24169}" destId="{FFF3DC03-6D88-4418-8920-89B11AF2A79D}" srcOrd="0" destOrd="0" presId="urn:microsoft.com/office/officeart/2008/layout/HorizontalMultiLevelHierarchy"/>
    <dgm:cxn modelId="{36CBF2A3-CFC1-4508-A7FA-1C3A599AAB42}" type="presOf" srcId="{E345C753-DB9F-41FF-B8AF-5B16B41374FC}" destId="{E854D419-8C90-4209-A510-61D99E941C79}" srcOrd="0" destOrd="0" presId="urn:microsoft.com/office/officeart/2008/layout/HorizontalMultiLevelHierarchy"/>
    <dgm:cxn modelId="{5150E4F3-6C90-4C28-9AE5-299A5798E391}" type="presOf" srcId="{F16E5346-C7F9-41C7-BD08-674FF7F8DA46}" destId="{86F6E9DD-9C12-4198-8305-F825FDB3DA57}" srcOrd="0" destOrd="0" presId="urn:microsoft.com/office/officeart/2008/layout/HorizontalMultiLevelHierarchy"/>
    <dgm:cxn modelId="{0B3A4E85-581F-4FB0-886E-1232C7D3D9ED}" type="presOf" srcId="{6797C499-CB67-4AC5-8434-7E0032203374}" destId="{654571F6-41CD-4CB9-80BF-D6FD5E44FE5D}" srcOrd="0" destOrd="0" presId="urn:microsoft.com/office/officeart/2008/layout/HorizontalMultiLevelHierarchy"/>
    <dgm:cxn modelId="{DEE6FACE-A37D-4E7F-9E9B-0490E4ECBF70}" type="presOf" srcId="{B8CADBA7-3FAF-4813-AC68-982C614D5001}" destId="{0A095E77-7184-4CCC-830A-C7AB309B4C2C}" srcOrd="1" destOrd="0" presId="urn:microsoft.com/office/officeart/2008/layout/HorizontalMultiLevelHierarchy"/>
    <dgm:cxn modelId="{E9BF0D16-14B7-4F31-8264-BD61EB0FCFB9}" type="presOf" srcId="{BB52CA44-6EF3-42C8-8191-39A79FF0FB22}" destId="{14477195-C00D-4987-98A4-6CAE3D39F732}" srcOrd="0" destOrd="0" presId="urn:microsoft.com/office/officeart/2008/layout/HorizontalMultiLevelHierarchy"/>
    <dgm:cxn modelId="{3BBF1AF2-3A4F-4EFC-B446-6A2CF88AA326}" type="presOf" srcId="{1212B600-A9A3-4D0B-BB71-6A6BC51746C7}" destId="{C958D967-354B-48CA-B111-11BF040A1436}" srcOrd="0" destOrd="0" presId="urn:microsoft.com/office/officeart/2008/layout/HorizontalMultiLevelHierarchy"/>
    <dgm:cxn modelId="{8D092887-DD44-47FE-83C7-23520AFDF671}" type="presOf" srcId="{18DE0114-12B8-4CE8-BF26-751B87B58B86}" destId="{D42DDC66-F00A-4B04-9993-EC2329BB1623}" srcOrd="0" destOrd="0" presId="urn:microsoft.com/office/officeart/2008/layout/HorizontalMultiLevelHierarchy"/>
    <dgm:cxn modelId="{E5C1A7A3-2C42-4443-9ACF-D26DFB12D475}" type="presOf" srcId="{F886CCD4-D384-485D-BA1C-ECA19D3D0AC0}" destId="{2B20BDD7-5739-4FA8-82E5-03164B692A6A}" srcOrd="0" destOrd="0" presId="urn:microsoft.com/office/officeart/2008/layout/HorizontalMultiLevelHierarchy"/>
    <dgm:cxn modelId="{14443991-6A82-4D3A-8028-4DAEBAEF8017}" srcId="{238A5E6E-995F-454B-BAE9-3404A92E5DB2}" destId="{26D8E8BE-BD73-43DA-987C-C31DC3E676FE}" srcOrd="0" destOrd="0" parTransId="{229683F9-75E9-4115-A431-C0E2EC019A7A}" sibTransId="{10B965A7-88C9-4D19-8BC5-402D57798493}"/>
    <dgm:cxn modelId="{4912FF63-50BB-48E5-A1DB-CFFADB133CC4}" type="presOf" srcId="{6ECCC42C-7E64-4D72-BA17-A5A0794F87B2}" destId="{C2F60E4B-C9FC-46B7-BD1A-EEA49F8216F2}" srcOrd="0" destOrd="0" presId="urn:microsoft.com/office/officeart/2008/layout/HorizontalMultiLevelHierarchy"/>
    <dgm:cxn modelId="{103D4908-3673-4C84-B209-958FBA2D578E}" srcId="{E345C753-DB9F-41FF-B8AF-5B16B41374FC}" destId="{6797C499-CB67-4AC5-8434-7E0032203374}" srcOrd="2" destOrd="0" parTransId="{196A7410-5D5F-47F3-BC44-4557C6F31EF0}" sibTransId="{4D2AA855-3FBD-4A8B-8C05-41B72DA57999}"/>
    <dgm:cxn modelId="{916ED7A7-71BE-4B45-9FF7-2DA6D33A99AE}" type="presOf" srcId="{E7BA29CC-9F0A-44C1-AD09-D6DCCEF5BB6A}" destId="{246CF56F-CEAD-4392-9F72-AA641B86FA47}" srcOrd="0" destOrd="0" presId="urn:microsoft.com/office/officeart/2008/layout/HorizontalMultiLevelHierarchy"/>
    <dgm:cxn modelId="{B0CD1AC3-5714-45DD-BCBB-7C3A433B8ED0}" type="presOf" srcId="{3E1F0004-D83D-494D-9EFC-3298DD7A1CEE}" destId="{D7C64B65-3D6C-4E1F-8661-D76802D369CB}" srcOrd="1" destOrd="0" presId="urn:microsoft.com/office/officeart/2008/layout/HorizontalMultiLevelHierarchy"/>
    <dgm:cxn modelId="{324ADE31-97F0-42FD-9DF7-3AD1A014B5A2}" srcId="{6ECCC42C-7E64-4D72-BA17-A5A0794F87B2}" destId="{D83D2839-B32E-4B06-BC39-B75B4DB24169}" srcOrd="0" destOrd="0" parTransId="{792974EA-B56D-4989-ACD2-598E817782EC}" sibTransId="{7CFDCC2F-100B-4C09-AD7F-4CBD07B11B88}"/>
    <dgm:cxn modelId="{2815C8BF-D241-46C4-A901-9C0FD8F03B9C}" type="presOf" srcId="{18DE0114-12B8-4CE8-BF26-751B87B58B86}" destId="{FCED48DD-242A-4113-9A66-93A66EE4070C}" srcOrd="1" destOrd="0" presId="urn:microsoft.com/office/officeart/2008/layout/HorizontalMultiLevelHierarchy"/>
    <dgm:cxn modelId="{B776333C-1AC5-45C2-9FAD-F15668E61EFE}" type="presOf" srcId="{9D790602-FB02-4027-A506-C716A13C48E3}" destId="{24DADF98-2FAF-4862-96B6-72F97AA2279B}" srcOrd="0" destOrd="0" presId="urn:microsoft.com/office/officeart/2008/layout/HorizontalMultiLevelHierarchy"/>
    <dgm:cxn modelId="{A3301AAC-74A2-48AA-9F5E-31D44CD71828}" srcId="{F16E5346-C7F9-41C7-BD08-674FF7F8DA46}" destId="{E642A7A5-9244-49AB-BA33-6FCA7883139C}" srcOrd="2" destOrd="0" parTransId="{20699CF5-9FC3-4BDF-860E-A72BFFE0936F}" sibTransId="{50821754-CD64-445E-A2E4-A1B4E70812AB}"/>
    <dgm:cxn modelId="{831711D5-693D-41DD-B2A0-D361E383ABB7}" srcId="{F16E5346-C7F9-41C7-BD08-674FF7F8DA46}" destId="{9D790602-FB02-4027-A506-C716A13C48E3}" srcOrd="1" destOrd="0" parTransId="{BB52CA44-6EF3-42C8-8191-39A79FF0FB22}" sibTransId="{165E00D1-C6A6-464E-A09B-A01493A091A1}"/>
    <dgm:cxn modelId="{E19128E5-130F-466F-B4C1-129CCED4F502}" type="presOf" srcId="{53AA8E9E-C15F-4E46-AC01-EA8BB0733E4E}" destId="{1451AE1C-30EF-4D5E-8AFC-E4527C1F040A}" srcOrd="1" destOrd="0" presId="urn:microsoft.com/office/officeart/2008/layout/HorizontalMultiLevelHierarchy"/>
    <dgm:cxn modelId="{40BD70C9-4164-4650-AFAC-A431D7FE1E5B}" srcId="{F16E5346-C7F9-41C7-BD08-674FF7F8DA46}" destId="{CBEDDC6F-7D21-46C0-9A60-B412943BF22D}" srcOrd="0" destOrd="0" parTransId="{FBECA5E5-2806-4D12-9848-B3DDC4F60F61}" sibTransId="{1E3667F2-B971-42C9-97FB-42C91AD1B92F}"/>
    <dgm:cxn modelId="{D609C085-4E8F-4F2D-A6CE-2DA6D4DEF9EB}" type="presOf" srcId="{20699CF5-9FC3-4BDF-860E-A72BFFE0936F}" destId="{D305E4AF-13A4-4D66-8F1F-3920DBC71B5C}" srcOrd="0" destOrd="0" presId="urn:microsoft.com/office/officeart/2008/layout/HorizontalMultiLevelHierarchy"/>
    <dgm:cxn modelId="{AEF88C0A-0971-4E2B-90CB-CCA778446763}" type="presOf" srcId="{FF26A1D7-505B-41BF-B9E9-C9FC92E9BCDA}" destId="{531DBE26-5534-40D6-9C18-8A17503E5749}" srcOrd="0" destOrd="0" presId="urn:microsoft.com/office/officeart/2008/layout/HorizontalMultiLevelHierarchy"/>
    <dgm:cxn modelId="{1303ACC3-2FE8-4A4F-AED5-202895BBA7ED}" type="presOf" srcId="{BB52CA44-6EF3-42C8-8191-39A79FF0FB22}" destId="{F5225AE2-45DC-401D-85CC-AB6D41B6E779}" srcOrd="1" destOrd="0" presId="urn:microsoft.com/office/officeart/2008/layout/HorizontalMultiLevelHierarchy"/>
    <dgm:cxn modelId="{66D1FD81-A2D2-4B3B-9AE7-36C014E667D2}" type="presOf" srcId="{53AA8E9E-C15F-4E46-AC01-EA8BB0733E4E}" destId="{35299F19-9A1E-4DA4-8641-3E52AF39D222}" srcOrd="0" destOrd="0" presId="urn:microsoft.com/office/officeart/2008/layout/HorizontalMultiLevelHierarchy"/>
    <dgm:cxn modelId="{EAC9BFFF-AED9-42CA-BABE-E32B9E821A01}" type="presOf" srcId="{82123BF1-A7F0-4240-9C5A-29A0984107F6}" destId="{C829DE31-F279-4027-863C-515BA0BC9C93}" srcOrd="0" destOrd="0" presId="urn:microsoft.com/office/officeart/2008/layout/HorizontalMultiLevelHierarchy"/>
    <dgm:cxn modelId="{BB6A6308-7DEA-4946-B414-AFD654EEA43A}" type="presOf" srcId="{20699CF5-9FC3-4BDF-860E-A72BFFE0936F}" destId="{A38E31D2-B13A-4B88-A936-FA98097F8AFF}" srcOrd="1" destOrd="0" presId="urn:microsoft.com/office/officeart/2008/layout/HorizontalMultiLevelHierarchy"/>
    <dgm:cxn modelId="{6733B6DC-8B0B-4186-A10D-06E2537DF7E9}" type="presOf" srcId="{229683F9-75E9-4115-A431-C0E2EC019A7A}" destId="{93CADB5B-3446-4E73-9191-BBCC4BFDA23E}" srcOrd="0" destOrd="0" presId="urn:microsoft.com/office/officeart/2008/layout/HorizontalMultiLevelHierarchy"/>
    <dgm:cxn modelId="{DF7497E3-D9F5-40B7-81D4-A9ECB74BABDA}" type="presOf" srcId="{9DEF7E0C-D8AA-4EB4-8E67-D81CDAE5C700}" destId="{62A2FA46-B745-4506-AC1D-86C8B8587C22}" srcOrd="1" destOrd="0" presId="urn:microsoft.com/office/officeart/2008/layout/HorizontalMultiLevelHierarchy"/>
    <dgm:cxn modelId="{9BB6867E-9EE2-42CA-BADF-8835955D0BF3}" type="presParOf" srcId="{C2F60E4B-C9FC-46B7-BD1A-EEA49F8216F2}" destId="{FB0C9282-A755-4AED-8FC3-B83F15CC1130}" srcOrd="0" destOrd="0" presId="urn:microsoft.com/office/officeart/2008/layout/HorizontalMultiLevelHierarchy"/>
    <dgm:cxn modelId="{80D65DB7-1B53-4DEC-BA3F-68E05289E4A9}" type="presParOf" srcId="{FB0C9282-A755-4AED-8FC3-B83F15CC1130}" destId="{FFF3DC03-6D88-4418-8920-89B11AF2A79D}" srcOrd="0" destOrd="0" presId="urn:microsoft.com/office/officeart/2008/layout/HorizontalMultiLevelHierarchy"/>
    <dgm:cxn modelId="{6804AD92-75AD-485C-BC92-B2390A7327F1}" type="presParOf" srcId="{FB0C9282-A755-4AED-8FC3-B83F15CC1130}" destId="{4BD6E9CF-6164-4919-9B29-75EFAEACDE10}" srcOrd="1" destOrd="0" presId="urn:microsoft.com/office/officeart/2008/layout/HorizontalMultiLevelHierarchy"/>
    <dgm:cxn modelId="{96A2A215-37BC-408E-9A26-2D343C81CEC2}" type="presParOf" srcId="{4BD6E9CF-6164-4919-9B29-75EFAEACDE10}" destId="{6285222F-D887-4E3B-8BEA-BA8AB99BD260}" srcOrd="0" destOrd="0" presId="urn:microsoft.com/office/officeart/2008/layout/HorizontalMultiLevelHierarchy"/>
    <dgm:cxn modelId="{0D364F56-20A1-4C55-B972-2EEE97281BA5}" type="presParOf" srcId="{6285222F-D887-4E3B-8BEA-BA8AB99BD260}" destId="{4A043F37-FAFA-4296-97FA-A7D857CFBA80}" srcOrd="0" destOrd="0" presId="urn:microsoft.com/office/officeart/2008/layout/HorizontalMultiLevelHierarchy"/>
    <dgm:cxn modelId="{BD47D1E4-3A32-4797-B52A-D1749D38B85B}" type="presParOf" srcId="{4BD6E9CF-6164-4919-9B29-75EFAEACDE10}" destId="{682F2676-9224-4AEE-91C0-53E39FC69A71}" srcOrd="1" destOrd="0" presId="urn:microsoft.com/office/officeart/2008/layout/HorizontalMultiLevelHierarchy"/>
    <dgm:cxn modelId="{F5BF908C-57FD-4AF5-B9D5-DD957E7F7367}" type="presParOf" srcId="{682F2676-9224-4AEE-91C0-53E39FC69A71}" destId="{E854D419-8C90-4209-A510-61D99E941C79}" srcOrd="0" destOrd="0" presId="urn:microsoft.com/office/officeart/2008/layout/HorizontalMultiLevelHierarchy"/>
    <dgm:cxn modelId="{5CF92583-792F-4368-8341-0BD350852295}" type="presParOf" srcId="{682F2676-9224-4AEE-91C0-53E39FC69A71}" destId="{C725D93F-F2B4-4323-B3B2-D68B1B65872C}" srcOrd="1" destOrd="0" presId="urn:microsoft.com/office/officeart/2008/layout/HorizontalMultiLevelHierarchy"/>
    <dgm:cxn modelId="{C944BD2D-8BBF-4B3A-9EDE-0C17BDA6599F}" type="presParOf" srcId="{C725D93F-F2B4-4323-B3B2-D68B1B65872C}" destId="{7352FF71-1525-4505-89A4-C36F9D1FE17A}" srcOrd="0" destOrd="0" presId="urn:microsoft.com/office/officeart/2008/layout/HorizontalMultiLevelHierarchy"/>
    <dgm:cxn modelId="{A566B80C-F1C5-494C-BEDC-6702D8285F4A}" type="presParOf" srcId="{7352FF71-1525-4505-89A4-C36F9D1FE17A}" destId="{62A2FA46-B745-4506-AC1D-86C8B8587C22}" srcOrd="0" destOrd="0" presId="urn:microsoft.com/office/officeart/2008/layout/HorizontalMultiLevelHierarchy"/>
    <dgm:cxn modelId="{BCD50939-FB9F-4459-8F5F-634A897F26C9}" type="presParOf" srcId="{C725D93F-F2B4-4323-B3B2-D68B1B65872C}" destId="{EEFD3E32-CAE6-47B4-94AC-EF3FF479CD63}" srcOrd="1" destOrd="0" presId="urn:microsoft.com/office/officeart/2008/layout/HorizontalMultiLevelHierarchy"/>
    <dgm:cxn modelId="{1B4ABE68-AECF-411E-B482-8C6ED8C81B57}" type="presParOf" srcId="{EEFD3E32-CAE6-47B4-94AC-EF3FF479CD63}" destId="{6BEF9686-CF33-423A-8D2B-E3CA81729BFF}" srcOrd="0" destOrd="0" presId="urn:microsoft.com/office/officeart/2008/layout/HorizontalMultiLevelHierarchy"/>
    <dgm:cxn modelId="{78EDD74D-AC32-4CE0-B658-F47B9AF4CF97}" type="presParOf" srcId="{EEFD3E32-CAE6-47B4-94AC-EF3FF479CD63}" destId="{B4C33BC7-4611-453A-9E5F-5DAA5CC60E00}" srcOrd="1" destOrd="0" presId="urn:microsoft.com/office/officeart/2008/layout/HorizontalMultiLevelHierarchy"/>
    <dgm:cxn modelId="{7859FD43-6687-4D40-B27F-050874D79A5E}" type="presParOf" srcId="{B4C33BC7-4611-453A-9E5F-5DAA5CC60E00}" destId="{EE7BC263-9458-4C8A-BA14-601D80D1E27E}" srcOrd="0" destOrd="0" presId="urn:microsoft.com/office/officeart/2008/layout/HorizontalMultiLevelHierarchy"/>
    <dgm:cxn modelId="{47BED635-2F57-4412-A50F-5885DC77B05E}" type="presParOf" srcId="{EE7BC263-9458-4C8A-BA14-601D80D1E27E}" destId="{2D0DAACB-EF68-4A40-B6FB-676A6B536C92}" srcOrd="0" destOrd="0" presId="urn:microsoft.com/office/officeart/2008/layout/HorizontalMultiLevelHierarchy"/>
    <dgm:cxn modelId="{59DD05B5-FB81-4F5D-9630-ABDB9B973271}" type="presParOf" srcId="{B4C33BC7-4611-453A-9E5F-5DAA5CC60E00}" destId="{ABB7792C-F4A7-4A23-9473-629E8230DA2B}" srcOrd="1" destOrd="0" presId="urn:microsoft.com/office/officeart/2008/layout/HorizontalMultiLevelHierarchy"/>
    <dgm:cxn modelId="{D8A4DA73-95C8-429C-AE1A-E82D98E0122D}" type="presParOf" srcId="{ABB7792C-F4A7-4A23-9473-629E8230DA2B}" destId="{ECCDDCDA-9546-4095-922C-FC83DBEDD1F9}" srcOrd="0" destOrd="0" presId="urn:microsoft.com/office/officeart/2008/layout/HorizontalMultiLevelHierarchy"/>
    <dgm:cxn modelId="{2F39B360-B3CF-475E-961F-7131725773B2}" type="presParOf" srcId="{ABB7792C-F4A7-4A23-9473-629E8230DA2B}" destId="{803BA48B-B588-4073-A1A9-D096B23481BE}" srcOrd="1" destOrd="0" presId="urn:microsoft.com/office/officeart/2008/layout/HorizontalMultiLevelHierarchy"/>
    <dgm:cxn modelId="{3AEA453A-A60F-4E3B-88A4-16547BE550B7}" type="presParOf" srcId="{C725D93F-F2B4-4323-B3B2-D68B1B65872C}" destId="{35299F19-9A1E-4DA4-8641-3E52AF39D222}" srcOrd="2" destOrd="0" presId="urn:microsoft.com/office/officeart/2008/layout/HorizontalMultiLevelHierarchy"/>
    <dgm:cxn modelId="{F1878F5F-E773-41B2-A54C-091A34FB6A1B}" type="presParOf" srcId="{35299F19-9A1E-4DA4-8641-3E52AF39D222}" destId="{1451AE1C-30EF-4D5E-8AFC-E4527C1F040A}" srcOrd="0" destOrd="0" presId="urn:microsoft.com/office/officeart/2008/layout/HorizontalMultiLevelHierarchy"/>
    <dgm:cxn modelId="{739FA9C0-9FAA-41AD-892E-CC2EDF92B4BF}" type="presParOf" srcId="{C725D93F-F2B4-4323-B3B2-D68B1B65872C}" destId="{355BD9FF-9A8C-4840-80F5-7B7A1930BD61}" srcOrd="3" destOrd="0" presId="urn:microsoft.com/office/officeart/2008/layout/HorizontalMultiLevelHierarchy"/>
    <dgm:cxn modelId="{9405B98A-B952-417C-A8EB-94F5E2BA1BA3}" type="presParOf" srcId="{355BD9FF-9A8C-4840-80F5-7B7A1930BD61}" destId="{531DBE26-5534-40D6-9C18-8A17503E5749}" srcOrd="0" destOrd="0" presId="urn:microsoft.com/office/officeart/2008/layout/HorizontalMultiLevelHierarchy"/>
    <dgm:cxn modelId="{F7310E63-D695-4B59-BF0F-9B563ADAEAD1}" type="presParOf" srcId="{355BD9FF-9A8C-4840-80F5-7B7A1930BD61}" destId="{A36EE20D-8EB1-4A62-AC69-F5659BAD3B81}" srcOrd="1" destOrd="0" presId="urn:microsoft.com/office/officeart/2008/layout/HorizontalMultiLevelHierarchy"/>
    <dgm:cxn modelId="{84C99696-F82D-4157-960D-2940AF72C9E7}" type="presParOf" srcId="{A36EE20D-8EB1-4A62-AC69-F5659BAD3B81}" destId="{AE4D1BEF-9676-41B1-A0A3-E3BB6F9C722F}" srcOrd="0" destOrd="0" presId="urn:microsoft.com/office/officeart/2008/layout/HorizontalMultiLevelHierarchy"/>
    <dgm:cxn modelId="{CECBDC9B-8BEB-4EFA-A6D8-012395AE3331}" type="presParOf" srcId="{AE4D1BEF-9676-41B1-A0A3-E3BB6F9C722F}" destId="{C85BAB99-2D9F-4517-A046-CAD4C39355FB}" srcOrd="0" destOrd="0" presId="urn:microsoft.com/office/officeart/2008/layout/HorizontalMultiLevelHierarchy"/>
    <dgm:cxn modelId="{261F855F-072D-45F7-A4A9-81432226EC50}" type="presParOf" srcId="{A36EE20D-8EB1-4A62-AC69-F5659BAD3B81}" destId="{6DDB3A38-7C1F-45F7-82DC-3679845BD17A}" srcOrd="1" destOrd="0" presId="urn:microsoft.com/office/officeart/2008/layout/HorizontalMultiLevelHierarchy"/>
    <dgm:cxn modelId="{C1AB84AA-D719-4F5B-A971-837960D29B35}" type="presParOf" srcId="{6DDB3A38-7C1F-45F7-82DC-3679845BD17A}" destId="{246CF56F-CEAD-4392-9F72-AA641B86FA47}" srcOrd="0" destOrd="0" presId="urn:microsoft.com/office/officeart/2008/layout/HorizontalMultiLevelHierarchy"/>
    <dgm:cxn modelId="{A40225E6-DBB1-4FDF-B1AF-2851725F1835}" type="presParOf" srcId="{6DDB3A38-7C1F-45F7-82DC-3679845BD17A}" destId="{61CF39D6-F651-4AAF-9AD8-39ED4316F578}" srcOrd="1" destOrd="0" presId="urn:microsoft.com/office/officeart/2008/layout/HorizontalMultiLevelHierarchy"/>
    <dgm:cxn modelId="{80230E26-970F-4BD7-A11B-418951A5AC52}" type="presParOf" srcId="{C725D93F-F2B4-4323-B3B2-D68B1B65872C}" destId="{E940B83C-A781-49D0-B33A-38B233CBC19E}" srcOrd="4" destOrd="0" presId="urn:microsoft.com/office/officeart/2008/layout/HorizontalMultiLevelHierarchy"/>
    <dgm:cxn modelId="{4D020842-1CCC-4A2F-AD2A-A2516B153286}" type="presParOf" srcId="{E940B83C-A781-49D0-B33A-38B233CBC19E}" destId="{8FB70575-9E1A-4762-A3F4-863C759C794C}" srcOrd="0" destOrd="0" presId="urn:microsoft.com/office/officeart/2008/layout/HorizontalMultiLevelHierarchy"/>
    <dgm:cxn modelId="{4B3BF4F8-EA47-44EE-B2BA-73D3591753B8}" type="presParOf" srcId="{C725D93F-F2B4-4323-B3B2-D68B1B65872C}" destId="{811536CE-3D7F-4C35-BDCE-2EFDAB17DD5C}" srcOrd="5" destOrd="0" presId="urn:microsoft.com/office/officeart/2008/layout/HorizontalMultiLevelHierarchy"/>
    <dgm:cxn modelId="{BE6CE4B3-B675-4979-8BC1-26C6D9B02E2B}" type="presParOf" srcId="{811536CE-3D7F-4C35-BDCE-2EFDAB17DD5C}" destId="{654571F6-41CD-4CB9-80BF-D6FD5E44FE5D}" srcOrd="0" destOrd="0" presId="urn:microsoft.com/office/officeart/2008/layout/HorizontalMultiLevelHierarchy"/>
    <dgm:cxn modelId="{7D52D687-F413-461D-9689-1B1614F63A47}" type="presParOf" srcId="{811536CE-3D7F-4C35-BDCE-2EFDAB17DD5C}" destId="{7152DC17-9117-4A74-9001-2DECB9B2DE32}" srcOrd="1" destOrd="0" presId="urn:microsoft.com/office/officeart/2008/layout/HorizontalMultiLevelHierarchy"/>
    <dgm:cxn modelId="{EF8CDDE5-A6D1-45D5-8E63-A0B689440A4D}" type="presParOf" srcId="{C725D93F-F2B4-4323-B3B2-D68B1B65872C}" destId="{FD983C67-2AD8-4261-9E9B-F502870C283E}" srcOrd="6" destOrd="0" presId="urn:microsoft.com/office/officeart/2008/layout/HorizontalMultiLevelHierarchy"/>
    <dgm:cxn modelId="{B1C01F7C-FB29-4CFB-AFAB-08A0113DD651}" type="presParOf" srcId="{FD983C67-2AD8-4261-9E9B-F502870C283E}" destId="{D7C64B65-3D6C-4E1F-8661-D76802D369CB}" srcOrd="0" destOrd="0" presId="urn:microsoft.com/office/officeart/2008/layout/HorizontalMultiLevelHierarchy"/>
    <dgm:cxn modelId="{A1C4D532-29E7-41EE-953C-4F1E66C54CF0}" type="presParOf" srcId="{C725D93F-F2B4-4323-B3B2-D68B1B65872C}" destId="{2C3FD2B0-4E2C-4611-A768-D1093FB026CC}" srcOrd="7" destOrd="0" presId="urn:microsoft.com/office/officeart/2008/layout/HorizontalMultiLevelHierarchy"/>
    <dgm:cxn modelId="{860D41F0-FBC0-4737-860D-9B2AF50038A3}" type="presParOf" srcId="{2C3FD2B0-4E2C-4611-A768-D1093FB026CC}" destId="{2C9F213D-7317-45E9-B22D-EAEAB6603B0F}" srcOrd="0" destOrd="0" presId="urn:microsoft.com/office/officeart/2008/layout/HorizontalMultiLevelHierarchy"/>
    <dgm:cxn modelId="{494092B8-9FA9-44EC-9894-D6DDC1B618D1}" type="presParOf" srcId="{2C3FD2B0-4E2C-4611-A768-D1093FB026CC}" destId="{2884B679-5B26-41FD-8974-14D36E9D9C0E}" srcOrd="1" destOrd="0" presId="urn:microsoft.com/office/officeart/2008/layout/HorizontalMultiLevelHierarchy"/>
    <dgm:cxn modelId="{AF292040-BFB1-4EB8-AC4C-1AC6AE40E31D}" type="presParOf" srcId="{2884B679-5B26-41FD-8974-14D36E9D9C0E}" destId="{93CADB5B-3446-4E73-9191-BBCC4BFDA23E}" srcOrd="0" destOrd="0" presId="urn:microsoft.com/office/officeart/2008/layout/HorizontalMultiLevelHierarchy"/>
    <dgm:cxn modelId="{5F2CCE3A-47CF-456B-B84C-D74F75BD5776}" type="presParOf" srcId="{93CADB5B-3446-4E73-9191-BBCC4BFDA23E}" destId="{D4C9EA26-ACFC-427A-944A-B115F34559CC}" srcOrd="0" destOrd="0" presId="urn:microsoft.com/office/officeart/2008/layout/HorizontalMultiLevelHierarchy"/>
    <dgm:cxn modelId="{6C4A9C8E-FFBB-4F11-A9A3-71B63EFB3DE6}" type="presParOf" srcId="{2884B679-5B26-41FD-8974-14D36E9D9C0E}" destId="{73914958-CB83-418B-B097-06C34A96032A}" srcOrd="1" destOrd="0" presId="urn:microsoft.com/office/officeart/2008/layout/HorizontalMultiLevelHierarchy"/>
    <dgm:cxn modelId="{CABE9F8F-BE8E-454F-87C2-A140326EB945}" type="presParOf" srcId="{73914958-CB83-418B-B097-06C34A96032A}" destId="{A636DBE6-292E-4E97-B539-18F62422FD9F}" srcOrd="0" destOrd="0" presId="urn:microsoft.com/office/officeart/2008/layout/HorizontalMultiLevelHierarchy"/>
    <dgm:cxn modelId="{5484BA24-0FC4-472E-A155-B4B6D6D7E030}" type="presParOf" srcId="{73914958-CB83-418B-B097-06C34A96032A}" destId="{907958BC-C4AE-4AB7-824E-1E3DBD1B78A7}" srcOrd="1" destOrd="0" presId="urn:microsoft.com/office/officeart/2008/layout/HorizontalMultiLevelHierarchy"/>
    <dgm:cxn modelId="{09AE5A81-8850-46CD-A3B5-99C7469561AF}" type="presParOf" srcId="{4BD6E9CF-6164-4919-9B29-75EFAEACDE10}" destId="{CFB8611A-C040-474B-BD7E-D25EC237C3A3}" srcOrd="2" destOrd="0" presId="urn:microsoft.com/office/officeart/2008/layout/HorizontalMultiLevelHierarchy"/>
    <dgm:cxn modelId="{94014B37-940C-4BC5-96E9-15B6233B85EF}" type="presParOf" srcId="{CFB8611A-C040-474B-BD7E-D25EC237C3A3}" destId="{B1A8E9AE-8746-4237-8242-C1A287B6BDFF}" srcOrd="0" destOrd="0" presId="urn:microsoft.com/office/officeart/2008/layout/HorizontalMultiLevelHierarchy"/>
    <dgm:cxn modelId="{0ECA8A64-1CCA-46CB-BE93-11B2C6BA5170}" type="presParOf" srcId="{4BD6E9CF-6164-4919-9B29-75EFAEACDE10}" destId="{A5BA2724-4F25-4480-BBB6-8AF82362BCAA}" srcOrd="3" destOrd="0" presId="urn:microsoft.com/office/officeart/2008/layout/HorizontalMultiLevelHierarchy"/>
    <dgm:cxn modelId="{B5AD817E-DB1E-4AD5-BCEE-9703B2D8AE86}" type="presParOf" srcId="{A5BA2724-4F25-4480-BBB6-8AF82362BCAA}" destId="{86F6E9DD-9C12-4198-8305-F825FDB3DA57}" srcOrd="0" destOrd="0" presId="urn:microsoft.com/office/officeart/2008/layout/HorizontalMultiLevelHierarchy"/>
    <dgm:cxn modelId="{6D1BC065-AFAE-45B4-96D8-6AB722460B99}" type="presParOf" srcId="{A5BA2724-4F25-4480-BBB6-8AF82362BCAA}" destId="{80F85493-CD10-4FAB-9B56-779046247CE1}" srcOrd="1" destOrd="0" presId="urn:microsoft.com/office/officeart/2008/layout/HorizontalMultiLevelHierarchy"/>
    <dgm:cxn modelId="{6987011F-5020-46E5-946D-023182D53D9E}" type="presParOf" srcId="{80F85493-CD10-4FAB-9B56-779046247CE1}" destId="{D9A22F36-1191-4B16-991A-53CF1CFE52F1}" srcOrd="0" destOrd="0" presId="urn:microsoft.com/office/officeart/2008/layout/HorizontalMultiLevelHierarchy"/>
    <dgm:cxn modelId="{B231F3CF-5EBD-4470-B10B-69C5FD6D5566}" type="presParOf" srcId="{D9A22F36-1191-4B16-991A-53CF1CFE52F1}" destId="{5E151F96-2445-4B59-B5EA-3D1AF29B7A2A}" srcOrd="0" destOrd="0" presId="urn:microsoft.com/office/officeart/2008/layout/HorizontalMultiLevelHierarchy"/>
    <dgm:cxn modelId="{65E83908-0A85-4618-BBB6-AD03CCA42D7C}" type="presParOf" srcId="{80F85493-CD10-4FAB-9B56-779046247CE1}" destId="{5517BDAD-36A6-4A98-8217-91AD6D518002}" srcOrd="1" destOrd="0" presId="urn:microsoft.com/office/officeart/2008/layout/HorizontalMultiLevelHierarchy"/>
    <dgm:cxn modelId="{B28FB441-57FB-49DC-A050-37C90AD27E9B}" type="presParOf" srcId="{5517BDAD-36A6-4A98-8217-91AD6D518002}" destId="{33C67E1B-42E5-407D-BC4C-1EBC33B8E123}" srcOrd="0" destOrd="0" presId="urn:microsoft.com/office/officeart/2008/layout/HorizontalMultiLevelHierarchy"/>
    <dgm:cxn modelId="{5B8B0843-F3A0-4965-9A04-BAFD6071F735}" type="presParOf" srcId="{5517BDAD-36A6-4A98-8217-91AD6D518002}" destId="{0600D7A6-18EF-410D-BBC6-88B6D7675173}" srcOrd="1" destOrd="0" presId="urn:microsoft.com/office/officeart/2008/layout/HorizontalMultiLevelHierarchy"/>
    <dgm:cxn modelId="{533D3DFA-30EE-425B-98B9-CCE8A008447E}" type="presParOf" srcId="{0600D7A6-18EF-410D-BBC6-88B6D7675173}" destId="{A831011F-1500-44DB-8915-E983FC53F486}" srcOrd="0" destOrd="0" presId="urn:microsoft.com/office/officeart/2008/layout/HorizontalMultiLevelHierarchy"/>
    <dgm:cxn modelId="{CDCEE3EB-EF29-4343-AAE7-1E344F29E9CA}" type="presParOf" srcId="{A831011F-1500-44DB-8915-E983FC53F486}" destId="{5C69BEF5-E4ED-4BA8-A87D-44886CCF261A}" srcOrd="0" destOrd="0" presId="urn:microsoft.com/office/officeart/2008/layout/HorizontalMultiLevelHierarchy"/>
    <dgm:cxn modelId="{51FE25C0-288E-4DEE-8D7E-E64DF77B817B}" type="presParOf" srcId="{0600D7A6-18EF-410D-BBC6-88B6D7675173}" destId="{13935FBD-C873-42AB-A961-00EAF199F169}" srcOrd="1" destOrd="0" presId="urn:microsoft.com/office/officeart/2008/layout/HorizontalMultiLevelHierarchy"/>
    <dgm:cxn modelId="{D93B5069-6F6E-4FE1-9AB5-B8C27A230187}" type="presParOf" srcId="{13935FBD-C873-42AB-A961-00EAF199F169}" destId="{C958D967-354B-48CA-B111-11BF040A1436}" srcOrd="0" destOrd="0" presId="urn:microsoft.com/office/officeart/2008/layout/HorizontalMultiLevelHierarchy"/>
    <dgm:cxn modelId="{4540F096-16A5-40FD-A580-B4D1E540C754}" type="presParOf" srcId="{13935FBD-C873-42AB-A961-00EAF199F169}" destId="{53DE9E85-DDB5-486D-9065-3FDD7A231B20}" srcOrd="1" destOrd="0" presId="urn:microsoft.com/office/officeart/2008/layout/HorizontalMultiLevelHierarchy"/>
    <dgm:cxn modelId="{BE2F4AD6-1813-4DE3-A1B1-20C9166B0741}" type="presParOf" srcId="{80F85493-CD10-4FAB-9B56-779046247CE1}" destId="{14477195-C00D-4987-98A4-6CAE3D39F732}" srcOrd="2" destOrd="0" presId="urn:microsoft.com/office/officeart/2008/layout/HorizontalMultiLevelHierarchy"/>
    <dgm:cxn modelId="{64E9B1A2-EE65-4F09-BF64-A89B557DC73D}" type="presParOf" srcId="{14477195-C00D-4987-98A4-6CAE3D39F732}" destId="{F5225AE2-45DC-401D-85CC-AB6D41B6E779}" srcOrd="0" destOrd="0" presId="urn:microsoft.com/office/officeart/2008/layout/HorizontalMultiLevelHierarchy"/>
    <dgm:cxn modelId="{81E35168-1462-45C5-B01E-4A3480127785}" type="presParOf" srcId="{80F85493-CD10-4FAB-9B56-779046247CE1}" destId="{45031490-0EA6-4E15-964C-11C8931EB20C}" srcOrd="3" destOrd="0" presId="urn:microsoft.com/office/officeart/2008/layout/HorizontalMultiLevelHierarchy"/>
    <dgm:cxn modelId="{608FFBFB-FF00-4E87-ADAD-7AD785C52F91}" type="presParOf" srcId="{45031490-0EA6-4E15-964C-11C8931EB20C}" destId="{24DADF98-2FAF-4862-96B6-72F97AA2279B}" srcOrd="0" destOrd="0" presId="urn:microsoft.com/office/officeart/2008/layout/HorizontalMultiLevelHierarchy"/>
    <dgm:cxn modelId="{96F79DAB-4BC8-4BAE-AC40-D9473A612DB4}" type="presParOf" srcId="{45031490-0EA6-4E15-964C-11C8931EB20C}" destId="{A375063B-C8A2-449D-9A7B-1D78FA5FB56E}" srcOrd="1" destOrd="0" presId="urn:microsoft.com/office/officeart/2008/layout/HorizontalMultiLevelHierarchy"/>
    <dgm:cxn modelId="{BAE5D48E-7D3F-4E5A-832D-F1D1D89CA375}" type="presParOf" srcId="{A375063B-C8A2-449D-9A7B-1D78FA5FB56E}" destId="{D42DDC66-F00A-4B04-9993-EC2329BB1623}" srcOrd="0" destOrd="0" presId="urn:microsoft.com/office/officeart/2008/layout/HorizontalMultiLevelHierarchy"/>
    <dgm:cxn modelId="{B3808D18-B99E-43D1-8C61-E60E35E1841A}" type="presParOf" srcId="{D42DDC66-F00A-4B04-9993-EC2329BB1623}" destId="{FCED48DD-242A-4113-9A66-93A66EE4070C}" srcOrd="0" destOrd="0" presId="urn:microsoft.com/office/officeart/2008/layout/HorizontalMultiLevelHierarchy"/>
    <dgm:cxn modelId="{07E2D5F8-155E-4433-8574-8E73DC2E7C7E}" type="presParOf" srcId="{A375063B-C8A2-449D-9A7B-1D78FA5FB56E}" destId="{33C14631-F0FA-44BA-A92C-27D10D2DD6DD}" srcOrd="1" destOrd="0" presId="urn:microsoft.com/office/officeart/2008/layout/HorizontalMultiLevelHierarchy"/>
    <dgm:cxn modelId="{070AB582-0C35-44D2-9EDB-3E229C33324B}" type="presParOf" srcId="{33C14631-F0FA-44BA-A92C-27D10D2DD6DD}" destId="{2B20BDD7-5739-4FA8-82E5-03164B692A6A}" srcOrd="0" destOrd="0" presId="urn:microsoft.com/office/officeart/2008/layout/HorizontalMultiLevelHierarchy"/>
    <dgm:cxn modelId="{68367C40-031C-462D-8523-08449E56B134}" type="presParOf" srcId="{33C14631-F0FA-44BA-A92C-27D10D2DD6DD}" destId="{C9FD2440-E01B-43D0-9960-5E046DCEB203}" srcOrd="1" destOrd="0" presId="urn:microsoft.com/office/officeart/2008/layout/HorizontalMultiLevelHierarchy"/>
    <dgm:cxn modelId="{BC2213A5-F438-409E-A22A-7D1551509DF6}" type="presParOf" srcId="{80F85493-CD10-4FAB-9B56-779046247CE1}" destId="{D305E4AF-13A4-4D66-8F1F-3920DBC71B5C}" srcOrd="4" destOrd="0" presId="urn:microsoft.com/office/officeart/2008/layout/HorizontalMultiLevelHierarchy"/>
    <dgm:cxn modelId="{0294765B-0809-4D24-9FCF-DE10AA17E319}" type="presParOf" srcId="{D305E4AF-13A4-4D66-8F1F-3920DBC71B5C}" destId="{A38E31D2-B13A-4B88-A936-FA98097F8AFF}" srcOrd="0" destOrd="0" presId="urn:microsoft.com/office/officeart/2008/layout/HorizontalMultiLevelHierarchy"/>
    <dgm:cxn modelId="{9A9972FB-6411-4EB8-8F08-9AD7F843A7DF}" type="presParOf" srcId="{80F85493-CD10-4FAB-9B56-779046247CE1}" destId="{4FD4FE8C-AED4-4F8E-8BD1-600FB95A86FF}" srcOrd="5" destOrd="0" presId="urn:microsoft.com/office/officeart/2008/layout/HorizontalMultiLevelHierarchy"/>
    <dgm:cxn modelId="{19131A5B-4795-4516-A3E9-89AD38EE4F1E}" type="presParOf" srcId="{4FD4FE8C-AED4-4F8E-8BD1-600FB95A86FF}" destId="{DD20CC5F-74B5-4B71-9801-943C62985B7C}" srcOrd="0" destOrd="0" presId="urn:microsoft.com/office/officeart/2008/layout/HorizontalMultiLevelHierarchy"/>
    <dgm:cxn modelId="{CC9A9824-88CA-4054-A7D8-59343AE71334}" type="presParOf" srcId="{4FD4FE8C-AED4-4F8E-8BD1-600FB95A86FF}" destId="{3F3EA853-2663-4326-A2CD-4836569406C4}" srcOrd="1" destOrd="0" presId="urn:microsoft.com/office/officeart/2008/layout/HorizontalMultiLevelHierarchy"/>
    <dgm:cxn modelId="{4CE52252-A709-41A9-9B16-E7535FE98BE6}" type="presParOf" srcId="{80F85493-CD10-4FAB-9B56-779046247CE1}" destId="{81F6A183-92A0-48BB-AF78-070360CF85C1}" srcOrd="6" destOrd="0" presId="urn:microsoft.com/office/officeart/2008/layout/HorizontalMultiLevelHierarchy"/>
    <dgm:cxn modelId="{21FF7E88-640E-4CBD-9613-2A5251B22AF0}" type="presParOf" srcId="{81F6A183-92A0-48BB-AF78-070360CF85C1}" destId="{0A095E77-7184-4CCC-830A-C7AB309B4C2C}" srcOrd="0" destOrd="0" presId="urn:microsoft.com/office/officeart/2008/layout/HorizontalMultiLevelHierarchy"/>
    <dgm:cxn modelId="{310CF332-492D-407E-A8C9-AB73862AD87E}" type="presParOf" srcId="{80F85493-CD10-4FAB-9B56-779046247CE1}" destId="{276E033B-96A0-4F8B-B49E-484F5188DA8B}" srcOrd="7" destOrd="0" presId="urn:microsoft.com/office/officeart/2008/layout/HorizontalMultiLevelHierarchy"/>
    <dgm:cxn modelId="{C545C4E4-642B-4DA5-A28D-E586068B4FA7}" type="presParOf" srcId="{276E033B-96A0-4F8B-B49E-484F5188DA8B}" destId="{00244C21-1D6C-430C-BBE7-F6753BDC2118}" srcOrd="0" destOrd="0" presId="urn:microsoft.com/office/officeart/2008/layout/HorizontalMultiLevelHierarchy"/>
    <dgm:cxn modelId="{CA7F4DE6-22D4-40BA-A843-F773A1ACD663}" type="presParOf" srcId="{276E033B-96A0-4F8B-B49E-484F5188DA8B}" destId="{F58C22C4-A72B-480B-BD4B-2C9E1A76D30A}" srcOrd="1" destOrd="0" presId="urn:microsoft.com/office/officeart/2008/layout/HorizontalMultiLevelHierarchy"/>
    <dgm:cxn modelId="{F698E3B6-181F-4141-9166-386C5A84CEEA}" type="presParOf" srcId="{F58C22C4-A72B-480B-BD4B-2C9E1A76D30A}" destId="{DF8D1E42-0D81-44D3-A8A0-D9B3A5836789}" srcOrd="0" destOrd="0" presId="urn:microsoft.com/office/officeart/2008/layout/HorizontalMultiLevelHierarchy"/>
    <dgm:cxn modelId="{5BD74744-0F5B-4D88-BB7B-37FE1F216297}" type="presParOf" srcId="{DF8D1E42-0D81-44D3-A8A0-D9B3A5836789}" destId="{6C7256C6-00FB-45F5-BAF5-4714A5DDFC0B}" srcOrd="0" destOrd="0" presId="urn:microsoft.com/office/officeart/2008/layout/HorizontalMultiLevelHierarchy"/>
    <dgm:cxn modelId="{B7A6483A-A9E4-44E5-B54D-A1ACFEBBB30C}" type="presParOf" srcId="{F58C22C4-A72B-480B-BD4B-2C9E1A76D30A}" destId="{FE4ACE59-8D6D-4B43-AE15-008377923E27}" srcOrd="1" destOrd="0" presId="urn:microsoft.com/office/officeart/2008/layout/HorizontalMultiLevelHierarchy"/>
    <dgm:cxn modelId="{6298688C-57BB-48AB-A278-A65499906176}" type="presParOf" srcId="{FE4ACE59-8D6D-4B43-AE15-008377923E27}" destId="{C829DE31-F279-4027-863C-515BA0BC9C93}" srcOrd="0" destOrd="0" presId="urn:microsoft.com/office/officeart/2008/layout/HorizontalMultiLevelHierarchy"/>
    <dgm:cxn modelId="{BB6B75C7-72E6-4472-BD51-562FECB6334D}" type="presParOf" srcId="{FE4ACE59-8D6D-4B43-AE15-008377923E27}" destId="{8C888C75-4FDA-4214-9F31-CFF3A34765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A5E2B9-41D5-43DB-9999-8EFFAA02C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1CA08-F111-4680-8E17-2058BEF64AE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dirty="0" smtClean="0"/>
            <a:t>– Main build script </a:t>
          </a:r>
        </a:p>
        <a:p>
          <a:endParaRPr lang="en-US" dirty="0"/>
        </a:p>
      </dgm:t>
    </dgm:pt>
    <dgm:pt modelId="{794F0942-91EE-42F5-879A-8F8E5B23A5C5}" type="parTrans" cxnId="{8061C791-A675-4B6C-A5FC-EBEEEAE5E6A7}">
      <dgm:prSet/>
      <dgm:spPr/>
      <dgm:t>
        <a:bodyPr/>
        <a:lstStyle/>
        <a:p>
          <a:endParaRPr lang="en-US"/>
        </a:p>
      </dgm:t>
    </dgm:pt>
    <dgm:pt modelId="{91A705BC-95A8-451F-9EA2-CA4D3B42AAD3}" type="sibTrans" cxnId="{8061C791-A675-4B6C-A5FC-EBEEEAE5E6A7}">
      <dgm:prSet/>
      <dgm:spPr/>
      <dgm:t>
        <a:bodyPr/>
        <a:lstStyle/>
        <a:p>
          <a:endParaRPr lang="en-US"/>
        </a:p>
      </dgm:t>
    </dgm:pt>
    <dgm:pt modelId="{1B3BEBBE-E49E-4D92-B5EE-A6213B6713A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dirty="0" smtClean="0"/>
            <a:t>child build script</a:t>
          </a:r>
          <a:endParaRPr lang="en-US" dirty="0"/>
        </a:p>
      </dgm:t>
    </dgm:pt>
    <dgm:pt modelId="{17CE7542-8FD8-49D9-A63C-460A9B3C8C32}" type="parTrans" cxnId="{A65EB006-52A3-4DAE-8375-BC4F1FF54E6B}">
      <dgm:prSet/>
      <dgm:spPr/>
      <dgm:t>
        <a:bodyPr/>
        <a:lstStyle/>
        <a:p>
          <a:endParaRPr lang="en-US"/>
        </a:p>
      </dgm:t>
    </dgm:pt>
    <dgm:pt modelId="{8226F9DE-0DE1-4500-B214-86E5059F6154}" type="sibTrans" cxnId="{A65EB006-52A3-4DAE-8375-BC4F1FF54E6B}">
      <dgm:prSet/>
      <dgm:spPr/>
      <dgm:t>
        <a:bodyPr/>
        <a:lstStyle/>
        <a:p>
          <a:endParaRPr lang="en-US"/>
        </a:p>
      </dgm:t>
    </dgm:pt>
    <dgm:pt modelId="{D92CD505-0682-474D-AB13-90A59370371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4AF077C6-5310-4456-9310-3FD2AE0DBF4D}" type="parTrans" cxnId="{190A2FDC-CCDA-4653-9496-F1FBC1CD5378}">
      <dgm:prSet/>
      <dgm:spPr/>
      <dgm:t>
        <a:bodyPr/>
        <a:lstStyle/>
        <a:p>
          <a:endParaRPr lang="en-US"/>
        </a:p>
      </dgm:t>
    </dgm:pt>
    <dgm:pt modelId="{C3F7F125-49E9-4615-9C74-D9170BDDBF4C}" type="sibTrans" cxnId="{190A2FDC-CCDA-4653-9496-F1FBC1CD5378}">
      <dgm:prSet/>
      <dgm:spPr/>
      <dgm:t>
        <a:bodyPr/>
        <a:lstStyle/>
        <a:p>
          <a:endParaRPr lang="en-US"/>
        </a:p>
      </dgm:t>
    </dgm:pt>
    <dgm:pt modelId="{07DBF440-65D0-400F-9E39-29675D676E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348EE560-F5F5-44B3-AEDA-2B4DD4E3F9E0}" type="parTrans" cxnId="{262C9CAD-9A0E-475D-8499-02049A025634}">
      <dgm:prSet/>
      <dgm:spPr/>
      <dgm:t>
        <a:bodyPr/>
        <a:lstStyle/>
        <a:p>
          <a:endParaRPr lang="en-US"/>
        </a:p>
      </dgm:t>
    </dgm:pt>
    <dgm:pt modelId="{D0E2FDA3-7AE0-4875-87F6-8E13C1ACE291}" type="sibTrans" cxnId="{262C9CAD-9A0E-475D-8499-02049A025634}">
      <dgm:prSet/>
      <dgm:spPr/>
      <dgm:t>
        <a:bodyPr/>
        <a:lstStyle/>
        <a:p>
          <a:endParaRPr lang="en-US"/>
        </a:p>
      </dgm:t>
    </dgm:pt>
    <dgm:pt modelId="{419D9A36-5935-4764-8690-EEC7CA73FC9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dirty="0" smtClean="0"/>
            <a:t>– child build script</a:t>
          </a:r>
          <a:endParaRPr lang="en-US" dirty="0"/>
        </a:p>
      </dgm:t>
    </dgm:pt>
    <dgm:pt modelId="{66484FC5-9EE3-4506-A080-B2D037A0B87C}" type="parTrans" cxnId="{32822ADF-3DA7-48A8-AC42-32879B100816}">
      <dgm:prSet/>
      <dgm:spPr/>
      <dgm:t>
        <a:bodyPr/>
        <a:lstStyle/>
        <a:p>
          <a:endParaRPr lang="en-US"/>
        </a:p>
      </dgm:t>
    </dgm:pt>
    <dgm:pt modelId="{879F7B04-CC60-442B-91DA-31B69ED0865F}" type="sibTrans" cxnId="{32822ADF-3DA7-48A8-AC42-32879B100816}">
      <dgm:prSet/>
      <dgm:spPr/>
      <dgm:t>
        <a:bodyPr/>
        <a:lstStyle/>
        <a:p>
          <a:endParaRPr lang="en-US"/>
        </a:p>
      </dgm:t>
    </dgm:pt>
    <dgm:pt modelId="{BF0E2AE7-F00A-42A7-BF1F-DF4813FED9A4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292BAE0D-F938-473D-859F-47CC43AC9C5D}" type="parTrans" cxnId="{AD6C915C-157B-4347-B6AB-6CB9CB4CEACF}">
      <dgm:prSet/>
      <dgm:spPr/>
      <dgm:t>
        <a:bodyPr/>
        <a:lstStyle/>
        <a:p>
          <a:endParaRPr lang="en-US"/>
        </a:p>
      </dgm:t>
    </dgm:pt>
    <dgm:pt modelId="{31824900-6C13-40B9-99A6-78B12C060333}" type="sibTrans" cxnId="{AD6C915C-157B-4347-B6AB-6CB9CB4CEACF}">
      <dgm:prSet/>
      <dgm:spPr/>
      <dgm:t>
        <a:bodyPr/>
        <a:lstStyle/>
        <a:p>
          <a:endParaRPr lang="en-US"/>
        </a:p>
      </dgm:t>
    </dgm:pt>
    <dgm:pt modelId="{12887064-DFD4-4175-8BA9-63E90956E7D0}" type="pres">
      <dgm:prSet presAssocID="{94A5E2B9-41D5-43DB-9999-8EFFAA02C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0C252B-CAB7-44BA-ACCC-37511287502B}" type="pres">
      <dgm:prSet presAssocID="{B851CA08-F111-4680-8E17-2058BEF64AE6}" presName="root1" presStyleCnt="0"/>
      <dgm:spPr/>
    </dgm:pt>
    <dgm:pt modelId="{F3A9FBC9-5C9B-4568-86B2-853D5987AB97}" type="pres">
      <dgm:prSet presAssocID="{B851CA08-F111-4680-8E17-2058BEF64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978E3-8A24-4A9D-83DF-883E4B07B12C}" type="pres">
      <dgm:prSet presAssocID="{B851CA08-F111-4680-8E17-2058BEF64AE6}" presName="level2hierChild" presStyleCnt="0"/>
      <dgm:spPr/>
    </dgm:pt>
    <dgm:pt modelId="{DA029642-0D30-43C7-805C-7371986940E6}" type="pres">
      <dgm:prSet presAssocID="{17CE7542-8FD8-49D9-A63C-460A9B3C8C32}" presName="conn2-1" presStyleLbl="parChTrans1D2" presStyleIdx="0" presStyleCnt="2"/>
      <dgm:spPr/>
    </dgm:pt>
    <dgm:pt modelId="{08366027-6B8E-40DE-8C7E-E6B9214707DE}" type="pres">
      <dgm:prSet presAssocID="{17CE7542-8FD8-49D9-A63C-460A9B3C8C32}" presName="connTx" presStyleLbl="parChTrans1D2" presStyleIdx="0" presStyleCnt="2"/>
      <dgm:spPr/>
    </dgm:pt>
    <dgm:pt modelId="{6D7D13E4-A3A5-4A02-9D5D-3C821146C134}" type="pres">
      <dgm:prSet presAssocID="{1B3BEBBE-E49E-4D92-B5EE-A6213B6713A8}" presName="root2" presStyleCnt="0"/>
      <dgm:spPr/>
    </dgm:pt>
    <dgm:pt modelId="{F91F8894-FA49-411F-87B8-9DB1C0944789}" type="pres">
      <dgm:prSet presAssocID="{1B3BEBBE-E49E-4D92-B5EE-A6213B671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CFD89-2ABF-4ED1-BB05-7814B225BD8C}" type="pres">
      <dgm:prSet presAssocID="{1B3BEBBE-E49E-4D92-B5EE-A6213B6713A8}" presName="level3hierChild" presStyleCnt="0"/>
      <dgm:spPr/>
    </dgm:pt>
    <dgm:pt modelId="{E2F7F66D-E66A-49D3-969A-70C64323B4A8}" type="pres">
      <dgm:prSet presAssocID="{4AF077C6-5310-4456-9310-3FD2AE0DBF4D}" presName="conn2-1" presStyleLbl="parChTrans1D3" presStyleIdx="0" presStyleCnt="3"/>
      <dgm:spPr/>
    </dgm:pt>
    <dgm:pt modelId="{8BEE4D70-A10F-414B-91B3-59C2346C2107}" type="pres">
      <dgm:prSet presAssocID="{4AF077C6-5310-4456-9310-3FD2AE0DBF4D}" presName="connTx" presStyleLbl="parChTrans1D3" presStyleIdx="0" presStyleCnt="3"/>
      <dgm:spPr/>
    </dgm:pt>
    <dgm:pt modelId="{48F1CA3A-331F-454F-A631-F1EBE53D8C97}" type="pres">
      <dgm:prSet presAssocID="{D92CD505-0682-474D-AB13-90A593703718}" presName="root2" presStyleCnt="0"/>
      <dgm:spPr/>
    </dgm:pt>
    <dgm:pt modelId="{40C5534A-39B7-4EC9-ADB3-416B2991026A}" type="pres">
      <dgm:prSet presAssocID="{D92CD505-0682-474D-AB13-90A59370371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16473-D5C6-41DE-B136-F46403B67E46}" type="pres">
      <dgm:prSet presAssocID="{D92CD505-0682-474D-AB13-90A593703718}" presName="level3hierChild" presStyleCnt="0"/>
      <dgm:spPr/>
    </dgm:pt>
    <dgm:pt modelId="{46AB51D8-15C8-4031-B76B-192514C3ECDB}" type="pres">
      <dgm:prSet presAssocID="{348EE560-F5F5-44B3-AEDA-2B4DD4E3F9E0}" presName="conn2-1" presStyleLbl="parChTrans1D3" presStyleIdx="1" presStyleCnt="3"/>
      <dgm:spPr/>
    </dgm:pt>
    <dgm:pt modelId="{89D285CF-75EC-49AF-BC24-E72FEC504B94}" type="pres">
      <dgm:prSet presAssocID="{348EE560-F5F5-44B3-AEDA-2B4DD4E3F9E0}" presName="connTx" presStyleLbl="parChTrans1D3" presStyleIdx="1" presStyleCnt="3"/>
      <dgm:spPr/>
    </dgm:pt>
    <dgm:pt modelId="{FCE33381-607E-4BBD-A576-76109AA55101}" type="pres">
      <dgm:prSet presAssocID="{07DBF440-65D0-400F-9E39-29675D676E6D}" presName="root2" presStyleCnt="0"/>
      <dgm:spPr/>
    </dgm:pt>
    <dgm:pt modelId="{52EA0381-6848-47D3-9465-80C6067FCD08}" type="pres">
      <dgm:prSet presAssocID="{07DBF440-65D0-400F-9E39-29675D676E6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32C46-A18A-43F0-88A2-EA3666A918C0}" type="pres">
      <dgm:prSet presAssocID="{07DBF440-65D0-400F-9E39-29675D676E6D}" presName="level3hierChild" presStyleCnt="0"/>
      <dgm:spPr/>
    </dgm:pt>
    <dgm:pt modelId="{441890AF-4BA2-4DD4-BEF8-FA7F17B9CABE}" type="pres">
      <dgm:prSet presAssocID="{66484FC5-9EE3-4506-A080-B2D037A0B87C}" presName="conn2-1" presStyleLbl="parChTrans1D2" presStyleIdx="1" presStyleCnt="2"/>
      <dgm:spPr/>
    </dgm:pt>
    <dgm:pt modelId="{DDC72B05-40E7-4248-A772-B810333706B7}" type="pres">
      <dgm:prSet presAssocID="{66484FC5-9EE3-4506-A080-B2D037A0B87C}" presName="connTx" presStyleLbl="parChTrans1D2" presStyleIdx="1" presStyleCnt="2"/>
      <dgm:spPr/>
    </dgm:pt>
    <dgm:pt modelId="{484ACB7D-EB4E-408E-BD22-42D305DF5EF6}" type="pres">
      <dgm:prSet presAssocID="{419D9A36-5935-4764-8690-EEC7CA73FC98}" presName="root2" presStyleCnt="0"/>
      <dgm:spPr/>
    </dgm:pt>
    <dgm:pt modelId="{8D93015C-0EC2-4D24-92C2-C862122448D1}" type="pres">
      <dgm:prSet presAssocID="{419D9A36-5935-4764-8690-EEC7CA73FC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BB99C-251D-4F99-A4DA-7289C0A716A5}" type="pres">
      <dgm:prSet presAssocID="{419D9A36-5935-4764-8690-EEC7CA73FC98}" presName="level3hierChild" presStyleCnt="0"/>
      <dgm:spPr/>
    </dgm:pt>
    <dgm:pt modelId="{4B543553-AD16-4362-98DE-BDEB0005FCE3}" type="pres">
      <dgm:prSet presAssocID="{292BAE0D-F938-473D-859F-47CC43AC9C5D}" presName="conn2-1" presStyleLbl="parChTrans1D3" presStyleIdx="2" presStyleCnt="3"/>
      <dgm:spPr/>
    </dgm:pt>
    <dgm:pt modelId="{3AA5D0C5-7D74-453C-BA25-D0378FDEE13D}" type="pres">
      <dgm:prSet presAssocID="{292BAE0D-F938-473D-859F-47CC43AC9C5D}" presName="connTx" presStyleLbl="parChTrans1D3" presStyleIdx="2" presStyleCnt="3"/>
      <dgm:spPr/>
    </dgm:pt>
    <dgm:pt modelId="{2F1F113C-1D65-466D-A337-817B828F70BD}" type="pres">
      <dgm:prSet presAssocID="{BF0E2AE7-F00A-42A7-BF1F-DF4813FED9A4}" presName="root2" presStyleCnt="0"/>
      <dgm:spPr/>
    </dgm:pt>
    <dgm:pt modelId="{77123865-C14B-4C08-8D2C-E3896A5FB4A0}" type="pres">
      <dgm:prSet presAssocID="{BF0E2AE7-F00A-42A7-BF1F-DF4813FED9A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045CF-E0F0-40C3-8E44-18F7E10E1CF1}" type="pres">
      <dgm:prSet presAssocID="{BF0E2AE7-F00A-42A7-BF1F-DF4813FED9A4}" presName="level3hierChild" presStyleCnt="0"/>
      <dgm:spPr/>
    </dgm:pt>
  </dgm:ptLst>
  <dgm:cxnLst>
    <dgm:cxn modelId="{262C9CAD-9A0E-475D-8499-02049A025634}" srcId="{1B3BEBBE-E49E-4D92-B5EE-A6213B6713A8}" destId="{07DBF440-65D0-400F-9E39-29675D676E6D}" srcOrd="1" destOrd="0" parTransId="{348EE560-F5F5-44B3-AEDA-2B4DD4E3F9E0}" sibTransId="{D0E2FDA3-7AE0-4875-87F6-8E13C1ACE291}"/>
    <dgm:cxn modelId="{32822ADF-3DA7-48A8-AC42-32879B100816}" srcId="{B851CA08-F111-4680-8E17-2058BEF64AE6}" destId="{419D9A36-5935-4764-8690-EEC7CA73FC98}" srcOrd="1" destOrd="0" parTransId="{66484FC5-9EE3-4506-A080-B2D037A0B87C}" sibTransId="{879F7B04-CC60-442B-91DA-31B69ED0865F}"/>
    <dgm:cxn modelId="{EE4A7556-FB5F-429B-A8ED-120BE7504DAA}" type="presOf" srcId="{D92CD505-0682-474D-AB13-90A593703718}" destId="{40C5534A-39B7-4EC9-ADB3-416B2991026A}" srcOrd="0" destOrd="0" presId="urn:microsoft.com/office/officeart/2005/8/layout/hierarchy2"/>
    <dgm:cxn modelId="{F73227A7-249D-445D-A90C-CEDA53E07D3D}" type="presOf" srcId="{419D9A36-5935-4764-8690-EEC7CA73FC98}" destId="{8D93015C-0EC2-4D24-92C2-C862122448D1}" srcOrd="0" destOrd="0" presId="urn:microsoft.com/office/officeart/2005/8/layout/hierarchy2"/>
    <dgm:cxn modelId="{82D614C8-C3C0-4746-98F3-45639BC6DCD5}" type="presOf" srcId="{17CE7542-8FD8-49D9-A63C-460A9B3C8C32}" destId="{DA029642-0D30-43C7-805C-7371986940E6}" srcOrd="0" destOrd="0" presId="urn:microsoft.com/office/officeart/2005/8/layout/hierarchy2"/>
    <dgm:cxn modelId="{8061C791-A675-4B6C-A5FC-EBEEEAE5E6A7}" srcId="{94A5E2B9-41D5-43DB-9999-8EFFAA02C297}" destId="{B851CA08-F111-4680-8E17-2058BEF64AE6}" srcOrd="0" destOrd="0" parTransId="{794F0942-91EE-42F5-879A-8F8E5B23A5C5}" sibTransId="{91A705BC-95A8-451F-9EA2-CA4D3B42AAD3}"/>
    <dgm:cxn modelId="{2F8B6E9D-A776-4526-B8F7-E9207D44E8E0}" type="presOf" srcId="{292BAE0D-F938-473D-859F-47CC43AC9C5D}" destId="{3AA5D0C5-7D74-453C-BA25-D0378FDEE13D}" srcOrd="1" destOrd="0" presId="urn:microsoft.com/office/officeart/2005/8/layout/hierarchy2"/>
    <dgm:cxn modelId="{678525E5-1EC0-46F0-85D4-E8F813547781}" type="presOf" srcId="{1B3BEBBE-E49E-4D92-B5EE-A6213B6713A8}" destId="{F91F8894-FA49-411F-87B8-9DB1C0944789}" srcOrd="0" destOrd="0" presId="urn:microsoft.com/office/officeart/2005/8/layout/hierarchy2"/>
    <dgm:cxn modelId="{9AF171AB-93D9-46EB-B4E7-B34D72ECAC3E}" type="presOf" srcId="{94A5E2B9-41D5-43DB-9999-8EFFAA02C297}" destId="{12887064-DFD4-4175-8BA9-63E90956E7D0}" srcOrd="0" destOrd="0" presId="urn:microsoft.com/office/officeart/2005/8/layout/hierarchy2"/>
    <dgm:cxn modelId="{190A2FDC-CCDA-4653-9496-F1FBC1CD5378}" srcId="{1B3BEBBE-E49E-4D92-B5EE-A6213B6713A8}" destId="{D92CD505-0682-474D-AB13-90A593703718}" srcOrd="0" destOrd="0" parTransId="{4AF077C6-5310-4456-9310-3FD2AE0DBF4D}" sibTransId="{C3F7F125-49E9-4615-9C74-D9170BDDBF4C}"/>
    <dgm:cxn modelId="{E836B69B-5AE5-4CC4-BB93-56AEA8BF2799}" type="presOf" srcId="{4AF077C6-5310-4456-9310-3FD2AE0DBF4D}" destId="{8BEE4D70-A10F-414B-91B3-59C2346C2107}" srcOrd="1" destOrd="0" presId="urn:microsoft.com/office/officeart/2005/8/layout/hierarchy2"/>
    <dgm:cxn modelId="{116F8913-5C7D-4F45-9DFE-50F669074155}" type="presOf" srcId="{17CE7542-8FD8-49D9-A63C-460A9B3C8C32}" destId="{08366027-6B8E-40DE-8C7E-E6B9214707DE}" srcOrd="1" destOrd="0" presId="urn:microsoft.com/office/officeart/2005/8/layout/hierarchy2"/>
    <dgm:cxn modelId="{A65EB006-52A3-4DAE-8375-BC4F1FF54E6B}" srcId="{B851CA08-F111-4680-8E17-2058BEF64AE6}" destId="{1B3BEBBE-E49E-4D92-B5EE-A6213B6713A8}" srcOrd="0" destOrd="0" parTransId="{17CE7542-8FD8-49D9-A63C-460A9B3C8C32}" sibTransId="{8226F9DE-0DE1-4500-B214-86E5059F6154}"/>
    <dgm:cxn modelId="{965858E2-63E5-49D5-9FE2-3494D9C4ECB2}" type="presOf" srcId="{BF0E2AE7-F00A-42A7-BF1F-DF4813FED9A4}" destId="{77123865-C14B-4C08-8D2C-E3896A5FB4A0}" srcOrd="0" destOrd="0" presId="urn:microsoft.com/office/officeart/2005/8/layout/hierarchy2"/>
    <dgm:cxn modelId="{015D4EF5-E373-4A62-A8F4-DCA2952DD58D}" type="presOf" srcId="{348EE560-F5F5-44B3-AEDA-2B4DD4E3F9E0}" destId="{89D285CF-75EC-49AF-BC24-E72FEC504B94}" srcOrd="1" destOrd="0" presId="urn:microsoft.com/office/officeart/2005/8/layout/hierarchy2"/>
    <dgm:cxn modelId="{9D69D612-4E17-4E3B-83DA-2C648A37E74D}" type="presOf" srcId="{4AF077C6-5310-4456-9310-3FD2AE0DBF4D}" destId="{E2F7F66D-E66A-49D3-969A-70C64323B4A8}" srcOrd="0" destOrd="0" presId="urn:microsoft.com/office/officeart/2005/8/layout/hierarchy2"/>
    <dgm:cxn modelId="{60905964-3D58-47C8-BB45-3A8E88FF2258}" type="presOf" srcId="{292BAE0D-F938-473D-859F-47CC43AC9C5D}" destId="{4B543553-AD16-4362-98DE-BDEB0005FCE3}" srcOrd="0" destOrd="0" presId="urn:microsoft.com/office/officeart/2005/8/layout/hierarchy2"/>
    <dgm:cxn modelId="{C7582EDB-DBCF-4A46-85D5-5BE41866F13D}" type="presOf" srcId="{07DBF440-65D0-400F-9E39-29675D676E6D}" destId="{52EA0381-6848-47D3-9465-80C6067FCD08}" srcOrd="0" destOrd="0" presId="urn:microsoft.com/office/officeart/2005/8/layout/hierarchy2"/>
    <dgm:cxn modelId="{38230986-4D40-4470-9991-FB31EFF64C86}" type="presOf" srcId="{348EE560-F5F5-44B3-AEDA-2B4DD4E3F9E0}" destId="{46AB51D8-15C8-4031-B76B-192514C3ECDB}" srcOrd="0" destOrd="0" presId="urn:microsoft.com/office/officeart/2005/8/layout/hierarchy2"/>
    <dgm:cxn modelId="{C446D174-4CDF-4D9A-AD9A-5BD6234204E3}" type="presOf" srcId="{66484FC5-9EE3-4506-A080-B2D037A0B87C}" destId="{DDC72B05-40E7-4248-A772-B810333706B7}" srcOrd="1" destOrd="0" presId="urn:microsoft.com/office/officeart/2005/8/layout/hierarchy2"/>
    <dgm:cxn modelId="{AD6C915C-157B-4347-B6AB-6CB9CB4CEACF}" srcId="{419D9A36-5935-4764-8690-EEC7CA73FC98}" destId="{BF0E2AE7-F00A-42A7-BF1F-DF4813FED9A4}" srcOrd="0" destOrd="0" parTransId="{292BAE0D-F938-473D-859F-47CC43AC9C5D}" sibTransId="{31824900-6C13-40B9-99A6-78B12C060333}"/>
    <dgm:cxn modelId="{697EF2CB-3A45-4380-B406-83F42A1D8E8A}" type="presOf" srcId="{66484FC5-9EE3-4506-A080-B2D037A0B87C}" destId="{441890AF-4BA2-4DD4-BEF8-FA7F17B9CABE}" srcOrd="0" destOrd="0" presId="urn:microsoft.com/office/officeart/2005/8/layout/hierarchy2"/>
    <dgm:cxn modelId="{91292B4C-8C17-4C0E-8B25-CA7B6AE7C802}" type="presOf" srcId="{B851CA08-F111-4680-8E17-2058BEF64AE6}" destId="{F3A9FBC9-5C9B-4568-86B2-853D5987AB97}" srcOrd="0" destOrd="0" presId="urn:microsoft.com/office/officeart/2005/8/layout/hierarchy2"/>
    <dgm:cxn modelId="{70D19C87-C89F-4797-BE45-23D2CA3846C2}" type="presParOf" srcId="{12887064-DFD4-4175-8BA9-63E90956E7D0}" destId="{1A0C252B-CAB7-44BA-ACCC-37511287502B}" srcOrd="0" destOrd="0" presId="urn:microsoft.com/office/officeart/2005/8/layout/hierarchy2"/>
    <dgm:cxn modelId="{52184DF4-1197-4DCE-81E8-4BDA4E1B0515}" type="presParOf" srcId="{1A0C252B-CAB7-44BA-ACCC-37511287502B}" destId="{F3A9FBC9-5C9B-4568-86B2-853D5987AB97}" srcOrd="0" destOrd="0" presId="urn:microsoft.com/office/officeart/2005/8/layout/hierarchy2"/>
    <dgm:cxn modelId="{4C1DBEAB-0131-426B-A09F-CB1E58DACD3F}" type="presParOf" srcId="{1A0C252B-CAB7-44BA-ACCC-37511287502B}" destId="{4B8978E3-8A24-4A9D-83DF-883E4B07B12C}" srcOrd="1" destOrd="0" presId="urn:microsoft.com/office/officeart/2005/8/layout/hierarchy2"/>
    <dgm:cxn modelId="{5CC70EDA-7311-402F-92B4-5E0675916529}" type="presParOf" srcId="{4B8978E3-8A24-4A9D-83DF-883E4B07B12C}" destId="{DA029642-0D30-43C7-805C-7371986940E6}" srcOrd="0" destOrd="0" presId="urn:microsoft.com/office/officeart/2005/8/layout/hierarchy2"/>
    <dgm:cxn modelId="{D7272744-03A0-4032-A9CC-044FF353FDDD}" type="presParOf" srcId="{DA029642-0D30-43C7-805C-7371986940E6}" destId="{08366027-6B8E-40DE-8C7E-E6B9214707DE}" srcOrd="0" destOrd="0" presId="urn:microsoft.com/office/officeart/2005/8/layout/hierarchy2"/>
    <dgm:cxn modelId="{06071468-7C8A-4038-A5F0-02625E904417}" type="presParOf" srcId="{4B8978E3-8A24-4A9D-83DF-883E4B07B12C}" destId="{6D7D13E4-A3A5-4A02-9D5D-3C821146C134}" srcOrd="1" destOrd="0" presId="urn:microsoft.com/office/officeart/2005/8/layout/hierarchy2"/>
    <dgm:cxn modelId="{2F94FBA1-B21B-4356-A116-A26E6265FF30}" type="presParOf" srcId="{6D7D13E4-A3A5-4A02-9D5D-3C821146C134}" destId="{F91F8894-FA49-411F-87B8-9DB1C0944789}" srcOrd="0" destOrd="0" presId="urn:microsoft.com/office/officeart/2005/8/layout/hierarchy2"/>
    <dgm:cxn modelId="{AC5B6775-776F-4AB5-B601-2A7A4C415F57}" type="presParOf" srcId="{6D7D13E4-A3A5-4A02-9D5D-3C821146C134}" destId="{7BCCFD89-2ABF-4ED1-BB05-7814B225BD8C}" srcOrd="1" destOrd="0" presId="urn:microsoft.com/office/officeart/2005/8/layout/hierarchy2"/>
    <dgm:cxn modelId="{F43041EF-ED53-4199-AA4B-98FCCAC89D60}" type="presParOf" srcId="{7BCCFD89-2ABF-4ED1-BB05-7814B225BD8C}" destId="{E2F7F66D-E66A-49D3-969A-70C64323B4A8}" srcOrd="0" destOrd="0" presId="urn:microsoft.com/office/officeart/2005/8/layout/hierarchy2"/>
    <dgm:cxn modelId="{6031B47F-FDAE-41EE-B311-45383E8157F4}" type="presParOf" srcId="{E2F7F66D-E66A-49D3-969A-70C64323B4A8}" destId="{8BEE4D70-A10F-414B-91B3-59C2346C2107}" srcOrd="0" destOrd="0" presId="urn:microsoft.com/office/officeart/2005/8/layout/hierarchy2"/>
    <dgm:cxn modelId="{B8F53E6F-7EC5-4C61-A949-83D17B72FD0C}" type="presParOf" srcId="{7BCCFD89-2ABF-4ED1-BB05-7814B225BD8C}" destId="{48F1CA3A-331F-454F-A631-F1EBE53D8C97}" srcOrd="1" destOrd="0" presId="urn:microsoft.com/office/officeart/2005/8/layout/hierarchy2"/>
    <dgm:cxn modelId="{F1DA0BE8-3F97-4B46-A611-EB602F908C77}" type="presParOf" srcId="{48F1CA3A-331F-454F-A631-F1EBE53D8C97}" destId="{40C5534A-39B7-4EC9-ADB3-416B2991026A}" srcOrd="0" destOrd="0" presId="urn:microsoft.com/office/officeart/2005/8/layout/hierarchy2"/>
    <dgm:cxn modelId="{BE607A2A-6D2E-4A7F-A9DD-3A0C35C156DC}" type="presParOf" srcId="{48F1CA3A-331F-454F-A631-F1EBE53D8C97}" destId="{D2C16473-D5C6-41DE-B136-F46403B67E46}" srcOrd="1" destOrd="0" presId="urn:microsoft.com/office/officeart/2005/8/layout/hierarchy2"/>
    <dgm:cxn modelId="{D28D2A5D-4F78-4CE5-82E6-8EE6202229FA}" type="presParOf" srcId="{7BCCFD89-2ABF-4ED1-BB05-7814B225BD8C}" destId="{46AB51D8-15C8-4031-B76B-192514C3ECDB}" srcOrd="2" destOrd="0" presId="urn:microsoft.com/office/officeart/2005/8/layout/hierarchy2"/>
    <dgm:cxn modelId="{7A344141-0997-4BE1-8A92-8BA1B3119AF4}" type="presParOf" srcId="{46AB51D8-15C8-4031-B76B-192514C3ECDB}" destId="{89D285CF-75EC-49AF-BC24-E72FEC504B94}" srcOrd="0" destOrd="0" presId="urn:microsoft.com/office/officeart/2005/8/layout/hierarchy2"/>
    <dgm:cxn modelId="{3C1BEDF7-DA2A-45E5-A567-209D8D641716}" type="presParOf" srcId="{7BCCFD89-2ABF-4ED1-BB05-7814B225BD8C}" destId="{FCE33381-607E-4BBD-A576-76109AA55101}" srcOrd="3" destOrd="0" presId="urn:microsoft.com/office/officeart/2005/8/layout/hierarchy2"/>
    <dgm:cxn modelId="{37CFEC0E-5657-474A-81FA-9B6174758898}" type="presParOf" srcId="{FCE33381-607E-4BBD-A576-76109AA55101}" destId="{52EA0381-6848-47D3-9465-80C6067FCD08}" srcOrd="0" destOrd="0" presId="urn:microsoft.com/office/officeart/2005/8/layout/hierarchy2"/>
    <dgm:cxn modelId="{A4B78A2A-E4D7-43E6-AA56-0EADD7489FEF}" type="presParOf" srcId="{FCE33381-607E-4BBD-A576-76109AA55101}" destId="{A0E32C46-A18A-43F0-88A2-EA3666A918C0}" srcOrd="1" destOrd="0" presId="urn:microsoft.com/office/officeart/2005/8/layout/hierarchy2"/>
    <dgm:cxn modelId="{B3C0B173-146E-436A-B134-24B979E70365}" type="presParOf" srcId="{4B8978E3-8A24-4A9D-83DF-883E4B07B12C}" destId="{441890AF-4BA2-4DD4-BEF8-FA7F17B9CABE}" srcOrd="2" destOrd="0" presId="urn:microsoft.com/office/officeart/2005/8/layout/hierarchy2"/>
    <dgm:cxn modelId="{91990BE1-8797-48E7-B5AF-45E0B2DD3F68}" type="presParOf" srcId="{441890AF-4BA2-4DD4-BEF8-FA7F17B9CABE}" destId="{DDC72B05-40E7-4248-A772-B810333706B7}" srcOrd="0" destOrd="0" presId="urn:microsoft.com/office/officeart/2005/8/layout/hierarchy2"/>
    <dgm:cxn modelId="{3449CC32-36D1-4F8C-8BD9-B208467EE428}" type="presParOf" srcId="{4B8978E3-8A24-4A9D-83DF-883E4B07B12C}" destId="{484ACB7D-EB4E-408E-BD22-42D305DF5EF6}" srcOrd="3" destOrd="0" presId="urn:microsoft.com/office/officeart/2005/8/layout/hierarchy2"/>
    <dgm:cxn modelId="{6C1EC4C2-C285-47C1-AFC2-2AA8FC94DBE5}" type="presParOf" srcId="{484ACB7D-EB4E-408E-BD22-42D305DF5EF6}" destId="{8D93015C-0EC2-4D24-92C2-C862122448D1}" srcOrd="0" destOrd="0" presId="urn:microsoft.com/office/officeart/2005/8/layout/hierarchy2"/>
    <dgm:cxn modelId="{3688E9A6-EED2-4932-8C1B-5D1A5618A8A1}" type="presParOf" srcId="{484ACB7D-EB4E-408E-BD22-42D305DF5EF6}" destId="{306BB99C-251D-4F99-A4DA-7289C0A716A5}" srcOrd="1" destOrd="0" presId="urn:microsoft.com/office/officeart/2005/8/layout/hierarchy2"/>
    <dgm:cxn modelId="{ABEB046B-DB67-4A2A-8068-C0F5D69B2DC5}" type="presParOf" srcId="{306BB99C-251D-4F99-A4DA-7289C0A716A5}" destId="{4B543553-AD16-4362-98DE-BDEB0005FCE3}" srcOrd="0" destOrd="0" presId="urn:microsoft.com/office/officeart/2005/8/layout/hierarchy2"/>
    <dgm:cxn modelId="{690DB895-BB9C-4E31-B185-BCFDC1708F04}" type="presParOf" srcId="{4B543553-AD16-4362-98DE-BDEB0005FCE3}" destId="{3AA5D0C5-7D74-453C-BA25-D0378FDEE13D}" srcOrd="0" destOrd="0" presId="urn:microsoft.com/office/officeart/2005/8/layout/hierarchy2"/>
    <dgm:cxn modelId="{62F0AB6F-6E85-4ABE-85CA-8BC875AF283E}" type="presParOf" srcId="{306BB99C-251D-4F99-A4DA-7289C0A716A5}" destId="{2F1F113C-1D65-466D-A337-817B828F70BD}" srcOrd="1" destOrd="0" presId="urn:microsoft.com/office/officeart/2005/8/layout/hierarchy2"/>
    <dgm:cxn modelId="{354D34EC-D5AE-4B29-B3E6-15C7176DEC6F}" type="presParOf" srcId="{2F1F113C-1D65-466D-A337-817B828F70BD}" destId="{77123865-C14B-4C08-8D2C-E3896A5FB4A0}" srcOrd="0" destOrd="0" presId="urn:microsoft.com/office/officeart/2005/8/layout/hierarchy2"/>
    <dgm:cxn modelId="{1496F22B-4B65-4D5F-8F5B-601921DB7973}" type="presParOf" srcId="{2F1F113C-1D65-466D-A337-817B828F70BD}" destId="{654045CF-E0F0-40C3-8E44-18F7E10E1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39" y="2492"/>
          <a:ext cx="382405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Repository</a:t>
          </a:r>
          <a:endParaRPr lang="en-US" sz="2400" kern="1200" dirty="0"/>
        </a:p>
      </dsp:txBody>
      <dsp:txXfrm>
        <a:off x="39" y="2492"/>
        <a:ext cx="3824057" cy="691200"/>
      </dsp:txXfrm>
    </dsp:sp>
    <dsp:sp modelId="{3CF13D7F-87B8-46E4-A4D5-79952AA6DA04}">
      <dsp:nvSpPr>
        <dsp:cNvPr id="0" name=""/>
        <dsp:cNvSpPr/>
      </dsp:nvSpPr>
      <dsp:spPr>
        <a:xfrm>
          <a:off x="39" y="693692"/>
          <a:ext cx="3824057" cy="3491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2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Dev</a:t>
          </a:r>
          <a:r>
            <a:rPr lang="en-US" sz="2400" kern="1200" dirty="0" smtClean="0"/>
            <a:t> Branch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Rel</a:t>
          </a:r>
          <a:r>
            <a:rPr lang="en-US" sz="2400" kern="1200" dirty="0" smtClean="0"/>
            <a:t> Branch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Trunk</a:t>
          </a:r>
          <a:endParaRPr lang="en-US" sz="24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2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Dev</a:t>
          </a:r>
          <a:r>
            <a:rPr lang="en-US" sz="2400" kern="1200" dirty="0" smtClean="0"/>
            <a:t> Branch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Rel</a:t>
          </a:r>
          <a:r>
            <a:rPr lang="en-US" sz="2400" kern="1200" dirty="0" smtClean="0"/>
            <a:t> Branch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Trunk</a:t>
          </a:r>
          <a:endParaRPr lang="en-US" sz="2400" kern="1200" dirty="0"/>
        </a:p>
      </dsp:txBody>
      <dsp:txXfrm>
        <a:off x="39" y="693692"/>
        <a:ext cx="3824057" cy="3491640"/>
      </dsp:txXfrm>
    </dsp:sp>
    <dsp:sp modelId="{84F138C2-A3D9-4391-BA26-CE48E39790C5}">
      <dsp:nvSpPr>
        <dsp:cNvPr id="0" name=""/>
        <dsp:cNvSpPr/>
      </dsp:nvSpPr>
      <dsp:spPr>
        <a:xfrm>
          <a:off x="4359465" y="2492"/>
          <a:ext cx="382405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Repository</a:t>
          </a:r>
          <a:endParaRPr lang="en-US" sz="2400" kern="1200" dirty="0"/>
        </a:p>
      </dsp:txBody>
      <dsp:txXfrm>
        <a:off x="4359465" y="2492"/>
        <a:ext cx="3824057" cy="691200"/>
      </dsp:txXfrm>
    </dsp:sp>
    <dsp:sp modelId="{77019D0F-CEA0-4264-A1F5-57E15D90D9D7}">
      <dsp:nvSpPr>
        <dsp:cNvPr id="0" name=""/>
        <dsp:cNvSpPr/>
      </dsp:nvSpPr>
      <dsp:spPr>
        <a:xfrm>
          <a:off x="4359465" y="693692"/>
          <a:ext cx="3824057" cy="3491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Dev</a:t>
          </a:r>
          <a:r>
            <a:rPr lang="en-US" sz="2400" kern="1200" dirty="0" smtClean="0"/>
            <a:t> Branch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Rel</a:t>
          </a:r>
          <a:r>
            <a:rPr lang="en-US" sz="2400" kern="1200" dirty="0" smtClean="0"/>
            <a:t> Branch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Trunk</a:t>
          </a:r>
          <a:endParaRPr lang="en-US" sz="2400" kern="1200" dirty="0"/>
        </a:p>
      </dsp:txBody>
      <dsp:txXfrm>
        <a:off x="4359465" y="693692"/>
        <a:ext cx="3824057" cy="349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1E42-0D81-44D3-A8A0-D9B3A5836789}">
      <dsp:nvSpPr>
        <dsp:cNvPr id="0" name=""/>
        <dsp:cNvSpPr/>
      </dsp:nvSpPr>
      <dsp:spPr>
        <a:xfrm>
          <a:off x="5290984" y="4508718"/>
          <a:ext cx="322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759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4295" y="4546369"/>
        <a:ext cx="16137" cy="16137"/>
      </dsp:txXfrm>
    </dsp:sp>
    <dsp:sp modelId="{81F6A183-92A0-48BB-AF78-070360CF85C1}">
      <dsp:nvSpPr>
        <dsp:cNvPr id="0" name=""/>
        <dsp:cNvSpPr/>
      </dsp:nvSpPr>
      <dsp:spPr>
        <a:xfrm>
          <a:off x="3354426" y="3631916"/>
          <a:ext cx="322759" cy="922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379" y="0"/>
              </a:lnTo>
              <a:lnTo>
                <a:pt x="161379" y="922521"/>
              </a:lnTo>
              <a:lnTo>
                <a:pt x="322759" y="922521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1372" y="4068743"/>
        <a:ext cx="48867" cy="48867"/>
      </dsp:txXfrm>
    </dsp:sp>
    <dsp:sp modelId="{D305E4AF-13A4-4D66-8F1F-3920DBC71B5C}">
      <dsp:nvSpPr>
        <dsp:cNvPr id="0" name=""/>
        <dsp:cNvSpPr/>
      </dsp:nvSpPr>
      <dsp:spPr>
        <a:xfrm>
          <a:off x="3354426" y="3631916"/>
          <a:ext cx="322759" cy="307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379" y="0"/>
              </a:lnTo>
              <a:lnTo>
                <a:pt x="161379" y="307507"/>
              </a:lnTo>
              <a:lnTo>
                <a:pt x="322759" y="307507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4661" y="3774525"/>
        <a:ext cx="22289" cy="22289"/>
      </dsp:txXfrm>
    </dsp:sp>
    <dsp:sp modelId="{D42DDC66-F00A-4B04-9993-EC2329BB1623}">
      <dsp:nvSpPr>
        <dsp:cNvPr id="0" name=""/>
        <dsp:cNvSpPr/>
      </dsp:nvSpPr>
      <dsp:spPr>
        <a:xfrm>
          <a:off x="5290984" y="3278689"/>
          <a:ext cx="322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759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4295" y="3316340"/>
        <a:ext cx="16137" cy="16137"/>
      </dsp:txXfrm>
    </dsp:sp>
    <dsp:sp modelId="{14477195-C00D-4987-98A4-6CAE3D39F732}">
      <dsp:nvSpPr>
        <dsp:cNvPr id="0" name=""/>
        <dsp:cNvSpPr/>
      </dsp:nvSpPr>
      <dsp:spPr>
        <a:xfrm>
          <a:off x="3354426" y="3324409"/>
          <a:ext cx="322759" cy="307507"/>
        </a:xfrm>
        <a:custGeom>
          <a:avLst/>
          <a:gdLst/>
          <a:ahLst/>
          <a:cxnLst/>
          <a:rect l="0" t="0" r="0" b="0"/>
          <a:pathLst>
            <a:path>
              <a:moveTo>
                <a:pt x="0" y="307507"/>
              </a:moveTo>
              <a:lnTo>
                <a:pt x="161379" y="307507"/>
              </a:lnTo>
              <a:lnTo>
                <a:pt x="161379" y="0"/>
              </a:lnTo>
              <a:lnTo>
                <a:pt x="322759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4661" y="3467018"/>
        <a:ext cx="22289" cy="22289"/>
      </dsp:txXfrm>
    </dsp:sp>
    <dsp:sp modelId="{A831011F-1500-44DB-8915-E983FC53F486}">
      <dsp:nvSpPr>
        <dsp:cNvPr id="0" name=""/>
        <dsp:cNvSpPr/>
      </dsp:nvSpPr>
      <dsp:spPr>
        <a:xfrm>
          <a:off x="5290984" y="2663674"/>
          <a:ext cx="322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759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4295" y="2701325"/>
        <a:ext cx="16137" cy="16137"/>
      </dsp:txXfrm>
    </dsp:sp>
    <dsp:sp modelId="{D9A22F36-1191-4B16-991A-53CF1CFE52F1}">
      <dsp:nvSpPr>
        <dsp:cNvPr id="0" name=""/>
        <dsp:cNvSpPr/>
      </dsp:nvSpPr>
      <dsp:spPr>
        <a:xfrm>
          <a:off x="3354426" y="2709394"/>
          <a:ext cx="322759" cy="922521"/>
        </a:xfrm>
        <a:custGeom>
          <a:avLst/>
          <a:gdLst/>
          <a:ahLst/>
          <a:cxnLst/>
          <a:rect l="0" t="0" r="0" b="0"/>
          <a:pathLst>
            <a:path>
              <a:moveTo>
                <a:pt x="0" y="922521"/>
              </a:moveTo>
              <a:lnTo>
                <a:pt x="161379" y="922521"/>
              </a:lnTo>
              <a:lnTo>
                <a:pt x="161379" y="0"/>
              </a:lnTo>
              <a:lnTo>
                <a:pt x="322759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1372" y="3146221"/>
        <a:ext cx="48867" cy="48867"/>
      </dsp:txXfrm>
    </dsp:sp>
    <dsp:sp modelId="{CFB8611A-C040-474B-BD7E-D25EC237C3A3}">
      <dsp:nvSpPr>
        <dsp:cNvPr id="0" name=""/>
        <dsp:cNvSpPr/>
      </dsp:nvSpPr>
      <dsp:spPr>
        <a:xfrm>
          <a:off x="1417869" y="2401887"/>
          <a:ext cx="322759" cy="1230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379" y="0"/>
              </a:lnTo>
              <a:lnTo>
                <a:pt x="161379" y="1230029"/>
              </a:lnTo>
              <a:lnTo>
                <a:pt x="322759" y="1230029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47457" y="2985110"/>
        <a:ext cx="63583" cy="63583"/>
      </dsp:txXfrm>
    </dsp:sp>
    <dsp:sp modelId="{93CADB5B-3446-4E73-9191-BBCC4BFDA23E}">
      <dsp:nvSpPr>
        <dsp:cNvPr id="0" name=""/>
        <dsp:cNvSpPr/>
      </dsp:nvSpPr>
      <dsp:spPr>
        <a:xfrm>
          <a:off x="5290984" y="2048660"/>
          <a:ext cx="322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759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4295" y="2086311"/>
        <a:ext cx="16137" cy="16137"/>
      </dsp:txXfrm>
    </dsp:sp>
    <dsp:sp modelId="{FD983C67-2AD8-4261-9E9B-F502870C283E}">
      <dsp:nvSpPr>
        <dsp:cNvPr id="0" name=""/>
        <dsp:cNvSpPr/>
      </dsp:nvSpPr>
      <dsp:spPr>
        <a:xfrm>
          <a:off x="3354426" y="1171858"/>
          <a:ext cx="322759" cy="922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379" y="0"/>
              </a:lnTo>
              <a:lnTo>
                <a:pt x="161379" y="922521"/>
              </a:lnTo>
              <a:lnTo>
                <a:pt x="322759" y="922521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1372" y="1608685"/>
        <a:ext cx="48867" cy="48867"/>
      </dsp:txXfrm>
    </dsp:sp>
    <dsp:sp modelId="{E940B83C-A781-49D0-B33A-38B233CBC19E}">
      <dsp:nvSpPr>
        <dsp:cNvPr id="0" name=""/>
        <dsp:cNvSpPr/>
      </dsp:nvSpPr>
      <dsp:spPr>
        <a:xfrm>
          <a:off x="3354426" y="1171858"/>
          <a:ext cx="322759" cy="307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379" y="0"/>
              </a:lnTo>
              <a:lnTo>
                <a:pt x="161379" y="307507"/>
              </a:lnTo>
              <a:lnTo>
                <a:pt x="322759" y="307507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4661" y="1314467"/>
        <a:ext cx="22289" cy="22289"/>
      </dsp:txXfrm>
    </dsp:sp>
    <dsp:sp modelId="{AE4D1BEF-9676-41B1-A0A3-E3BB6F9C722F}">
      <dsp:nvSpPr>
        <dsp:cNvPr id="0" name=""/>
        <dsp:cNvSpPr/>
      </dsp:nvSpPr>
      <dsp:spPr>
        <a:xfrm>
          <a:off x="5290984" y="818631"/>
          <a:ext cx="322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759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4295" y="856282"/>
        <a:ext cx="16137" cy="16137"/>
      </dsp:txXfrm>
    </dsp:sp>
    <dsp:sp modelId="{35299F19-9A1E-4DA4-8641-3E52AF39D222}">
      <dsp:nvSpPr>
        <dsp:cNvPr id="0" name=""/>
        <dsp:cNvSpPr/>
      </dsp:nvSpPr>
      <dsp:spPr>
        <a:xfrm>
          <a:off x="3354426" y="864351"/>
          <a:ext cx="322759" cy="307507"/>
        </a:xfrm>
        <a:custGeom>
          <a:avLst/>
          <a:gdLst/>
          <a:ahLst/>
          <a:cxnLst/>
          <a:rect l="0" t="0" r="0" b="0"/>
          <a:pathLst>
            <a:path>
              <a:moveTo>
                <a:pt x="0" y="307507"/>
              </a:moveTo>
              <a:lnTo>
                <a:pt x="161379" y="307507"/>
              </a:lnTo>
              <a:lnTo>
                <a:pt x="161379" y="0"/>
              </a:lnTo>
              <a:lnTo>
                <a:pt x="322759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4661" y="1006959"/>
        <a:ext cx="22289" cy="22289"/>
      </dsp:txXfrm>
    </dsp:sp>
    <dsp:sp modelId="{EE7BC263-9458-4C8A-BA14-601D80D1E27E}">
      <dsp:nvSpPr>
        <dsp:cNvPr id="0" name=""/>
        <dsp:cNvSpPr/>
      </dsp:nvSpPr>
      <dsp:spPr>
        <a:xfrm>
          <a:off x="5290984" y="203616"/>
          <a:ext cx="322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759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4295" y="241267"/>
        <a:ext cx="16137" cy="16137"/>
      </dsp:txXfrm>
    </dsp:sp>
    <dsp:sp modelId="{7352FF71-1525-4505-89A4-C36F9D1FE17A}">
      <dsp:nvSpPr>
        <dsp:cNvPr id="0" name=""/>
        <dsp:cNvSpPr/>
      </dsp:nvSpPr>
      <dsp:spPr>
        <a:xfrm>
          <a:off x="3354426" y="249336"/>
          <a:ext cx="322759" cy="922521"/>
        </a:xfrm>
        <a:custGeom>
          <a:avLst/>
          <a:gdLst/>
          <a:ahLst/>
          <a:cxnLst/>
          <a:rect l="0" t="0" r="0" b="0"/>
          <a:pathLst>
            <a:path>
              <a:moveTo>
                <a:pt x="0" y="922521"/>
              </a:moveTo>
              <a:lnTo>
                <a:pt x="161379" y="922521"/>
              </a:lnTo>
              <a:lnTo>
                <a:pt x="161379" y="0"/>
              </a:lnTo>
              <a:lnTo>
                <a:pt x="322759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1372" y="686163"/>
        <a:ext cx="48867" cy="48867"/>
      </dsp:txXfrm>
    </dsp:sp>
    <dsp:sp modelId="{6285222F-D887-4E3B-8BEA-BA8AB99BD260}">
      <dsp:nvSpPr>
        <dsp:cNvPr id="0" name=""/>
        <dsp:cNvSpPr/>
      </dsp:nvSpPr>
      <dsp:spPr>
        <a:xfrm>
          <a:off x="1417869" y="1171858"/>
          <a:ext cx="322759" cy="1230029"/>
        </a:xfrm>
        <a:custGeom>
          <a:avLst/>
          <a:gdLst/>
          <a:ahLst/>
          <a:cxnLst/>
          <a:rect l="0" t="0" r="0" b="0"/>
          <a:pathLst>
            <a:path>
              <a:moveTo>
                <a:pt x="0" y="1230029"/>
              </a:moveTo>
              <a:lnTo>
                <a:pt x="161379" y="1230029"/>
              </a:lnTo>
              <a:lnTo>
                <a:pt x="161379" y="0"/>
              </a:lnTo>
              <a:lnTo>
                <a:pt x="322759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47457" y="1755081"/>
        <a:ext cx="63583" cy="63583"/>
      </dsp:txXfrm>
    </dsp:sp>
    <dsp:sp modelId="{FFF3DC03-6D88-4418-8920-89B11AF2A79D}">
      <dsp:nvSpPr>
        <dsp:cNvPr id="0" name=""/>
        <dsp:cNvSpPr/>
      </dsp:nvSpPr>
      <dsp:spPr>
        <a:xfrm rot="16200000">
          <a:off x="-122904" y="2155881"/>
          <a:ext cx="2589534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Main</a:t>
          </a:r>
          <a:endParaRPr lang="en-US" sz="3200" kern="1200" dirty="0"/>
        </a:p>
      </dsp:txBody>
      <dsp:txXfrm>
        <a:off x="-122904" y="2155881"/>
        <a:ext cx="2589534" cy="492011"/>
      </dsp:txXfrm>
    </dsp:sp>
    <dsp:sp modelId="{E854D419-8C90-4209-A510-61D99E941C79}">
      <dsp:nvSpPr>
        <dsp:cNvPr id="0" name=""/>
        <dsp:cNvSpPr/>
      </dsp:nvSpPr>
      <dsp:spPr>
        <a:xfrm>
          <a:off x="1740628" y="925852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</a:t>
          </a:r>
          <a:endParaRPr lang="en-US" sz="1900" kern="1200" dirty="0"/>
        </a:p>
      </dsp:txBody>
      <dsp:txXfrm>
        <a:off x="1740628" y="925852"/>
        <a:ext cx="1613798" cy="492011"/>
      </dsp:txXfrm>
    </dsp:sp>
    <dsp:sp modelId="{6BEF9686-CF33-423A-8D2B-E3CA81729BFF}">
      <dsp:nvSpPr>
        <dsp:cNvPr id="0" name=""/>
        <dsp:cNvSpPr/>
      </dsp:nvSpPr>
      <dsp:spPr>
        <a:xfrm>
          <a:off x="3677186" y="3330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</a:t>
          </a:r>
          <a:endParaRPr lang="en-US" sz="1900" kern="1200" dirty="0"/>
        </a:p>
      </dsp:txBody>
      <dsp:txXfrm>
        <a:off x="3677186" y="3330"/>
        <a:ext cx="1613798" cy="492011"/>
      </dsp:txXfrm>
    </dsp:sp>
    <dsp:sp modelId="{ECCDDCDA-9546-4095-922C-FC83DBEDD1F9}">
      <dsp:nvSpPr>
        <dsp:cNvPr id="0" name=""/>
        <dsp:cNvSpPr/>
      </dsp:nvSpPr>
      <dsp:spPr>
        <a:xfrm>
          <a:off x="5613744" y="3330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Pom.xml</a:t>
          </a:r>
          <a:endParaRPr lang="en-US" sz="1900" kern="1200" dirty="0"/>
        </a:p>
      </dsp:txBody>
      <dsp:txXfrm>
        <a:off x="5613744" y="3330"/>
        <a:ext cx="1613798" cy="492011"/>
      </dsp:txXfrm>
    </dsp:sp>
    <dsp:sp modelId="{531DBE26-5534-40D6-9C18-8A17503E5749}">
      <dsp:nvSpPr>
        <dsp:cNvPr id="0" name=""/>
        <dsp:cNvSpPr/>
      </dsp:nvSpPr>
      <dsp:spPr>
        <a:xfrm>
          <a:off x="3677186" y="618345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b</a:t>
          </a:r>
          <a:endParaRPr lang="en-US" sz="1900" kern="1200" dirty="0"/>
        </a:p>
      </dsp:txBody>
      <dsp:txXfrm>
        <a:off x="3677186" y="618345"/>
        <a:ext cx="1613798" cy="492011"/>
      </dsp:txXfrm>
    </dsp:sp>
    <dsp:sp modelId="{246CF56F-CEAD-4392-9F72-AA641B86FA47}">
      <dsp:nvSpPr>
        <dsp:cNvPr id="0" name=""/>
        <dsp:cNvSpPr/>
      </dsp:nvSpPr>
      <dsp:spPr>
        <a:xfrm>
          <a:off x="5613744" y="618345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Pom.xml</a:t>
          </a:r>
          <a:endParaRPr lang="en-US" sz="1900" kern="1200" dirty="0"/>
        </a:p>
      </dsp:txBody>
      <dsp:txXfrm>
        <a:off x="5613744" y="618345"/>
        <a:ext cx="1613798" cy="492011"/>
      </dsp:txXfrm>
    </dsp:sp>
    <dsp:sp modelId="{654571F6-41CD-4CB9-80BF-D6FD5E44FE5D}">
      <dsp:nvSpPr>
        <dsp:cNvPr id="0" name=""/>
        <dsp:cNvSpPr/>
      </dsp:nvSpPr>
      <dsp:spPr>
        <a:xfrm>
          <a:off x="3677186" y="1233359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3677186" y="1233359"/>
        <a:ext cx="1613798" cy="492011"/>
      </dsp:txXfrm>
    </dsp:sp>
    <dsp:sp modelId="{2C9F213D-7317-45E9-B22D-EAEAB6603B0F}">
      <dsp:nvSpPr>
        <dsp:cNvPr id="0" name=""/>
        <dsp:cNvSpPr/>
      </dsp:nvSpPr>
      <dsp:spPr>
        <a:xfrm>
          <a:off x="3677186" y="1848374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x</a:t>
          </a:r>
          <a:endParaRPr lang="en-US" sz="1900" kern="1200" dirty="0"/>
        </a:p>
      </dsp:txBody>
      <dsp:txXfrm>
        <a:off x="3677186" y="1848374"/>
        <a:ext cx="1613798" cy="492011"/>
      </dsp:txXfrm>
    </dsp:sp>
    <dsp:sp modelId="{A636DBE6-292E-4E97-B539-18F62422FD9F}">
      <dsp:nvSpPr>
        <dsp:cNvPr id="0" name=""/>
        <dsp:cNvSpPr/>
      </dsp:nvSpPr>
      <dsp:spPr>
        <a:xfrm>
          <a:off x="5613744" y="1848374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Pom.xml</a:t>
          </a:r>
          <a:endParaRPr lang="en-US" sz="1900" kern="1200" dirty="0"/>
        </a:p>
      </dsp:txBody>
      <dsp:txXfrm>
        <a:off x="5613744" y="1848374"/>
        <a:ext cx="1613798" cy="492011"/>
      </dsp:txXfrm>
    </dsp:sp>
    <dsp:sp modelId="{86F6E9DD-9C12-4198-8305-F825FDB3DA57}">
      <dsp:nvSpPr>
        <dsp:cNvPr id="0" name=""/>
        <dsp:cNvSpPr/>
      </dsp:nvSpPr>
      <dsp:spPr>
        <a:xfrm>
          <a:off x="1740628" y="3385910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Maintenance</a:t>
          </a:r>
          <a:endParaRPr lang="en-US" sz="1900" kern="1200" dirty="0"/>
        </a:p>
      </dsp:txBody>
      <dsp:txXfrm>
        <a:off x="1740628" y="3385910"/>
        <a:ext cx="1613798" cy="492011"/>
      </dsp:txXfrm>
    </dsp:sp>
    <dsp:sp modelId="{33C67E1B-42E5-407D-BC4C-1EBC33B8E123}">
      <dsp:nvSpPr>
        <dsp:cNvPr id="0" name=""/>
        <dsp:cNvSpPr/>
      </dsp:nvSpPr>
      <dsp:spPr>
        <a:xfrm>
          <a:off x="3677186" y="2463388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</a:t>
          </a:r>
          <a:endParaRPr lang="en-US" sz="1900" kern="1200" dirty="0"/>
        </a:p>
      </dsp:txBody>
      <dsp:txXfrm>
        <a:off x="3677186" y="2463388"/>
        <a:ext cx="1613798" cy="492011"/>
      </dsp:txXfrm>
    </dsp:sp>
    <dsp:sp modelId="{C958D967-354B-48CA-B111-11BF040A1436}">
      <dsp:nvSpPr>
        <dsp:cNvPr id="0" name=""/>
        <dsp:cNvSpPr/>
      </dsp:nvSpPr>
      <dsp:spPr>
        <a:xfrm>
          <a:off x="5613744" y="2463388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Pom.xml</a:t>
          </a:r>
          <a:endParaRPr lang="en-US" sz="1900" kern="1200" dirty="0"/>
        </a:p>
      </dsp:txBody>
      <dsp:txXfrm>
        <a:off x="5613744" y="2463388"/>
        <a:ext cx="1613798" cy="492011"/>
      </dsp:txXfrm>
    </dsp:sp>
    <dsp:sp modelId="{24DADF98-2FAF-4862-96B6-72F97AA2279B}">
      <dsp:nvSpPr>
        <dsp:cNvPr id="0" name=""/>
        <dsp:cNvSpPr/>
      </dsp:nvSpPr>
      <dsp:spPr>
        <a:xfrm>
          <a:off x="3677186" y="3078403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b</a:t>
          </a:r>
          <a:endParaRPr lang="en-US" sz="1900" kern="1200" dirty="0"/>
        </a:p>
      </dsp:txBody>
      <dsp:txXfrm>
        <a:off x="3677186" y="3078403"/>
        <a:ext cx="1613798" cy="492011"/>
      </dsp:txXfrm>
    </dsp:sp>
    <dsp:sp modelId="{2B20BDD7-5739-4FA8-82E5-03164B692A6A}">
      <dsp:nvSpPr>
        <dsp:cNvPr id="0" name=""/>
        <dsp:cNvSpPr/>
      </dsp:nvSpPr>
      <dsp:spPr>
        <a:xfrm>
          <a:off x="5613744" y="3078403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Pom.xml</a:t>
          </a:r>
          <a:endParaRPr lang="en-US" sz="1900" kern="1200" dirty="0"/>
        </a:p>
      </dsp:txBody>
      <dsp:txXfrm>
        <a:off x="5613744" y="3078403"/>
        <a:ext cx="1613798" cy="492011"/>
      </dsp:txXfrm>
    </dsp:sp>
    <dsp:sp modelId="{DD20CC5F-74B5-4B71-9801-943C62985B7C}">
      <dsp:nvSpPr>
        <dsp:cNvPr id="0" name=""/>
        <dsp:cNvSpPr/>
      </dsp:nvSpPr>
      <dsp:spPr>
        <a:xfrm>
          <a:off x="3677186" y="3693418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3677186" y="3693418"/>
        <a:ext cx="1613798" cy="492011"/>
      </dsp:txXfrm>
    </dsp:sp>
    <dsp:sp modelId="{00244C21-1D6C-430C-BBE7-F6753BDC2118}">
      <dsp:nvSpPr>
        <dsp:cNvPr id="0" name=""/>
        <dsp:cNvSpPr/>
      </dsp:nvSpPr>
      <dsp:spPr>
        <a:xfrm>
          <a:off x="3677186" y="4308432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x</a:t>
          </a:r>
          <a:endParaRPr lang="en-US" sz="1900" kern="1200" dirty="0"/>
        </a:p>
      </dsp:txBody>
      <dsp:txXfrm>
        <a:off x="3677186" y="4308432"/>
        <a:ext cx="1613798" cy="492011"/>
      </dsp:txXfrm>
    </dsp:sp>
    <dsp:sp modelId="{C829DE31-F279-4027-863C-515BA0BC9C93}">
      <dsp:nvSpPr>
        <dsp:cNvPr id="0" name=""/>
        <dsp:cNvSpPr/>
      </dsp:nvSpPr>
      <dsp:spPr>
        <a:xfrm>
          <a:off x="5613744" y="4308432"/>
          <a:ext cx="1613798" cy="4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Pom.xml</a:t>
          </a:r>
          <a:endParaRPr lang="en-US" sz="1900" kern="1200" dirty="0"/>
        </a:p>
      </dsp:txBody>
      <dsp:txXfrm>
        <a:off x="5613744" y="4308432"/>
        <a:ext cx="1613798" cy="492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FBC9-5C9B-4568-86B2-853D5987AB97}">
      <dsp:nvSpPr>
        <dsp:cNvPr id="0" name=""/>
        <dsp:cNvSpPr/>
      </dsp:nvSpPr>
      <dsp:spPr>
        <a:xfrm>
          <a:off x="4561" y="1865350"/>
          <a:ext cx="2151167" cy="1075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sz="2000" kern="1200" dirty="0" smtClean="0"/>
            <a:t>– Main build script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6064" y="1896853"/>
        <a:ext cx="2088161" cy="1012577"/>
      </dsp:txXfrm>
    </dsp:sp>
    <dsp:sp modelId="{DA029642-0D30-43C7-805C-7371986940E6}">
      <dsp:nvSpPr>
        <dsp:cNvPr id="0" name=""/>
        <dsp:cNvSpPr/>
      </dsp:nvSpPr>
      <dsp:spPr>
        <a:xfrm rot="18770822">
          <a:off x="1953307" y="1916182"/>
          <a:ext cx="1265312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1265312" y="23115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54330" y="1907664"/>
        <a:ext cx="63265" cy="63265"/>
      </dsp:txXfrm>
    </dsp:sp>
    <dsp:sp modelId="{F91F8894-FA49-411F-87B8-9DB1C0944789}">
      <dsp:nvSpPr>
        <dsp:cNvPr id="0" name=""/>
        <dsp:cNvSpPr/>
      </dsp:nvSpPr>
      <dsp:spPr>
        <a:xfrm>
          <a:off x="3016197" y="937659"/>
          <a:ext cx="2151167" cy="1075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sz="2000" kern="1200" dirty="0" smtClean="0"/>
            <a:t>child build script</a:t>
          </a:r>
          <a:endParaRPr lang="en-US" sz="2000" kern="1200" dirty="0"/>
        </a:p>
      </dsp:txBody>
      <dsp:txXfrm>
        <a:off x="3047700" y="969162"/>
        <a:ext cx="2088161" cy="1012577"/>
      </dsp:txXfrm>
    </dsp:sp>
    <dsp:sp modelId="{E2F7F66D-E66A-49D3-969A-70C64323B4A8}">
      <dsp:nvSpPr>
        <dsp:cNvPr id="0" name=""/>
        <dsp:cNvSpPr/>
      </dsp:nvSpPr>
      <dsp:spPr>
        <a:xfrm rot="19457599">
          <a:off x="5067764" y="1143106"/>
          <a:ext cx="1059668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1059668" y="23115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1106" y="1139729"/>
        <a:ext cx="52983" cy="52983"/>
      </dsp:txXfrm>
    </dsp:sp>
    <dsp:sp modelId="{40C5534A-39B7-4EC9-ADB3-416B2991026A}">
      <dsp:nvSpPr>
        <dsp:cNvPr id="0" name=""/>
        <dsp:cNvSpPr/>
      </dsp:nvSpPr>
      <dsp:spPr>
        <a:xfrm>
          <a:off x="6027832" y="319198"/>
          <a:ext cx="2151167" cy="1075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sz="2000" kern="1200" dirty="0" smtClean="0"/>
            <a:t>– subsequent build script </a:t>
          </a:r>
          <a:endParaRPr lang="en-US" sz="2000" kern="1200" dirty="0"/>
        </a:p>
      </dsp:txBody>
      <dsp:txXfrm>
        <a:off x="6059335" y="350701"/>
        <a:ext cx="2088161" cy="1012577"/>
      </dsp:txXfrm>
    </dsp:sp>
    <dsp:sp modelId="{46AB51D8-15C8-4031-B76B-192514C3ECDB}">
      <dsp:nvSpPr>
        <dsp:cNvPr id="0" name=""/>
        <dsp:cNvSpPr/>
      </dsp:nvSpPr>
      <dsp:spPr>
        <a:xfrm rot="2142401">
          <a:off x="5067764" y="1761566"/>
          <a:ext cx="1059668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1059668" y="23115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1106" y="1758190"/>
        <a:ext cx="52983" cy="52983"/>
      </dsp:txXfrm>
    </dsp:sp>
    <dsp:sp modelId="{52EA0381-6848-47D3-9465-80C6067FCD08}">
      <dsp:nvSpPr>
        <dsp:cNvPr id="0" name=""/>
        <dsp:cNvSpPr/>
      </dsp:nvSpPr>
      <dsp:spPr>
        <a:xfrm>
          <a:off x="6027832" y="1556120"/>
          <a:ext cx="2151167" cy="1075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sz="2000" kern="1200" dirty="0" smtClean="0"/>
            <a:t>– subsequent build script </a:t>
          </a:r>
          <a:endParaRPr lang="en-US" sz="2000" kern="1200" dirty="0"/>
        </a:p>
      </dsp:txBody>
      <dsp:txXfrm>
        <a:off x="6059335" y="1587623"/>
        <a:ext cx="2088161" cy="1012577"/>
      </dsp:txXfrm>
    </dsp:sp>
    <dsp:sp modelId="{441890AF-4BA2-4DD4-BEF8-FA7F17B9CABE}">
      <dsp:nvSpPr>
        <dsp:cNvPr id="0" name=""/>
        <dsp:cNvSpPr/>
      </dsp:nvSpPr>
      <dsp:spPr>
        <a:xfrm rot="2829178">
          <a:off x="1953307" y="2843873"/>
          <a:ext cx="1265312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1265312" y="23115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54330" y="2835355"/>
        <a:ext cx="63265" cy="63265"/>
      </dsp:txXfrm>
    </dsp:sp>
    <dsp:sp modelId="{8D93015C-0EC2-4D24-92C2-C862122448D1}">
      <dsp:nvSpPr>
        <dsp:cNvPr id="0" name=""/>
        <dsp:cNvSpPr/>
      </dsp:nvSpPr>
      <dsp:spPr>
        <a:xfrm>
          <a:off x="3016197" y="2793042"/>
          <a:ext cx="2151167" cy="1075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sz="2000" kern="1200" dirty="0" smtClean="0"/>
            <a:t>– child build script</a:t>
          </a:r>
          <a:endParaRPr lang="en-US" sz="2000" kern="1200" dirty="0"/>
        </a:p>
      </dsp:txBody>
      <dsp:txXfrm>
        <a:off x="3047700" y="2824545"/>
        <a:ext cx="2088161" cy="1012577"/>
      </dsp:txXfrm>
    </dsp:sp>
    <dsp:sp modelId="{4B543553-AD16-4362-98DE-BDEB0005FCE3}">
      <dsp:nvSpPr>
        <dsp:cNvPr id="0" name=""/>
        <dsp:cNvSpPr/>
      </dsp:nvSpPr>
      <dsp:spPr>
        <a:xfrm>
          <a:off x="5167364" y="3307718"/>
          <a:ext cx="860467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860467" y="23115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6086" y="3309322"/>
        <a:ext cx="43023" cy="43023"/>
      </dsp:txXfrm>
    </dsp:sp>
    <dsp:sp modelId="{77123865-C14B-4C08-8D2C-E3896A5FB4A0}">
      <dsp:nvSpPr>
        <dsp:cNvPr id="0" name=""/>
        <dsp:cNvSpPr/>
      </dsp:nvSpPr>
      <dsp:spPr>
        <a:xfrm>
          <a:off x="6027832" y="2793042"/>
          <a:ext cx="2151167" cy="1075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sz="2000" kern="1200" dirty="0" smtClean="0"/>
            <a:t>– subsequent build script </a:t>
          </a:r>
          <a:endParaRPr lang="en-US" sz="2000" kern="1200" dirty="0"/>
        </a:p>
      </dsp:txBody>
      <dsp:txXfrm>
        <a:off x="6059335" y="2824545"/>
        <a:ext cx="2088161" cy="101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7C359-473F-4AB9-ABD6-6D9B66A5387E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38100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962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242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312420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4958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718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732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4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93538"/>
              </p:ext>
            </p:extLst>
          </p:nvPr>
        </p:nvGraphicFramePr>
        <p:xfrm>
          <a:off x="609600" y="1676400"/>
          <a:ext cx="818356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4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362200"/>
            <a:ext cx="7391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2 good Repository management tools.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Sonatype</a:t>
            </a:r>
            <a:r>
              <a:rPr lang="en-US" dirty="0" smtClean="0"/>
              <a:t> nexus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Artifactory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Prod Branching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77660"/>
              </p:ext>
            </p:extLst>
          </p:nvPr>
        </p:nvGraphicFramePr>
        <p:xfrm>
          <a:off x="457200" y="1295400"/>
          <a:ext cx="8153400" cy="480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7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 Scripts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155230"/>
              </p:ext>
            </p:extLst>
          </p:nvPr>
        </p:nvGraphicFramePr>
        <p:xfrm>
          <a:off x="457200" y="1600200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08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Continuous Integration – </a:t>
            </a:r>
            <a:r>
              <a:rPr lang="en-US" dirty="0" err="1" smtClean="0"/>
              <a:t>hudson</a:t>
            </a:r>
            <a:r>
              <a:rPr lang="en-US" dirty="0" smtClean="0"/>
              <a:t>,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Release, Maintenance and </a:t>
            </a:r>
            <a:r>
              <a:rPr lang="en-US" dirty="0" err="1" smtClean="0"/>
              <a:t>dev</a:t>
            </a:r>
            <a:r>
              <a:rPr lang="en-US" dirty="0" smtClean="0"/>
              <a:t> builds</a:t>
            </a:r>
          </a:p>
          <a:p>
            <a:r>
              <a:rPr lang="en-US" dirty="0" smtClean="0"/>
              <a:t>Integration of Quality check along with build.</a:t>
            </a:r>
          </a:p>
          <a:p>
            <a:r>
              <a:rPr lang="en-US" dirty="0" smtClean="0"/>
              <a:t>Compilation after every check in.</a:t>
            </a:r>
          </a:p>
          <a:p>
            <a:r>
              <a:rPr lang="en-US" dirty="0" smtClean="0"/>
              <a:t>Build promotion to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en-US" dirty="0" smtClean="0"/>
              <a:t>Automatic Deployment – at predefined time</a:t>
            </a:r>
          </a:p>
          <a:p>
            <a:r>
              <a:rPr lang="en-US" dirty="0" smtClean="0"/>
              <a:t>Deployment history</a:t>
            </a:r>
          </a:p>
          <a:p>
            <a:r>
              <a:rPr lang="en-US" dirty="0" smtClean="0"/>
              <a:t>Different Deployment from different branch for different release.</a:t>
            </a:r>
          </a:p>
          <a:p>
            <a:r>
              <a:rPr lang="en-US" dirty="0" smtClean="0"/>
              <a:t>Live like deployment to sync with prod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QA and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to have isolated </a:t>
            </a:r>
            <a:r>
              <a:rPr lang="en-US" dirty="0" err="1" smtClean="0"/>
              <a:t>Dev</a:t>
            </a:r>
            <a:r>
              <a:rPr lang="en-US" dirty="0" smtClean="0"/>
              <a:t> and QA environment for deployment of the code.</a:t>
            </a:r>
          </a:p>
          <a:p>
            <a:r>
              <a:rPr lang="en-US" dirty="0" smtClean="0"/>
              <a:t>Isolated Environments to look like Production Environment.</a:t>
            </a:r>
          </a:p>
          <a:p>
            <a:r>
              <a:rPr lang="en-US" dirty="0" smtClean="0"/>
              <a:t>Dedicated environment for 1 release</a:t>
            </a:r>
          </a:p>
          <a:p>
            <a:r>
              <a:rPr lang="en-US" dirty="0" smtClean="0"/>
              <a:t>Dedicated environment for prod bug fix.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QA Environments</a:t>
            </a:r>
          </a:p>
          <a:p>
            <a:pPr marL="0" indent="0">
              <a:buNone/>
            </a:pPr>
            <a:r>
              <a:rPr lang="en-US" dirty="0" smtClean="0"/>
              <a:t>1 Integration Environment.</a:t>
            </a:r>
          </a:p>
          <a:p>
            <a:r>
              <a:rPr lang="en-US" dirty="0" smtClean="0"/>
              <a:t>Environment should be managed by SCM team.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5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101</TotalTime>
  <Words>212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Branching</vt:lpstr>
      <vt:lpstr>SVN Repository</vt:lpstr>
      <vt:lpstr>Repository Management</vt:lpstr>
      <vt:lpstr>Prod Branching</vt:lpstr>
      <vt:lpstr>Build Scripts</vt:lpstr>
      <vt:lpstr>Build</vt:lpstr>
      <vt:lpstr>Deployment</vt:lpstr>
      <vt:lpstr>QA and Dev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INMOBI</dc:creator>
  <cp:lastModifiedBy>INMOBI</cp:lastModifiedBy>
  <cp:revision>8</cp:revision>
  <dcterms:created xsi:type="dcterms:W3CDTF">2012-01-02T06:22:35Z</dcterms:created>
  <dcterms:modified xsi:type="dcterms:W3CDTF">2012-01-02T08:04:24Z</dcterms:modified>
</cp:coreProperties>
</file>