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65" r:id="rId2"/>
    <p:sldId id="256" r:id="rId3"/>
    <p:sldId id="259" r:id="rId4"/>
    <p:sldId id="257" r:id="rId5"/>
    <p:sldId id="258" r:id="rId6"/>
    <p:sldId id="260" r:id="rId7"/>
    <p:sldId id="261" r:id="rId8"/>
    <p:sldId id="264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1691D6-0813-4EA6-A9BC-9AFB17DF4EC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07886B-D0B0-4EEA-AE9F-C8C5A93C0FBB}">
      <dgm:prSet phldrT="[Text]" custT="1"/>
      <dgm:spPr/>
      <dgm:t>
        <a:bodyPr/>
        <a:lstStyle/>
        <a:p>
          <a:r>
            <a:rPr lang="en-US" sz="1800" dirty="0" smtClean="0"/>
            <a:t>Repository</a:t>
          </a:r>
          <a:endParaRPr lang="en-US" sz="1800" dirty="0"/>
        </a:p>
      </dgm:t>
    </dgm:pt>
    <dgm:pt modelId="{F040839F-A406-46A6-BE57-E9EE457A7BA3}" type="parTrans" cxnId="{27851F2C-22F1-4715-87B6-A40B7CFE94A1}">
      <dgm:prSet/>
      <dgm:spPr/>
      <dgm:t>
        <a:bodyPr/>
        <a:lstStyle/>
        <a:p>
          <a:endParaRPr lang="en-US"/>
        </a:p>
      </dgm:t>
    </dgm:pt>
    <dgm:pt modelId="{8C7F9594-B5BD-4E21-941A-7EFDCE560E4F}" type="sibTrans" cxnId="{27851F2C-22F1-4715-87B6-A40B7CFE94A1}">
      <dgm:prSet/>
      <dgm:spPr/>
      <dgm:t>
        <a:bodyPr/>
        <a:lstStyle/>
        <a:p>
          <a:endParaRPr lang="en-US"/>
        </a:p>
      </dgm:t>
    </dgm:pt>
    <dgm:pt modelId="{F7570062-89AB-4D9F-8B82-09F8C49E00A3}">
      <dgm:prSet phldrT="[Text]" custT="1"/>
      <dgm:spPr/>
      <dgm:t>
        <a:bodyPr/>
        <a:lstStyle/>
        <a:p>
          <a:r>
            <a:rPr lang="en-US" sz="16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a</a:t>
          </a:r>
          <a:endParaRPr lang="en-US" sz="1600" baseline="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4D1CC26D-142D-4962-BD2B-98C4B0CE7161}" type="parTrans" cxnId="{19A12F64-FA78-4FE5-91C8-05CDD3EAF50F}">
      <dgm:prSet/>
      <dgm:spPr/>
      <dgm:t>
        <a:bodyPr/>
        <a:lstStyle/>
        <a:p>
          <a:endParaRPr lang="en-US"/>
        </a:p>
      </dgm:t>
    </dgm:pt>
    <dgm:pt modelId="{50CD9027-E3DF-4A10-B3AE-ABE83CD73E03}" type="sibTrans" cxnId="{19A12F64-FA78-4FE5-91C8-05CDD3EAF50F}">
      <dgm:prSet/>
      <dgm:spPr/>
      <dgm:t>
        <a:bodyPr/>
        <a:lstStyle/>
        <a:p>
          <a:endParaRPr lang="en-US"/>
        </a:p>
      </dgm:t>
    </dgm:pt>
    <dgm:pt modelId="{832ABE6D-FC8E-4CB0-8724-DAF4299772FD}">
      <dgm:prSet phldrT="[Text]" custT="1"/>
      <dgm:spPr/>
      <dgm:t>
        <a:bodyPr/>
        <a:lstStyle/>
        <a:p>
          <a:r>
            <a:rPr lang="en-US" sz="16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b</a:t>
          </a:r>
          <a:endParaRPr lang="en-US" sz="1600" baseline="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DE4E9399-D662-425F-B77C-AC629E4E2259}" type="parTrans" cxnId="{BDC76E02-C557-4B77-BE27-728A79CD690B}">
      <dgm:prSet/>
      <dgm:spPr/>
      <dgm:t>
        <a:bodyPr/>
        <a:lstStyle/>
        <a:p>
          <a:endParaRPr lang="en-US"/>
        </a:p>
      </dgm:t>
    </dgm:pt>
    <dgm:pt modelId="{E6307B6E-E1A4-4DA2-940B-44C1D09152C1}" type="sibTrans" cxnId="{BDC76E02-C557-4B77-BE27-728A79CD690B}">
      <dgm:prSet/>
      <dgm:spPr/>
      <dgm:t>
        <a:bodyPr/>
        <a:lstStyle/>
        <a:p>
          <a:endParaRPr lang="en-US"/>
        </a:p>
      </dgm:t>
    </dgm:pt>
    <dgm:pt modelId="{10C63249-FF5F-491F-BC3C-51D6E81DD535}">
      <dgm:prSet phldrT="[Text]" custT="1"/>
      <dgm:spPr/>
      <dgm:t>
        <a:bodyPr/>
        <a:lstStyle/>
        <a:p>
          <a:r>
            <a:rPr lang="en-US" sz="1800" dirty="0" smtClean="0"/>
            <a:t>Repository</a:t>
          </a:r>
          <a:endParaRPr lang="en-US" sz="1800" dirty="0"/>
        </a:p>
      </dgm:t>
    </dgm:pt>
    <dgm:pt modelId="{60374CDB-7F94-4B07-8D56-B2019579253E}" type="parTrans" cxnId="{D0DDB2C1-258F-4228-B720-95F122E33D04}">
      <dgm:prSet/>
      <dgm:spPr/>
      <dgm:t>
        <a:bodyPr/>
        <a:lstStyle/>
        <a:p>
          <a:endParaRPr lang="en-US"/>
        </a:p>
      </dgm:t>
    </dgm:pt>
    <dgm:pt modelId="{9284C73A-0469-4405-9C29-C8F1A54B68BD}" type="sibTrans" cxnId="{D0DDB2C1-258F-4228-B720-95F122E33D04}">
      <dgm:prSet/>
      <dgm:spPr/>
      <dgm:t>
        <a:bodyPr/>
        <a:lstStyle/>
        <a:p>
          <a:endParaRPr lang="en-US"/>
        </a:p>
      </dgm:t>
    </dgm:pt>
    <dgm:pt modelId="{6B5FA91F-90E0-44A7-85E6-CFB5061907A4}">
      <dgm:prSet phldrT="[Text]" custT="1"/>
      <dgm:spPr/>
      <dgm:t>
        <a:bodyPr/>
        <a:lstStyle/>
        <a:p>
          <a:r>
            <a:rPr lang="en-US" sz="1600" dirty="0" err="1" smtClean="0"/>
            <a:t>Dev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44F9FE10-439F-4E50-9D9E-450917C3B1F2}" type="parTrans" cxnId="{08CF0C01-C418-4797-B3EF-BDA4F4378DDE}">
      <dgm:prSet/>
      <dgm:spPr/>
      <dgm:t>
        <a:bodyPr/>
        <a:lstStyle/>
        <a:p>
          <a:endParaRPr lang="en-US"/>
        </a:p>
      </dgm:t>
    </dgm:pt>
    <dgm:pt modelId="{59DD6A31-41A0-4F8B-8C35-C0B9BDE90F9A}" type="sibTrans" cxnId="{08CF0C01-C418-4797-B3EF-BDA4F4378DDE}">
      <dgm:prSet/>
      <dgm:spPr/>
      <dgm:t>
        <a:bodyPr/>
        <a:lstStyle/>
        <a:p>
          <a:endParaRPr lang="en-US"/>
        </a:p>
      </dgm:t>
    </dgm:pt>
    <dgm:pt modelId="{594F0DE5-400C-4536-8F8B-B2ABD9061F0B}">
      <dgm:prSet phldrT="[Text]" custT="1"/>
      <dgm:spPr/>
      <dgm:t>
        <a:bodyPr/>
        <a:lstStyle/>
        <a:p>
          <a:r>
            <a:rPr lang="en-US" sz="1600" dirty="0" err="1" smtClean="0"/>
            <a:t>Dev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A09FEEF3-25EF-4D69-8D9A-30C6E9B4CA9D}" type="parTrans" cxnId="{ABA6B3EB-0148-4252-BB04-F9B7B85BF802}">
      <dgm:prSet/>
      <dgm:spPr/>
      <dgm:t>
        <a:bodyPr/>
        <a:lstStyle/>
        <a:p>
          <a:endParaRPr lang="en-US"/>
        </a:p>
      </dgm:t>
    </dgm:pt>
    <dgm:pt modelId="{3A16BB74-526E-47E1-B3DE-3200EB3BA370}" type="sibTrans" cxnId="{ABA6B3EB-0148-4252-BB04-F9B7B85BF802}">
      <dgm:prSet/>
      <dgm:spPr/>
      <dgm:t>
        <a:bodyPr/>
        <a:lstStyle/>
        <a:p>
          <a:endParaRPr lang="en-US"/>
        </a:p>
      </dgm:t>
    </dgm:pt>
    <dgm:pt modelId="{EAC17740-1DC1-4CEC-A1C1-7843B9622FA1}">
      <dgm:prSet phldrT="[Text]" custT="1"/>
      <dgm:spPr/>
      <dgm:t>
        <a:bodyPr/>
        <a:lstStyle/>
        <a:p>
          <a:r>
            <a:rPr lang="en-US" sz="1600" dirty="0" smtClean="0"/>
            <a:t>Trunk</a:t>
          </a:r>
          <a:endParaRPr lang="en-US" sz="1600" dirty="0"/>
        </a:p>
      </dgm:t>
    </dgm:pt>
    <dgm:pt modelId="{6EA2D0B1-8BE9-4FBD-BE78-DDE003620FA0}" type="parTrans" cxnId="{718E4DEB-5F22-4C28-833A-3EDD2899FE77}">
      <dgm:prSet/>
      <dgm:spPr/>
      <dgm:t>
        <a:bodyPr/>
        <a:lstStyle/>
        <a:p>
          <a:endParaRPr lang="en-US"/>
        </a:p>
      </dgm:t>
    </dgm:pt>
    <dgm:pt modelId="{016720EB-7F67-410F-BCB0-FB224D4F21E1}" type="sibTrans" cxnId="{718E4DEB-5F22-4C28-833A-3EDD2899FE77}">
      <dgm:prSet/>
      <dgm:spPr/>
      <dgm:t>
        <a:bodyPr/>
        <a:lstStyle/>
        <a:p>
          <a:endParaRPr lang="en-US"/>
        </a:p>
      </dgm:t>
    </dgm:pt>
    <dgm:pt modelId="{EEC33518-87AB-4306-A411-BFD200742A9B}">
      <dgm:prSet phldrT="[Text]" custT="1"/>
      <dgm:spPr/>
      <dgm:t>
        <a:bodyPr/>
        <a:lstStyle/>
        <a:p>
          <a:r>
            <a:rPr lang="en-US" sz="1600" dirty="0" err="1" smtClean="0"/>
            <a:t>Rel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A65AE931-F159-4F9B-AABF-E7E1EB2CB8A3}" type="parTrans" cxnId="{6043F565-D89E-45E2-AC00-1EBC2C024858}">
      <dgm:prSet/>
      <dgm:spPr/>
      <dgm:t>
        <a:bodyPr/>
        <a:lstStyle/>
        <a:p>
          <a:endParaRPr lang="en-US"/>
        </a:p>
      </dgm:t>
    </dgm:pt>
    <dgm:pt modelId="{EEB69E18-0A92-4A07-A6D2-32548983B53F}" type="sibTrans" cxnId="{6043F565-D89E-45E2-AC00-1EBC2C024858}">
      <dgm:prSet/>
      <dgm:spPr/>
      <dgm:t>
        <a:bodyPr/>
        <a:lstStyle/>
        <a:p>
          <a:endParaRPr lang="en-US"/>
        </a:p>
      </dgm:t>
    </dgm:pt>
    <dgm:pt modelId="{7BB262E8-2861-41B2-B34F-06041FA7BAD2}">
      <dgm:prSet phldrT="[Text]" custT="1"/>
      <dgm:spPr/>
      <dgm:t>
        <a:bodyPr/>
        <a:lstStyle/>
        <a:p>
          <a:r>
            <a:rPr lang="en-US" sz="1600" dirty="0" err="1" smtClean="0"/>
            <a:t>Dev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5A80FB50-F828-4A74-A7E0-693B48281DFA}" type="parTrans" cxnId="{0F811C31-433D-4DB3-AD1E-B4C0D8AA798C}">
      <dgm:prSet/>
      <dgm:spPr/>
      <dgm:t>
        <a:bodyPr/>
        <a:lstStyle/>
        <a:p>
          <a:endParaRPr lang="en-US"/>
        </a:p>
      </dgm:t>
    </dgm:pt>
    <dgm:pt modelId="{614CDD3A-F916-4156-AB08-64B3488C4AD1}" type="sibTrans" cxnId="{0F811C31-433D-4DB3-AD1E-B4C0D8AA798C}">
      <dgm:prSet/>
      <dgm:spPr/>
      <dgm:t>
        <a:bodyPr/>
        <a:lstStyle/>
        <a:p>
          <a:endParaRPr lang="en-US"/>
        </a:p>
      </dgm:t>
    </dgm:pt>
    <dgm:pt modelId="{6E188E09-9CD0-46C7-A3EE-A62F8CB3D964}">
      <dgm:prSet phldrT="[Text]" custT="1"/>
      <dgm:spPr/>
      <dgm:t>
        <a:bodyPr/>
        <a:lstStyle/>
        <a:p>
          <a:r>
            <a:rPr lang="en-US" sz="1600" dirty="0" err="1" smtClean="0"/>
            <a:t>Rel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70088835-0A0A-4BF1-9734-EEE6431D16E5}" type="parTrans" cxnId="{F106EFD3-4619-454F-A655-7EE0D203D90A}">
      <dgm:prSet/>
      <dgm:spPr/>
      <dgm:t>
        <a:bodyPr/>
        <a:lstStyle/>
        <a:p>
          <a:endParaRPr lang="en-US"/>
        </a:p>
      </dgm:t>
    </dgm:pt>
    <dgm:pt modelId="{84F98745-1974-472A-886D-D0A77111F6DB}" type="sibTrans" cxnId="{F106EFD3-4619-454F-A655-7EE0D203D90A}">
      <dgm:prSet/>
      <dgm:spPr/>
      <dgm:t>
        <a:bodyPr/>
        <a:lstStyle/>
        <a:p>
          <a:endParaRPr lang="en-US"/>
        </a:p>
      </dgm:t>
    </dgm:pt>
    <dgm:pt modelId="{377842ED-4E58-4E21-9A8C-358E1466A5C1}">
      <dgm:prSet phldrT="[Text]" custT="1"/>
      <dgm:spPr/>
      <dgm:t>
        <a:bodyPr/>
        <a:lstStyle/>
        <a:p>
          <a:r>
            <a:rPr lang="en-US" sz="1600" dirty="0" smtClean="0"/>
            <a:t>Trunk</a:t>
          </a:r>
          <a:endParaRPr lang="en-US" sz="1600" dirty="0"/>
        </a:p>
      </dgm:t>
    </dgm:pt>
    <dgm:pt modelId="{8D961FD2-ADB2-45D2-A994-0637486F13AA}" type="parTrans" cxnId="{9A86AD47-B09D-4AB8-A6B0-7BB1B858A97B}">
      <dgm:prSet/>
      <dgm:spPr/>
      <dgm:t>
        <a:bodyPr/>
        <a:lstStyle/>
        <a:p>
          <a:endParaRPr lang="en-US"/>
        </a:p>
      </dgm:t>
    </dgm:pt>
    <dgm:pt modelId="{92374A94-354C-46E0-AEA5-CA4E42AE0241}" type="sibTrans" cxnId="{9A86AD47-B09D-4AB8-A6B0-7BB1B858A97B}">
      <dgm:prSet/>
      <dgm:spPr/>
      <dgm:t>
        <a:bodyPr/>
        <a:lstStyle/>
        <a:p>
          <a:endParaRPr lang="en-US"/>
        </a:p>
      </dgm:t>
    </dgm:pt>
    <dgm:pt modelId="{4D2B9A9C-658C-4410-A9D9-A1AE8C255A98}">
      <dgm:prSet phldrT="[Text]" custT="1"/>
      <dgm:spPr/>
      <dgm:t>
        <a:bodyPr/>
        <a:lstStyle/>
        <a:p>
          <a:r>
            <a:rPr lang="en-US" sz="1600" dirty="0" err="1" smtClean="0"/>
            <a:t>Rel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0A057EA1-393B-49A7-8937-DC519B762D01}" type="parTrans" cxnId="{3D8E281E-43DA-456C-90DB-C69FCDD6D34A}">
      <dgm:prSet/>
      <dgm:spPr/>
      <dgm:t>
        <a:bodyPr/>
        <a:lstStyle/>
        <a:p>
          <a:endParaRPr lang="en-US"/>
        </a:p>
      </dgm:t>
    </dgm:pt>
    <dgm:pt modelId="{47CCC6DA-1A84-4950-9E1F-D2178DEA452F}" type="sibTrans" cxnId="{3D8E281E-43DA-456C-90DB-C69FCDD6D34A}">
      <dgm:prSet/>
      <dgm:spPr/>
      <dgm:t>
        <a:bodyPr/>
        <a:lstStyle/>
        <a:p>
          <a:endParaRPr lang="en-US"/>
        </a:p>
      </dgm:t>
    </dgm:pt>
    <dgm:pt modelId="{96F1910D-BD15-4F4C-B887-2F2A42E239D7}">
      <dgm:prSet phldrT="[Text]" custT="1"/>
      <dgm:spPr/>
      <dgm:t>
        <a:bodyPr/>
        <a:lstStyle/>
        <a:p>
          <a:r>
            <a:rPr lang="en-US" sz="1600" dirty="0" smtClean="0"/>
            <a:t>Trunk</a:t>
          </a:r>
          <a:endParaRPr lang="en-US" sz="1600" dirty="0"/>
        </a:p>
      </dgm:t>
    </dgm:pt>
    <dgm:pt modelId="{80178809-D2EF-4B29-B240-5C8FD9C4711D}" type="parTrans" cxnId="{FEAA0256-C904-4A21-89DC-6445B2815C81}">
      <dgm:prSet/>
      <dgm:spPr/>
      <dgm:t>
        <a:bodyPr/>
        <a:lstStyle/>
        <a:p>
          <a:endParaRPr lang="en-US"/>
        </a:p>
      </dgm:t>
    </dgm:pt>
    <dgm:pt modelId="{47A2FD58-4E64-417C-9856-648F7505D894}" type="sibTrans" cxnId="{FEAA0256-C904-4A21-89DC-6445B2815C81}">
      <dgm:prSet/>
      <dgm:spPr/>
      <dgm:t>
        <a:bodyPr/>
        <a:lstStyle/>
        <a:p>
          <a:endParaRPr lang="en-US"/>
        </a:p>
      </dgm:t>
    </dgm:pt>
    <dgm:pt modelId="{ABBFA6AD-D212-4C87-B58E-3B62A197C8DD}" type="pres">
      <dgm:prSet presAssocID="{4D1691D6-0813-4EA6-A9BC-9AFB17DF4E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9C9843-0632-4413-BF1E-A1F5A4A0F871}" type="pres">
      <dgm:prSet presAssocID="{5407886B-D0B0-4EEA-AE9F-C8C5A93C0FBB}" presName="composite" presStyleCnt="0"/>
      <dgm:spPr/>
    </dgm:pt>
    <dgm:pt modelId="{9FC33C9E-6821-4A95-99AC-635DF1E6869E}" type="pres">
      <dgm:prSet presAssocID="{5407886B-D0B0-4EEA-AE9F-C8C5A93C0FB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13D7F-87B8-46E4-A4D5-79952AA6DA04}" type="pres">
      <dgm:prSet presAssocID="{5407886B-D0B0-4EEA-AE9F-C8C5A93C0FB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80A52-C06F-4D31-A5AA-A37D2DE6D79E}" type="pres">
      <dgm:prSet presAssocID="{8C7F9594-B5BD-4E21-941A-7EFDCE560E4F}" presName="space" presStyleCnt="0"/>
      <dgm:spPr/>
    </dgm:pt>
    <dgm:pt modelId="{FF1CB037-DACD-4DA4-BB83-1575B790915C}" type="pres">
      <dgm:prSet presAssocID="{10C63249-FF5F-491F-BC3C-51D6E81DD535}" presName="composite" presStyleCnt="0"/>
      <dgm:spPr/>
    </dgm:pt>
    <dgm:pt modelId="{84F138C2-A3D9-4391-BA26-CE48E39790C5}" type="pres">
      <dgm:prSet presAssocID="{10C63249-FF5F-491F-BC3C-51D6E81DD53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19D0F-CEA0-4264-A1F5-57E15D90D9D7}" type="pres">
      <dgm:prSet presAssocID="{10C63249-FF5F-491F-BC3C-51D6E81DD53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811C31-433D-4DB3-AD1E-B4C0D8AA798C}" srcId="{832ABE6D-FC8E-4CB0-8724-DAF4299772FD}" destId="{7BB262E8-2861-41B2-B34F-06041FA7BAD2}" srcOrd="0" destOrd="0" parTransId="{5A80FB50-F828-4A74-A7E0-693B48281DFA}" sibTransId="{614CDD3A-F916-4156-AB08-64B3488C4AD1}"/>
    <dgm:cxn modelId="{718E4DEB-5F22-4C28-833A-3EDD2899FE77}" srcId="{F7570062-89AB-4D9F-8B82-09F8C49E00A3}" destId="{EAC17740-1DC1-4CEC-A1C1-7843B9622FA1}" srcOrd="2" destOrd="0" parTransId="{6EA2D0B1-8BE9-4FBD-BE78-DDE003620FA0}" sibTransId="{016720EB-7F67-410F-BCB0-FB224D4F21E1}"/>
    <dgm:cxn modelId="{D0DDB2C1-258F-4228-B720-95F122E33D04}" srcId="{4D1691D6-0813-4EA6-A9BC-9AFB17DF4EC4}" destId="{10C63249-FF5F-491F-BC3C-51D6E81DD535}" srcOrd="1" destOrd="0" parTransId="{60374CDB-7F94-4B07-8D56-B2019579253E}" sibTransId="{9284C73A-0469-4405-9C29-C8F1A54B68BD}"/>
    <dgm:cxn modelId="{0C748E87-3A0D-445A-9ED3-0BCE7559FE3C}" type="presOf" srcId="{832ABE6D-FC8E-4CB0-8724-DAF4299772FD}" destId="{3CF13D7F-87B8-46E4-A4D5-79952AA6DA04}" srcOrd="0" destOrd="4" presId="urn:microsoft.com/office/officeart/2005/8/layout/hList1"/>
    <dgm:cxn modelId="{EBEC4152-27B4-4ACB-97FE-1887E5B078B9}" type="presOf" srcId="{F7570062-89AB-4D9F-8B82-09F8C49E00A3}" destId="{3CF13D7F-87B8-46E4-A4D5-79952AA6DA04}" srcOrd="0" destOrd="0" presId="urn:microsoft.com/office/officeart/2005/8/layout/hList1"/>
    <dgm:cxn modelId="{F9CDC774-17F7-4945-980A-F3917818FA26}" type="presOf" srcId="{6E188E09-9CD0-46C7-A3EE-A62F8CB3D964}" destId="{3CF13D7F-87B8-46E4-A4D5-79952AA6DA04}" srcOrd="0" destOrd="6" presId="urn:microsoft.com/office/officeart/2005/8/layout/hList1"/>
    <dgm:cxn modelId="{08CF0C01-C418-4797-B3EF-BDA4F4378DDE}" srcId="{10C63249-FF5F-491F-BC3C-51D6E81DD535}" destId="{6B5FA91F-90E0-44A7-85E6-CFB5061907A4}" srcOrd="0" destOrd="0" parTransId="{44F9FE10-439F-4E50-9D9E-450917C3B1F2}" sibTransId="{59DD6A31-41A0-4F8B-8C35-C0B9BDE90F9A}"/>
    <dgm:cxn modelId="{BDC76E02-C557-4B77-BE27-728A79CD690B}" srcId="{5407886B-D0B0-4EEA-AE9F-C8C5A93C0FBB}" destId="{832ABE6D-FC8E-4CB0-8724-DAF4299772FD}" srcOrd="1" destOrd="0" parTransId="{DE4E9399-D662-425F-B77C-AC629E4E2259}" sibTransId="{E6307B6E-E1A4-4DA2-940B-44C1D09152C1}"/>
    <dgm:cxn modelId="{6043F565-D89E-45E2-AC00-1EBC2C024858}" srcId="{F7570062-89AB-4D9F-8B82-09F8C49E00A3}" destId="{EEC33518-87AB-4306-A411-BFD200742A9B}" srcOrd="1" destOrd="0" parTransId="{A65AE931-F159-4F9B-AABF-E7E1EB2CB8A3}" sibTransId="{EEB69E18-0A92-4A07-A6D2-32548983B53F}"/>
    <dgm:cxn modelId="{0047E6EB-8C98-44D8-AF4B-3C15D2FF6F13}" type="presOf" srcId="{6B5FA91F-90E0-44A7-85E6-CFB5061907A4}" destId="{77019D0F-CEA0-4264-A1F5-57E15D90D9D7}" srcOrd="0" destOrd="0" presId="urn:microsoft.com/office/officeart/2005/8/layout/hList1"/>
    <dgm:cxn modelId="{F5BC4C2C-2BD8-479D-AAB3-A7AE9D05D88A}" type="presOf" srcId="{4D2B9A9C-658C-4410-A9D9-A1AE8C255A98}" destId="{77019D0F-CEA0-4264-A1F5-57E15D90D9D7}" srcOrd="0" destOrd="1" presId="urn:microsoft.com/office/officeart/2005/8/layout/hList1"/>
    <dgm:cxn modelId="{9A86AD47-B09D-4AB8-A6B0-7BB1B858A97B}" srcId="{832ABE6D-FC8E-4CB0-8724-DAF4299772FD}" destId="{377842ED-4E58-4E21-9A8C-358E1466A5C1}" srcOrd="2" destOrd="0" parTransId="{8D961FD2-ADB2-45D2-A994-0637486F13AA}" sibTransId="{92374A94-354C-46E0-AEA5-CA4E42AE0241}"/>
    <dgm:cxn modelId="{BE9B8C7B-5BE6-45F8-9A09-5D3359925290}" type="presOf" srcId="{377842ED-4E58-4E21-9A8C-358E1466A5C1}" destId="{3CF13D7F-87B8-46E4-A4D5-79952AA6DA04}" srcOrd="0" destOrd="7" presId="urn:microsoft.com/office/officeart/2005/8/layout/hList1"/>
    <dgm:cxn modelId="{75A40A68-1782-41E6-9D7C-57CD0E669A8E}" type="presOf" srcId="{EEC33518-87AB-4306-A411-BFD200742A9B}" destId="{3CF13D7F-87B8-46E4-A4D5-79952AA6DA04}" srcOrd="0" destOrd="2" presId="urn:microsoft.com/office/officeart/2005/8/layout/hList1"/>
    <dgm:cxn modelId="{FEAA0256-C904-4A21-89DC-6445B2815C81}" srcId="{10C63249-FF5F-491F-BC3C-51D6E81DD535}" destId="{96F1910D-BD15-4F4C-B887-2F2A42E239D7}" srcOrd="2" destOrd="0" parTransId="{80178809-D2EF-4B29-B240-5C8FD9C4711D}" sibTransId="{47A2FD58-4E64-417C-9856-648F7505D894}"/>
    <dgm:cxn modelId="{19A12F64-FA78-4FE5-91C8-05CDD3EAF50F}" srcId="{5407886B-D0B0-4EEA-AE9F-C8C5A93C0FBB}" destId="{F7570062-89AB-4D9F-8B82-09F8C49E00A3}" srcOrd="0" destOrd="0" parTransId="{4D1CC26D-142D-4962-BD2B-98C4B0CE7161}" sibTransId="{50CD9027-E3DF-4A10-B3AE-ABE83CD73E03}"/>
    <dgm:cxn modelId="{E212F9EB-7CE9-401B-9E57-4E50F7170CC2}" type="presOf" srcId="{96F1910D-BD15-4F4C-B887-2F2A42E239D7}" destId="{77019D0F-CEA0-4264-A1F5-57E15D90D9D7}" srcOrd="0" destOrd="2" presId="urn:microsoft.com/office/officeart/2005/8/layout/hList1"/>
    <dgm:cxn modelId="{F106EFD3-4619-454F-A655-7EE0D203D90A}" srcId="{832ABE6D-FC8E-4CB0-8724-DAF4299772FD}" destId="{6E188E09-9CD0-46C7-A3EE-A62F8CB3D964}" srcOrd="1" destOrd="0" parTransId="{70088835-0A0A-4BF1-9734-EEE6431D16E5}" sibTransId="{84F98745-1974-472A-886D-D0A77111F6DB}"/>
    <dgm:cxn modelId="{A0931342-C89E-4111-A2BD-30DB79AB61B2}" type="presOf" srcId="{594F0DE5-400C-4536-8F8B-B2ABD9061F0B}" destId="{3CF13D7F-87B8-46E4-A4D5-79952AA6DA04}" srcOrd="0" destOrd="1" presId="urn:microsoft.com/office/officeart/2005/8/layout/hList1"/>
    <dgm:cxn modelId="{98E1D629-C730-46D4-B695-4FBF85752C9A}" type="presOf" srcId="{10C63249-FF5F-491F-BC3C-51D6E81DD535}" destId="{84F138C2-A3D9-4391-BA26-CE48E39790C5}" srcOrd="0" destOrd="0" presId="urn:microsoft.com/office/officeart/2005/8/layout/hList1"/>
    <dgm:cxn modelId="{3D8E281E-43DA-456C-90DB-C69FCDD6D34A}" srcId="{10C63249-FF5F-491F-BC3C-51D6E81DD535}" destId="{4D2B9A9C-658C-4410-A9D9-A1AE8C255A98}" srcOrd="1" destOrd="0" parTransId="{0A057EA1-393B-49A7-8937-DC519B762D01}" sibTransId="{47CCC6DA-1A84-4950-9E1F-D2178DEA452F}"/>
    <dgm:cxn modelId="{CFBB32B2-77B9-4FF7-B7E1-AA56151B9C56}" type="presOf" srcId="{EAC17740-1DC1-4CEC-A1C1-7843B9622FA1}" destId="{3CF13D7F-87B8-46E4-A4D5-79952AA6DA04}" srcOrd="0" destOrd="3" presId="urn:microsoft.com/office/officeart/2005/8/layout/hList1"/>
    <dgm:cxn modelId="{27851F2C-22F1-4715-87B6-A40B7CFE94A1}" srcId="{4D1691D6-0813-4EA6-A9BC-9AFB17DF4EC4}" destId="{5407886B-D0B0-4EEA-AE9F-C8C5A93C0FBB}" srcOrd="0" destOrd="0" parTransId="{F040839F-A406-46A6-BE57-E9EE457A7BA3}" sibTransId="{8C7F9594-B5BD-4E21-941A-7EFDCE560E4F}"/>
    <dgm:cxn modelId="{74999077-B603-42DB-A5B8-E037FDB4EA19}" type="presOf" srcId="{5407886B-D0B0-4EEA-AE9F-C8C5A93C0FBB}" destId="{9FC33C9E-6821-4A95-99AC-635DF1E6869E}" srcOrd="0" destOrd="0" presId="urn:microsoft.com/office/officeart/2005/8/layout/hList1"/>
    <dgm:cxn modelId="{B15FEC22-E90C-4EC8-B052-3AB935B72DD7}" type="presOf" srcId="{7BB262E8-2861-41B2-B34F-06041FA7BAD2}" destId="{3CF13D7F-87B8-46E4-A4D5-79952AA6DA04}" srcOrd="0" destOrd="5" presId="urn:microsoft.com/office/officeart/2005/8/layout/hList1"/>
    <dgm:cxn modelId="{ABA6B3EB-0148-4252-BB04-F9B7B85BF802}" srcId="{F7570062-89AB-4D9F-8B82-09F8C49E00A3}" destId="{594F0DE5-400C-4536-8F8B-B2ABD9061F0B}" srcOrd="0" destOrd="0" parTransId="{A09FEEF3-25EF-4D69-8D9A-30C6E9B4CA9D}" sibTransId="{3A16BB74-526E-47E1-B3DE-3200EB3BA370}"/>
    <dgm:cxn modelId="{AE9F55C1-9656-4EBC-9E44-DDC5ED032D95}" type="presOf" srcId="{4D1691D6-0813-4EA6-A9BC-9AFB17DF4EC4}" destId="{ABBFA6AD-D212-4C87-B58E-3B62A197C8DD}" srcOrd="0" destOrd="0" presId="urn:microsoft.com/office/officeart/2005/8/layout/hList1"/>
    <dgm:cxn modelId="{89591CA7-1C07-43BD-8DA6-B5F1D59647FB}" type="presParOf" srcId="{ABBFA6AD-D212-4C87-B58E-3B62A197C8DD}" destId="{849C9843-0632-4413-BF1E-A1F5A4A0F871}" srcOrd="0" destOrd="0" presId="urn:microsoft.com/office/officeart/2005/8/layout/hList1"/>
    <dgm:cxn modelId="{C9E678F8-17B8-4F0E-A26E-C860BC89F150}" type="presParOf" srcId="{849C9843-0632-4413-BF1E-A1F5A4A0F871}" destId="{9FC33C9E-6821-4A95-99AC-635DF1E6869E}" srcOrd="0" destOrd="0" presId="urn:microsoft.com/office/officeart/2005/8/layout/hList1"/>
    <dgm:cxn modelId="{C7099847-B124-44EC-9966-35A06650D223}" type="presParOf" srcId="{849C9843-0632-4413-BF1E-A1F5A4A0F871}" destId="{3CF13D7F-87B8-46E4-A4D5-79952AA6DA04}" srcOrd="1" destOrd="0" presId="urn:microsoft.com/office/officeart/2005/8/layout/hList1"/>
    <dgm:cxn modelId="{6DF79561-70D9-4949-BDF2-B2B6B880F627}" type="presParOf" srcId="{ABBFA6AD-D212-4C87-B58E-3B62A197C8DD}" destId="{46F80A52-C06F-4D31-A5AA-A37D2DE6D79E}" srcOrd="1" destOrd="0" presId="urn:microsoft.com/office/officeart/2005/8/layout/hList1"/>
    <dgm:cxn modelId="{0897BEA1-AD87-4DFE-AD32-BEB9D7C81811}" type="presParOf" srcId="{ABBFA6AD-D212-4C87-B58E-3B62A197C8DD}" destId="{FF1CB037-DACD-4DA4-BB83-1575B790915C}" srcOrd="2" destOrd="0" presId="urn:microsoft.com/office/officeart/2005/8/layout/hList1"/>
    <dgm:cxn modelId="{FF1B12E6-4F94-4191-9BEB-DD5CF3209AC9}" type="presParOf" srcId="{FF1CB037-DACD-4DA4-BB83-1575B790915C}" destId="{84F138C2-A3D9-4391-BA26-CE48E39790C5}" srcOrd="0" destOrd="0" presId="urn:microsoft.com/office/officeart/2005/8/layout/hList1"/>
    <dgm:cxn modelId="{A30AF644-7168-4415-9591-BCC6AD7B5ADE}" type="presParOf" srcId="{FF1CB037-DACD-4DA4-BB83-1575B790915C}" destId="{77019D0F-CEA0-4264-A1F5-57E15D90D9D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1691D6-0813-4EA6-A9BC-9AFB17DF4EC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07886B-D0B0-4EEA-AE9F-C8C5A93C0FBB}">
      <dgm:prSet phldrT="[Text]" custT="1"/>
      <dgm:spPr/>
      <dgm:t>
        <a:bodyPr/>
        <a:lstStyle/>
        <a:p>
          <a:r>
            <a:rPr lang="en-US" sz="1800" dirty="0" smtClean="0"/>
            <a:t>Repository</a:t>
          </a:r>
          <a:endParaRPr lang="en-US" sz="1800" dirty="0"/>
        </a:p>
      </dgm:t>
    </dgm:pt>
    <dgm:pt modelId="{F040839F-A406-46A6-BE57-E9EE457A7BA3}" type="parTrans" cxnId="{27851F2C-22F1-4715-87B6-A40B7CFE94A1}">
      <dgm:prSet/>
      <dgm:spPr/>
      <dgm:t>
        <a:bodyPr/>
        <a:lstStyle/>
        <a:p>
          <a:endParaRPr lang="en-US"/>
        </a:p>
      </dgm:t>
    </dgm:pt>
    <dgm:pt modelId="{8C7F9594-B5BD-4E21-941A-7EFDCE560E4F}" type="sibTrans" cxnId="{27851F2C-22F1-4715-87B6-A40B7CFE94A1}">
      <dgm:prSet/>
      <dgm:spPr/>
      <dgm:t>
        <a:bodyPr/>
        <a:lstStyle/>
        <a:p>
          <a:endParaRPr lang="en-US"/>
        </a:p>
      </dgm:t>
    </dgm:pt>
    <dgm:pt modelId="{F7570062-89AB-4D9F-8B82-09F8C49E00A3}">
      <dgm:prSet phldrT="[Text]" custT="1"/>
      <dgm:spPr/>
      <dgm:t>
        <a:bodyPr/>
        <a:lstStyle/>
        <a:p>
          <a:r>
            <a:rPr lang="en-US" sz="14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a</a:t>
          </a:r>
          <a:endParaRPr lang="en-US" sz="1400" baseline="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4D1CC26D-142D-4962-BD2B-98C4B0CE7161}" type="parTrans" cxnId="{19A12F64-FA78-4FE5-91C8-05CDD3EAF50F}">
      <dgm:prSet/>
      <dgm:spPr/>
      <dgm:t>
        <a:bodyPr/>
        <a:lstStyle/>
        <a:p>
          <a:endParaRPr lang="en-US"/>
        </a:p>
      </dgm:t>
    </dgm:pt>
    <dgm:pt modelId="{50CD9027-E3DF-4A10-B3AE-ABE83CD73E03}" type="sibTrans" cxnId="{19A12F64-FA78-4FE5-91C8-05CDD3EAF50F}">
      <dgm:prSet/>
      <dgm:spPr/>
      <dgm:t>
        <a:bodyPr/>
        <a:lstStyle/>
        <a:p>
          <a:endParaRPr lang="en-US"/>
        </a:p>
      </dgm:t>
    </dgm:pt>
    <dgm:pt modelId="{832ABE6D-FC8E-4CB0-8724-DAF4299772FD}">
      <dgm:prSet phldrT="[Text]" custT="1"/>
      <dgm:spPr/>
      <dgm:t>
        <a:bodyPr/>
        <a:lstStyle/>
        <a:p>
          <a:r>
            <a:rPr lang="en-US" sz="14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b</a:t>
          </a:r>
          <a:endParaRPr lang="en-US" sz="1400" baseline="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DE4E9399-D662-425F-B77C-AC629E4E2259}" type="parTrans" cxnId="{BDC76E02-C557-4B77-BE27-728A79CD690B}">
      <dgm:prSet/>
      <dgm:spPr/>
      <dgm:t>
        <a:bodyPr/>
        <a:lstStyle/>
        <a:p>
          <a:endParaRPr lang="en-US"/>
        </a:p>
      </dgm:t>
    </dgm:pt>
    <dgm:pt modelId="{E6307B6E-E1A4-4DA2-940B-44C1D09152C1}" type="sibTrans" cxnId="{BDC76E02-C557-4B77-BE27-728A79CD690B}">
      <dgm:prSet/>
      <dgm:spPr/>
      <dgm:t>
        <a:bodyPr/>
        <a:lstStyle/>
        <a:p>
          <a:endParaRPr lang="en-US"/>
        </a:p>
      </dgm:t>
    </dgm:pt>
    <dgm:pt modelId="{7BB262E8-2861-41B2-B34F-06041FA7BAD2}">
      <dgm:prSet phldrT="[Text]" custT="1"/>
      <dgm:spPr/>
      <dgm:t>
        <a:bodyPr/>
        <a:lstStyle/>
        <a:p>
          <a:r>
            <a:rPr lang="en-US" sz="1200" dirty="0" smtClean="0"/>
            <a:t>X</a:t>
          </a:r>
          <a:endParaRPr lang="en-US" sz="1200" dirty="0"/>
        </a:p>
      </dgm:t>
    </dgm:pt>
    <dgm:pt modelId="{5A80FB50-F828-4A74-A7E0-693B48281DFA}" type="parTrans" cxnId="{0F811C31-433D-4DB3-AD1E-B4C0D8AA798C}">
      <dgm:prSet/>
      <dgm:spPr/>
      <dgm:t>
        <a:bodyPr/>
        <a:lstStyle/>
        <a:p>
          <a:endParaRPr lang="en-US"/>
        </a:p>
      </dgm:t>
    </dgm:pt>
    <dgm:pt modelId="{614CDD3A-F916-4156-AB08-64B3488C4AD1}" type="sibTrans" cxnId="{0F811C31-433D-4DB3-AD1E-B4C0D8AA798C}">
      <dgm:prSet/>
      <dgm:spPr/>
      <dgm:t>
        <a:bodyPr/>
        <a:lstStyle/>
        <a:p>
          <a:endParaRPr lang="en-US"/>
        </a:p>
      </dgm:t>
    </dgm:pt>
    <dgm:pt modelId="{EAC17740-1DC1-4CEC-A1C1-7843B9622FA1}">
      <dgm:prSet phldrT="[Text]" custT="1"/>
      <dgm:spPr/>
      <dgm:t>
        <a:bodyPr/>
        <a:lstStyle/>
        <a:p>
          <a:r>
            <a:rPr lang="en-US" sz="1200" dirty="0" smtClean="0"/>
            <a:t>Z	- branches</a:t>
          </a:r>
          <a:endParaRPr lang="en-US" sz="1200" dirty="0"/>
        </a:p>
      </dgm:t>
    </dgm:pt>
    <dgm:pt modelId="{016720EB-7F67-410F-BCB0-FB224D4F21E1}" type="sibTrans" cxnId="{718E4DEB-5F22-4C28-833A-3EDD2899FE77}">
      <dgm:prSet/>
      <dgm:spPr/>
      <dgm:t>
        <a:bodyPr/>
        <a:lstStyle/>
        <a:p>
          <a:endParaRPr lang="en-US"/>
        </a:p>
      </dgm:t>
    </dgm:pt>
    <dgm:pt modelId="{6EA2D0B1-8BE9-4FBD-BE78-DDE003620FA0}" type="parTrans" cxnId="{718E4DEB-5F22-4C28-833A-3EDD2899FE77}">
      <dgm:prSet/>
      <dgm:spPr/>
      <dgm:t>
        <a:bodyPr/>
        <a:lstStyle/>
        <a:p>
          <a:endParaRPr lang="en-US"/>
        </a:p>
      </dgm:t>
    </dgm:pt>
    <dgm:pt modelId="{EEC33518-87AB-4306-A411-BFD200742A9B}">
      <dgm:prSet phldrT="[Text]" custT="1"/>
      <dgm:spPr/>
      <dgm:t>
        <a:bodyPr/>
        <a:lstStyle/>
        <a:p>
          <a:r>
            <a:rPr lang="en-US" sz="1200" dirty="0" smtClean="0"/>
            <a:t>Y</a:t>
          </a:r>
          <a:endParaRPr lang="en-US" sz="1200" dirty="0"/>
        </a:p>
      </dgm:t>
    </dgm:pt>
    <dgm:pt modelId="{EEB69E18-0A92-4A07-A6D2-32548983B53F}" type="sibTrans" cxnId="{6043F565-D89E-45E2-AC00-1EBC2C024858}">
      <dgm:prSet/>
      <dgm:spPr/>
      <dgm:t>
        <a:bodyPr/>
        <a:lstStyle/>
        <a:p>
          <a:endParaRPr lang="en-US"/>
        </a:p>
      </dgm:t>
    </dgm:pt>
    <dgm:pt modelId="{A65AE931-F159-4F9B-AABF-E7E1EB2CB8A3}" type="parTrans" cxnId="{6043F565-D89E-45E2-AC00-1EBC2C024858}">
      <dgm:prSet/>
      <dgm:spPr/>
      <dgm:t>
        <a:bodyPr/>
        <a:lstStyle/>
        <a:p>
          <a:endParaRPr lang="en-US"/>
        </a:p>
      </dgm:t>
    </dgm:pt>
    <dgm:pt modelId="{594F0DE5-400C-4536-8F8B-B2ABD9061F0B}">
      <dgm:prSet phldrT="[Text]" custT="1"/>
      <dgm:spPr/>
      <dgm:t>
        <a:bodyPr/>
        <a:lstStyle/>
        <a:p>
          <a:r>
            <a:rPr lang="en-US" sz="1200" dirty="0" smtClean="0"/>
            <a:t>X</a:t>
          </a:r>
          <a:endParaRPr lang="en-US" sz="1200" dirty="0"/>
        </a:p>
      </dgm:t>
    </dgm:pt>
    <dgm:pt modelId="{3A16BB74-526E-47E1-B3DE-3200EB3BA370}" type="sibTrans" cxnId="{ABA6B3EB-0148-4252-BB04-F9B7B85BF802}">
      <dgm:prSet/>
      <dgm:spPr/>
      <dgm:t>
        <a:bodyPr/>
        <a:lstStyle/>
        <a:p>
          <a:endParaRPr lang="en-US"/>
        </a:p>
      </dgm:t>
    </dgm:pt>
    <dgm:pt modelId="{A09FEEF3-25EF-4D69-8D9A-30C6E9B4CA9D}" type="parTrans" cxnId="{ABA6B3EB-0148-4252-BB04-F9B7B85BF802}">
      <dgm:prSet/>
      <dgm:spPr/>
      <dgm:t>
        <a:bodyPr/>
        <a:lstStyle/>
        <a:p>
          <a:endParaRPr lang="en-US"/>
        </a:p>
      </dgm:t>
    </dgm:pt>
    <dgm:pt modelId="{DBB32D8E-ABA9-43D7-AC12-F08B474DBD3C}">
      <dgm:prSet phldrT="[Text]" custT="1"/>
      <dgm:spPr/>
      <dgm:t>
        <a:bodyPr/>
        <a:lstStyle/>
        <a:p>
          <a:r>
            <a:rPr lang="en-US" sz="1200" dirty="0" smtClean="0"/>
            <a:t>1/p	- branches</a:t>
          </a:r>
          <a:endParaRPr lang="en-US" sz="1200" dirty="0"/>
        </a:p>
      </dgm:t>
    </dgm:pt>
    <dgm:pt modelId="{6070EBC5-A3A7-4656-BFA6-5C0D8F3A513B}" type="parTrans" cxnId="{FD9D65D8-C924-4BB6-A9F4-CD44D45461A1}">
      <dgm:prSet/>
      <dgm:spPr/>
      <dgm:t>
        <a:bodyPr/>
        <a:lstStyle/>
        <a:p>
          <a:endParaRPr lang="en-US"/>
        </a:p>
      </dgm:t>
    </dgm:pt>
    <dgm:pt modelId="{5911F565-4B5B-4BC3-9D12-9C7E08AC0704}" type="sibTrans" cxnId="{FD9D65D8-C924-4BB6-A9F4-CD44D45461A1}">
      <dgm:prSet/>
      <dgm:spPr/>
      <dgm:t>
        <a:bodyPr/>
        <a:lstStyle/>
        <a:p>
          <a:endParaRPr lang="en-US"/>
        </a:p>
      </dgm:t>
    </dgm:pt>
    <dgm:pt modelId="{46DE57D1-1DCE-42FC-95C9-7FBEC897910B}">
      <dgm:prSet phldrT="[Text]" custT="1"/>
      <dgm:spPr/>
      <dgm:t>
        <a:bodyPr/>
        <a:lstStyle/>
        <a:p>
          <a:r>
            <a:rPr lang="en-US" sz="1200" dirty="0" smtClean="0"/>
            <a:t>2/q- branches</a:t>
          </a:r>
          <a:endParaRPr lang="en-US" sz="1200" dirty="0"/>
        </a:p>
      </dgm:t>
    </dgm:pt>
    <dgm:pt modelId="{27CCF6BC-2841-4951-BF72-F24BEE716C6D}" type="parTrans" cxnId="{D7CD1BBD-EF3D-4BC5-B771-BABC1560B33D}">
      <dgm:prSet/>
      <dgm:spPr/>
      <dgm:t>
        <a:bodyPr/>
        <a:lstStyle/>
        <a:p>
          <a:endParaRPr lang="en-US"/>
        </a:p>
      </dgm:t>
    </dgm:pt>
    <dgm:pt modelId="{09F782D6-4244-45D4-ACDA-904F6CB0F040}" type="sibTrans" cxnId="{D7CD1BBD-EF3D-4BC5-B771-BABC1560B33D}">
      <dgm:prSet/>
      <dgm:spPr/>
      <dgm:t>
        <a:bodyPr/>
        <a:lstStyle/>
        <a:p>
          <a:endParaRPr lang="en-US"/>
        </a:p>
      </dgm:t>
    </dgm:pt>
    <dgm:pt modelId="{80B08995-E296-4CD6-8650-F44185DD1345}">
      <dgm:prSet phldrT="[Text]" custT="1"/>
      <dgm:spPr/>
      <dgm:t>
        <a:bodyPr/>
        <a:lstStyle/>
        <a:p>
          <a:r>
            <a:rPr lang="en-US" sz="1200" dirty="0" smtClean="0"/>
            <a:t>1/p - branches</a:t>
          </a:r>
          <a:endParaRPr lang="en-US" sz="1200" dirty="0"/>
        </a:p>
      </dgm:t>
    </dgm:pt>
    <dgm:pt modelId="{E9EED1B5-11E2-49AE-8743-D79E614F847F}" type="parTrans" cxnId="{41A4C28B-2D1A-412A-BFA8-A21F9385E2A6}">
      <dgm:prSet/>
      <dgm:spPr/>
      <dgm:t>
        <a:bodyPr/>
        <a:lstStyle/>
        <a:p>
          <a:endParaRPr lang="en-US"/>
        </a:p>
      </dgm:t>
    </dgm:pt>
    <dgm:pt modelId="{EC302F5B-39B0-4D67-A051-BFB226C95A3D}" type="sibTrans" cxnId="{41A4C28B-2D1A-412A-BFA8-A21F9385E2A6}">
      <dgm:prSet/>
      <dgm:spPr/>
      <dgm:t>
        <a:bodyPr/>
        <a:lstStyle/>
        <a:p>
          <a:endParaRPr lang="en-US"/>
        </a:p>
      </dgm:t>
    </dgm:pt>
    <dgm:pt modelId="{21475B30-C333-45EE-BD36-CCF579A1AC35}">
      <dgm:prSet phldrT="[Text]" custT="1"/>
      <dgm:spPr/>
      <dgm:t>
        <a:bodyPr/>
        <a:lstStyle/>
        <a:p>
          <a:r>
            <a:rPr lang="en-US" sz="1200" dirty="0" smtClean="0"/>
            <a:t>2/q - branches</a:t>
          </a:r>
          <a:endParaRPr lang="en-US" sz="1200" dirty="0"/>
        </a:p>
      </dgm:t>
    </dgm:pt>
    <dgm:pt modelId="{27C743F4-4F03-49EC-914C-3F7BEDDF923B}" type="parTrans" cxnId="{8C5B7168-C15E-418A-ACFF-8586600A755C}">
      <dgm:prSet/>
      <dgm:spPr/>
      <dgm:t>
        <a:bodyPr/>
        <a:lstStyle/>
        <a:p>
          <a:endParaRPr lang="en-US"/>
        </a:p>
      </dgm:t>
    </dgm:pt>
    <dgm:pt modelId="{97F58DB1-74BF-4B63-B6EB-2049559AFB8F}" type="sibTrans" cxnId="{8C5B7168-C15E-418A-ACFF-8586600A755C}">
      <dgm:prSet/>
      <dgm:spPr/>
      <dgm:t>
        <a:bodyPr/>
        <a:lstStyle/>
        <a:p>
          <a:endParaRPr lang="en-US"/>
        </a:p>
      </dgm:t>
    </dgm:pt>
    <dgm:pt modelId="{18A59E60-C6B2-48F9-AA7D-19C247195E23}">
      <dgm:prSet custT="1"/>
      <dgm:spPr/>
      <dgm:t>
        <a:bodyPr/>
        <a:lstStyle/>
        <a:p>
          <a:r>
            <a:rPr lang="en-US" sz="1200" dirty="0" smtClean="0"/>
            <a:t>1	- branches</a:t>
          </a:r>
          <a:endParaRPr lang="en-US" sz="1200" dirty="0"/>
        </a:p>
      </dgm:t>
    </dgm:pt>
    <dgm:pt modelId="{61CC31DE-C0B4-4D67-B027-BDC40E3EA55F}" type="parTrans" cxnId="{D7AD7639-E498-48E6-BA74-9C8E1690EAEA}">
      <dgm:prSet/>
      <dgm:spPr/>
      <dgm:t>
        <a:bodyPr/>
        <a:lstStyle/>
        <a:p>
          <a:endParaRPr lang="en-US"/>
        </a:p>
      </dgm:t>
    </dgm:pt>
    <dgm:pt modelId="{CEE11E5D-1FB1-4255-BEF1-6B75001CD2EF}" type="sibTrans" cxnId="{D7AD7639-E498-48E6-BA74-9C8E1690EAEA}">
      <dgm:prSet/>
      <dgm:spPr/>
      <dgm:t>
        <a:bodyPr/>
        <a:lstStyle/>
        <a:p>
          <a:endParaRPr lang="en-US"/>
        </a:p>
      </dgm:t>
    </dgm:pt>
    <dgm:pt modelId="{FCB3FF0D-E9B1-4D9A-A9BD-A16DE56A2ABE}">
      <dgm:prSet custT="1"/>
      <dgm:spPr/>
      <dgm:t>
        <a:bodyPr/>
        <a:lstStyle/>
        <a:p>
          <a:r>
            <a:rPr lang="en-US" sz="1200" dirty="0" smtClean="0"/>
            <a:t>2 - branches</a:t>
          </a:r>
          <a:endParaRPr lang="en-US" sz="1200" dirty="0"/>
        </a:p>
      </dgm:t>
    </dgm:pt>
    <dgm:pt modelId="{169093E1-1E67-4FE9-B5A7-18A9944A1358}" type="parTrans" cxnId="{84DB1AF8-F7A4-4BFC-AA04-B1BAE628BA93}">
      <dgm:prSet/>
      <dgm:spPr/>
      <dgm:t>
        <a:bodyPr/>
        <a:lstStyle/>
        <a:p>
          <a:endParaRPr lang="en-US"/>
        </a:p>
      </dgm:t>
    </dgm:pt>
    <dgm:pt modelId="{0B32C18C-90FF-44EB-A1E8-8B3A5FC64291}" type="sibTrans" cxnId="{84DB1AF8-F7A4-4BFC-AA04-B1BAE628BA93}">
      <dgm:prSet/>
      <dgm:spPr/>
      <dgm:t>
        <a:bodyPr/>
        <a:lstStyle/>
        <a:p>
          <a:endParaRPr lang="en-US"/>
        </a:p>
      </dgm:t>
    </dgm:pt>
    <dgm:pt modelId="{F8F08ABE-9CA4-4455-8EE8-AE054F7A7186}">
      <dgm:prSet custT="1"/>
      <dgm:spPr/>
      <dgm:t>
        <a:bodyPr/>
        <a:lstStyle/>
        <a:p>
          <a:r>
            <a:rPr lang="en-US" sz="1200" dirty="0" smtClean="0"/>
            <a:t>Y</a:t>
          </a:r>
          <a:endParaRPr lang="en-US" sz="1200" dirty="0"/>
        </a:p>
      </dgm:t>
    </dgm:pt>
    <dgm:pt modelId="{3364789B-B7E4-4237-8795-1A677DF5B11C}" type="parTrans" cxnId="{64DC6274-D047-4E46-AFF7-CB1E070D866B}">
      <dgm:prSet/>
      <dgm:spPr/>
      <dgm:t>
        <a:bodyPr/>
        <a:lstStyle/>
        <a:p>
          <a:endParaRPr lang="en-US"/>
        </a:p>
      </dgm:t>
    </dgm:pt>
    <dgm:pt modelId="{5BF27A94-919E-4A4D-9394-3ADDA882BF63}" type="sibTrans" cxnId="{64DC6274-D047-4E46-AFF7-CB1E070D866B}">
      <dgm:prSet/>
      <dgm:spPr/>
      <dgm:t>
        <a:bodyPr/>
        <a:lstStyle/>
        <a:p>
          <a:endParaRPr lang="en-US"/>
        </a:p>
      </dgm:t>
    </dgm:pt>
    <dgm:pt modelId="{25EF4DFE-F97D-4D36-9FC2-AA8058D67BFD}">
      <dgm:prSet custT="1"/>
      <dgm:spPr/>
      <dgm:t>
        <a:bodyPr/>
        <a:lstStyle/>
        <a:p>
          <a:r>
            <a:rPr lang="en-US" sz="1200" dirty="0" smtClean="0"/>
            <a:t>1 - branches</a:t>
          </a:r>
          <a:endParaRPr lang="en-US" sz="1200" dirty="0"/>
        </a:p>
      </dgm:t>
    </dgm:pt>
    <dgm:pt modelId="{E7A838E7-CE5E-4175-8CED-0B3D3224F4FE}" type="parTrans" cxnId="{2698E9A8-AC17-425F-AE19-0629DD68FD8D}">
      <dgm:prSet/>
      <dgm:spPr/>
      <dgm:t>
        <a:bodyPr/>
        <a:lstStyle/>
        <a:p>
          <a:endParaRPr lang="en-US"/>
        </a:p>
      </dgm:t>
    </dgm:pt>
    <dgm:pt modelId="{54CD3A7F-CCB4-4A20-808E-57E999443436}" type="sibTrans" cxnId="{2698E9A8-AC17-425F-AE19-0629DD68FD8D}">
      <dgm:prSet/>
      <dgm:spPr/>
      <dgm:t>
        <a:bodyPr/>
        <a:lstStyle/>
        <a:p>
          <a:endParaRPr lang="en-US"/>
        </a:p>
      </dgm:t>
    </dgm:pt>
    <dgm:pt modelId="{FCA40718-C303-49DB-8958-26ADE2DBA793}">
      <dgm:prSet custT="1"/>
      <dgm:spPr/>
      <dgm:t>
        <a:bodyPr/>
        <a:lstStyle/>
        <a:p>
          <a:r>
            <a:rPr lang="en-US" sz="1200" dirty="0" smtClean="0"/>
            <a:t>2 - branches</a:t>
          </a:r>
          <a:endParaRPr lang="en-US" sz="1200" dirty="0"/>
        </a:p>
      </dgm:t>
    </dgm:pt>
    <dgm:pt modelId="{44904A79-846E-4A44-8957-59B9C16792CD}" type="parTrans" cxnId="{0EF5F2FD-DF05-4620-8A14-C048F278C40B}">
      <dgm:prSet/>
      <dgm:spPr/>
      <dgm:t>
        <a:bodyPr/>
        <a:lstStyle/>
        <a:p>
          <a:endParaRPr lang="en-US"/>
        </a:p>
      </dgm:t>
    </dgm:pt>
    <dgm:pt modelId="{FD9A7373-0975-40CD-A2CF-EFEDD2A8E6E5}" type="sibTrans" cxnId="{0EF5F2FD-DF05-4620-8A14-C048F278C40B}">
      <dgm:prSet/>
      <dgm:spPr/>
      <dgm:t>
        <a:bodyPr/>
        <a:lstStyle/>
        <a:p>
          <a:endParaRPr lang="en-US"/>
        </a:p>
      </dgm:t>
    </dgm:pt>
    <dgm:pt modelId="{969CA9D2-926F-46A4-8B2D-D050F2AD1460}">
      <dgm:prSet custT="1"/>
      <dgm:spPr/>
      <dgm:t>
        <a:bodyPr/>
        <a:lstStyle/>
        <a:p>
          <a:r>
            <a:rPr lang="en-US" sz="1200" dirty="0" smtClean="0"/>
            <a:t>Z	- branches</a:t>
          </a:r>
          <a:endParaRPr lang="en-US" sz="1200" dirty="0"/>
        </a:p>
      </dgm:t>
    </dgm:pt>
    <dgm:pt modelId="{D5CF74DF-8437-4B63-8B3F-6D7D6B92F9F9}" type="parTrans" cxnId="{6C31E6F0-390B-4751-B883-1A3FEC1654FC}">
      <dgm:prSet/>
      <dgm:spPr/>
      <dgm:t>
        <a:bodyPr/>
        <a:lstStyle/>
        <a:p>
          <a:endParaRPr lang="en-US"/>
        </a:p>
      </dgm:t>
    </dgm:pt>
    <dgm:pt modelId="{E833FD9E-9A2E-41E6-80B5-CDC0CE3E9383}" type="sibTrans" cxnId="{6C31E6F0-390B-4751-B883-1A3FEC1654FC}">
      <dgm:prSet/>
      <dgm:spPr/>
      <dgm:t>
        <a:bodyPr/>
        <a:lstStyle/>
        <a:p>
          <a:endParaRPr lang="en-US"/>
        </a:p>
      </dgm:t>
    </dgm:pt>
    <dgm:pt modelId="{ABBFA6AD-D212-4C87-B58E-3B62A197C8DD}" type="pres">
      <dgm:prSet presAssocID="{4D1691D6-0813-4EA6-A9BC-9AFB17DF4E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9C9843-0632-4413-BF1E-A1F5A4A0F871}" type="pres">
      <dgm:prSet presAssocID="{5407886B-D0B0-4EEA-AE9F-C8C5A93C0FBB}" presName="composite" presStyleCnt="0"/>
      <dgm:spPr/>
    </dgm:pt>
    <dgm:pt modelId="{9FC33C9E-6821-4A95-99AC-635DF1E6869E}" type="pres">
      <dgm:prSet presAssocID="{5407886B-D0B0-4EEA-AE9F-C8C5A93C0FBB}" presName="parTx" presStyleLbl="alignNode1" presStyleIdx="0" presStyleCnt="1" custFlipVert="0" custScaleX="99802" custScaleY="100000" custLinFactX="-20000" custLinFactNeighborX="-100000" custLinFactNeighborY="-72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13D7F-87B8-46E4-A4D5-79952AA6DA04}" type="pres">
      <dgm:prSet presAssocID="{5407886B-D0B0-4EEA-AE9F-C8C5A93C0FBB}" presName="desTx" presStyleLbl="alignAccFollowNode1" presStyleIdx="0" presStyleCnt="1" custScaleY="106720" custLinFactNeighborY="68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03B3AF-A1F2-4F23-99C8-92405A44D44A}" type="presOf" srcId="{FCA40718-C303-49DB-8958-26ADE2DBA793}" destId="{3CF13D7F-87B8-46E4-A4D5-79952AA6DA04}" srcOrd="0" destOrd="14" presId="urn:microsoft.com/office/officeart/2005/8/layout/hList1"/>
    <dgm:cxn modelId="{9F0930C7-29D0-40A4-A182-78E99C32BF56}" type="presOf" srcId="{4D1691D6-0813-4EA6-A9BC-9AFB17DF4EC4}" destId="{ABBFA6AD-D212-4C87-B58E-3B62A197C8DD}" srcOrd="0" destOrd="0" presId="urn:microsoft.com/office/officeart/2005/8/layout/hList1"/>
    <dgm:cxn modelId="{2698E9A8-AC17-425F-AE19-0629DD68FD8D}" srcId="{F8F08ABE-9CA4-4455-8EE8-AE054F7A7186}" destId="{25EF4DFE-F97D-4D36-9FC2-AA8058D67BFD}" srcOrd="0" destOrd="0" parTransId="{E7A838E7-CE5E-4175-8CED-0B3D3224F4FE}" sibTransId="{54CD3A7F-CCB4-4A20-808E-57E999443436}"/>
    <dgm:cxn modelId="{B57DE9E1-5366-492D-B245-96E3498A7EB5}" type="presOf" srcId="{594F0DE5-400C-4536-8F8B-B2ABD9061F0B}" destId="{3CF13D7F-87B8-46E4-A4D5-79952AA6DA04}" srcOrd="0" destOrd="1" presId="urn:microsoft.com/office/officeart/2005/8/layout/hList1"/>
    <dgm:cxn modelId="{6C31E6F0-390B-4751-B883-1A3FEC1654FC}" srcId="{832ABE6D-FC8E-4CB0-8724-DAF4299772FD}" destId="{969CA9D2-926F-46A4-8B2D-D050F2AD1460}" srcOrd="2" destOrd="0" parTransId="{D5CF74DF-8437-4B63-8B3F-6D7D6B92F9F9}" sibTransId="{E833FD9E-9A2E-41E6-80B5-CDC0CE3E9383}"/>
    <dgm:cxn modelId="{0F811C31-433D-4DB3-AD1E-B4C0D8AA798C}" srcId="{832ABE6D-FC8E-4CB0-8724-DAF4299772FD}" destId="{7BB262E8-2861-41B2-B34F-06041FA7BAD2}" srcOrd="0" destOrd="0" parTransId="{5A80FB50-F828-4A74-A7E0-693B48281DFA}" sibTransId="{614CDD3A-F916-4156-AB08-64B3488C4AD1}"/>
    <dgm:cxn modelId="{648456EF-0424-4283-83AD-E2DA511F5869}" type="presOf" srcId="{21475B30-C333-45EE-BD36-CCF579A1AC35}" destId="{3CF13D7F-87B8-46E4-A4D5-79952AA6DA04}" srcOrd="0" destOrd="6" presId="urn:microsoft.com/office/officeart/2005/8/layout/hList1"/>
    <dgm:cxn modelId="{8ABCDDC2-22C8-45A2-A3F4-FA06AF13BA35}" type="presOf" srcId="{FCB3FF0D-E9B1-4D9A-A9BD-A16DE56A2ABE}" destId="{3CF13D7F-87B8-46E4-A4D5-79952AA6DA04}" srcOrd="0" destOrd="11" presId="urn:microsoft.com/office/officeart/2005/8/layout/hList1"/>
    <dgm:cxn modelId="{85918F44-5A4D-4668-8BF0-27BB49AC8E92}" type="presOf" srcId="{EEC33518-87AB-4306-A411-BFD200742A9B}" destId="{3CF13D7F-87B8-46E4-A4D5-79952AA6DA04}" srcOrd="0" destOrd="4" presId="urn:microsoft.com/office/officeart/2005/8/layout/hList1"/>
    <dgm:cxn modelId="{ABA6B3EB-0148-4252-BB04-F9B7B85BF802}" srcId="{F7570062-89AB-4D9F-8B82-09F8C49E00A3}" destId="{594F0DE5-400C-4536-8F8B-B2ABD9061F0B}" srcOrd="0" destOrd="0" parTransId="{A09FEEF3-25EF-4D69-8D9A-30C6E9B4CA9D}" sibTransId="{3A16BB74-526E-47E1-B3DE-3200EB3BA370}"/>
    <dgm:cxn modelId="{61CE15A7-3E13-464F-8C19-EA741542D781}" type="presOf" srcId="{832ABE6D-FC8E-4CB0-8724-DAF4299772FD}" destId="{3CF13D7F-87B8-46E4-A4D5-79952AA6DA04}" srcOrd="0" destOrd="8" presId="urn:microsoft.com/office/officeart/2005/8/layout/hList1"/>
    <dgm:cxn modelId="{41A4C28B-2D1A-412A-BFA8-A21F9385E2A6}" srcId="{EEC33518-87AB-4306-A411-BFD200742A9B}" destId="{80B08995-E296-4CD6-8650-F44185DD1345}" srcOrd="0" destOrd="0" parTransId="{E9EED1B5-11E2-49AE-8743-D79E614F847F}" sibTransId="{EC302F5B-39B0-4D67-A051-BFB226C95A3D}"/>
    <dgm:cxn modelId="{BDC76E02-C557-4B77-BE27-728A79CD690B}" srcId="{5407886B-D0B0-4EEA-AE9F-C8C5A93C0FBB}" destId="{832ABE6D-FC8E-4CB0-8724-DAF4299772FD}" srcOrd="1" destOrd="0" parTransId="{DE4E9399-D662-425F-B77C-AC629E4E2259}" sibTransId="{E6307B6E-E1A4-4DA2-940B-44C1D09152C1}"/>
    <dgm:cxn modelId="{718E4DEB-5F22-4C28-833A-3EDD2899FE77}" srcId="{F7570062-89AB-4D9F-8B82-09F8C49E00A3}" destId="{EAC17740-1DC1-4CEC-A1C1-7843B9622FA1}" srcOrd="2" destOrd="0" parTransId="{6EA2D0B1-8BE9-4FBD-BE78-DDE003620FA0}" sibTransId="{016720EB-7F67-410F-BCB0-FB224D4F21E1}"/>
    <dgm:cxn modelId="{6043F565-D89E-45E2-AC00-1EBC2C024858}" srcId="{F7570062-89AB-4D9F-8B82-09F8C49E00A3}" destId="{EEC33518-87AB-4306-A411-BFD200742A9B}" srcOrd="1" destOrd="0" parTransId="{A65AE931-F159-4F9B-AABF-E7E1EB2CB8A3}" sibTransId="{EEB69E18-0A92-4A07-A6D2-32548983B53F}"/>
    <dgm:cxn modelId="{F0B7F765-626A-4F60-A44A-142EB937F451}" type="presOf" srcId="{969CA9D2-926F-46A4-8B2D-D050F2AD1460}" destId="{3CF13D7F-87B8-46E4-A4D5-79952AA6DA04}" srcOrd="0" destOrd="15" presId="urn:microsoft.com/office/officeart/2005/8/layout/hList1"/>
    <dgm:cxn modelId="{0EF5F2FD-DF05-4620-8A14-C048F278C40B}" srcId="{F8F08ABE-9CA4-4455-8EE8-AE054F7A7186}" destId="{FCA40718-C303-49DB-8958-26ADE2DBA793}" srcOrd="1" destOrd="0" parTransId="{44904A79-846E-4A44-8957-59B9C16792CD}" sibTransId="{FD9A7373-0975-40CD-A2CF-EFEDD2A8E6E5}"/>
    <dgm:cxn modelId="{8C5B7168-C15E-418A-ACFF-8586600A755C}" srcId="{EEC33518-87AB-4306-A411-BFD200742A9B}" destId="{21475B30-C333-45EE-BD36-CCF579A1AC35}" srcOrd="1" destOrd="0" parTransId="{27C743F4-4F03-49EC-914C-3F7BEDDF923B}" sibTransId="{97F58DB1-74BF-4B63-B6EB-2049559AFB8F}"/>
    <dgm:cxn modelId="{C2F88AC2-411F-438B-BEF5-E1585487945B}" type="presOf" srcId="{EAC17740-1DC1-4CEC-A1C1-7843B9622FA1}" destId="{3CF13D7F-87B8-46E4-A4D5-79952AA6DA04}" srcOrd="0" destOrd="7" presId="urn:microsoft.com/office/officeart/2005/8/layout/hList1"/>
    <dgm:cxn modelId="{D7AD7639-E498-48E6-BA74-9C8E1690EAEA}" srcId="{7BB262E8-2861-41B2-B34F-06041FA7BAD2}" destId="{18A59E60-C6B2-48F9-AA7D-19C247195E23}" srcOrd="0" destOrd="0" parTransId="{61CC31DE-C0B4-4D67-B027-BDC40E3EA55F}" sibTransId="{CEE11E5D-1FB1-4255-BEF1-6B75001CD2EF}"/>
    <dgm:cxn modelId="{D7CD1BBD-EF3D-4BC5-B771-BABC1560B33D}" srcId="{594F0DE5-400C-4536-8F8B-B2ABD9061F0B}" destId="{46DE57D1-1DCE-42FC-95C9-7FBEC897910B}" srcOrd="1" destOrd="0" parTransId="{27CCF6BC-2841-4951-BF72-F24BEE716C6D}" sibTransId="{09F782D6-4244-45D4-ACDA-904F6CB0F040}"/>
    <dgm:cxn modelId="{C075A82C-B2CE-4BAE-A710-E95207EAD8DC}" type="presOf" srcId="{DBB32D8E-ABA9-43D7-AC12-F08B474DBD3C}" destId="{3CF13D7F-87B8-46E4-A4D5-79952AA6DA04}" srcOrd="0" destOrd="2" presId="urn:microsoft.com/office/officeart/2005/8/layout/hList1"/>
    <dgm:cxn modelId="{FD9D65D8-C924-4BB6-A9F4-CD44D45461A1}" srcId="{594F0DE5-400C-4536-8F8B-B2ABD9061F0B}" destId="{DBB32D8E-ABA9-43D7-AC12-F08B474DBD3C}" srcOrd="0" destOrd="0" parTransId="{6070EBC5-A3A7-4656-BFA6-5C0D8F3A513B}" sibTransId="{5911F565-4B5B-4BC3-9D12-9C7E08AC0704}"/>
    <dgm:cxn modelId="{64DC6274-D047-4E46-AFF7-CB1E070D866B}" srcId="{832ABE6D-FC8E-4CB0-8724-DAF4299772FD}" destId="{F8F08ABE-9CA4-4455-8EE8-AE054F7A7186}" srcOrd="1" destOrd="0" parTransId="{3364789B-B7E4-4237-8795-1A677DF5B11C}" sibTransId="{5BF27A94-919E-4A4D-9394-3ADDA882BF63}"/>
    <dgm:cxn modelId="{C4182E33-4463-4804-8ADC-CC2769DF0F27}" type="presOf" srcId="{5407886B-D0B0-4EEA-AE9F-C8C5A93C0FBB}" destId="{9FC33C9E-6821-4A95-99AC-635DF1E6869E}" srcOrd="0" destOrd="0" presId="urn:microsoft.com/office/officeart/2005/8/layout/hList1"/>
    <dgm:cxn modelId="{FFDBD6D4-C296-42F7-B1A4-0EED10999A4E}" type="presOf" srcId="{7BB262E8-2861-41B2-B34F-06041FA7BAD2}" destId="{3CF13D7F-87B8-46E4-A4D5-79952AA6DA04}" srcOrd="0" destOrd="9" presId="urn:microsoft.com/office/officeart/2005/8/layout/hList1"/>
    <dgm:cxn modelId="{84DB1AF8-F7A4-4BFC-AA04-B1BAE628BA93}" srcId="{7BB262E8-2861-41B2-B34F-06041FA7BAD2}" destId="{FCB3FF0D-E9B1-4D9A-A9BD-A16DE56A2ABE}" srcOrd="1" destOrd="0" parTransId="{169093E1-1E67-4FE9-B5A7-18A9944A1358}" sibTransId="{0B32C18C-90FF-44EB-A1E8-8B3A5FC64291}"/>
    <dgm:cxn modelId="{7961199B-5D96-4FAC-8DF0-A51CF03A2AA4}" type="presOf" srcId="{F7570062-89AB-4D9F-8B82-09F8C49E00A3}" destId="{3CF13D7F-87B8-46E4-A4D5-79952AA6DA04}" srcOrd="0" destOrd="0" presId="urn:microsoft.com/office/officeart/2005/8/layout/hList1"/>
    <dgm:cxn modelId="{F4937B89-E2A6-450F-B5DE-5CC39839B0F1}" type="presOf" srcId="{80B08995-E296-4CD6-8650-F44185DD1345}" destId="{3CF13D7F-87B8-46E4-A4D5-79952AA6DA04}" srcOrd="0" destOrd="5" presId="urn:microsoft.com/office/officeart/2005/8/layout/hList1"/>
    <dgm:cxn modelId="{4505509A-E730-42C1-8674-48315BD68909}" type="presOf" srcId="{18A59E60-C6B2-48F9-AA7D-19C247195E23}" destId="{3CF13D7F-87B8-46E4-A4D5-79952AA6DA04}" srcOrd="0" destOrd="10" presId="urn:microsoft.com/office/officeart/2005/8/layout/hList1"/>
    <dgm:cxn modelId="{19A12F64-FA78-4FE5-91C8-05CDD3EAF50F}" srcId="{5407886B-D0B0-4EEA-AE9F-C8C5A93C0FBB}" destId="{F7570062-89AB-4D9F-8B82-09F8C49E00A3}" srcOrd="0" destOrd="0" parTransId="{4D1CC26D-142D-4962-BD2B-98C4B0CE7161}" sibTransId="{50CD9027-E3DF-4A10-B3AE-ABE83CD73E03}"/>
    <dgm:cxn modelId="{79EF9656-8D68-45E5-BF35-4A5377DB8DEE}" type="presOf" srcId="{25EF4DFE-F97D-4D36-9FC2-AA8058D67BFD}" destId="{3CF13D7F-87B8-46E4-A4D5-79952AA6DA04}" srcOrd="0" destOrd="13" presId="urn:microsoft.com/office/officeart/2005/8/layout/hList1"/>
    <dgm:cxn modelId="{27851F2C-22F1-4715-87B6-A40B7CFE94A1}" srcId="{4D1691D6-0813-4EA6-A9BC-9AFB17DF4EC4}" destId="{5407886B-D0B0-4EEA-AE9F-C8C5A93C0FBB}" srcOrd="0" destOrd="0" parTransId="{F040839F-A406-46A6-BE57-E9EE457A7BA3}" sibTransId="{8C7F9594-B5BD-4E21-941A-7EFDCE560E4F}"/>
    <dgm:cxn modelId="{FFD057D8-EAB6-4B78-A815-B7A97A3AFD43}" type="presOf" srcId="{F8F08ABE-9CA4-4455-8EE8-AE054F7A7186}" destId="{3CF13D7F-87B8-46E4-A4D5-79952AA6DA04}" srcOrd="0" destOrd="12" presId="urn:microsoft.com/office/officeart/2005/8/layout/hList1"/>
    <dgm:cxn modelId="{6B461DF3-8721-4B14-80A3-953642492D5D}" type="presOf" srcId="{46DE57D1-1DCE-42FC-95C9-7FBEC897910B}" destId="{3CF13D7F-87B8-46E4-A4D5-79952AA6DA04}" srcOrd="0" destOrd="3" presId="urn:microsoft.com/office/officeart/2005/8/layout/hList1"/>
    <dgm:cxn modelId="{63F5917B-AC90-4FA5-B39E-67BD273371B9}" type="presParOf" srcId="{ABBFA6AD-D212-4C87-B58E-3B62A197C8DD}" destId="{849C9843-0632-4413-BF1E-A1F5A4A0F871}" srcOrd="0" destOrd="0" presId="urn:microsoft.com/office/officeart/2005/8/layout/hList1"/>
    <dgm:cxn modelId="{9293F2CC-6013-47FE-AA19-929877514655}" type="presParOf" srcId="{849C9843-0632-4413-BF1E-A1F5A4A0F871}" destId="{9FC33C9E-6821-4A95-99AC-635DF1E6869E}" srcOrd="0" destOrd="0" presId="urn:microsoft.com/office/officeart/2005/8/layout/hList1"/>
    <dgm:cxn modelId="{CC9CE657-AE42-423F-BC5C-D32F3B5E5300}" type="presParOf" srcId="{849C9843-0632-4413-BF1E-A1F5A4A0F871}" destId="{3CF13D7F-87B8-46E4-A4D5-79952AA6DA0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CCC42C-7E64-4D72-BA17-A5A0794F87B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D2839-B32E-4B06-BC39-B75B4DB24169}">
      <dgm:prSet phldrT="[Text]"/>
      <dgm:spPr/>
      <dgm:t>
        <a:bodyPr/>
        <a:lstStyle/>
        <a:p>
          <a:r>
            <a:rPr lang="en-US" dirty="0" smtClean="0"/>
            <a:t>Main</a:t>
          </a:r>
          <a:endParaRPr lang="en-US" dirty="0"/>
        </a:p>
      </dgm:t>
    </dgm:pt>
    <dgm:pt modelId="{792974EA-B56D-4989-ACD2-598E817782EC}" type="parTrans" cxnId="{324ADE31-97F0-42FD-9DF7-3AD1A014B5A2}">
      <dgm:prSet/>
      <dgm:spPr/>
      <dgm:t>
        <a:bodyPr/>
        <a:lstStyle/>
        <a:p>
          <a:endParaRPr lang="en-US"/>
        </a:p>
      </dgm:t>
    </dgm:pt>
    <dgm:pt modelId="{7CFDCC2F-100B-4C09-AD7F-4CBD07B11B88}" type="sibTrans" cxnId="{324ADE31-97F0-42FD-9DF7-3AD1A014B5A2}">
      <dgm:prSet/>
      <dgm:spPr/>
      <dgm:t>
        <a:bodyPr/>
        <a:lstStyle/>
        <a:p>
          <a:endParaRPr lang="en-US"/>
        </a:p>
      </dgm:t>
    </dgm:pt>
    <dgm:pt modelId="{E345C753-DB9F-41FF-B8AF-5B16B41374FC}">
      <dgm:prSet phldrT="[Text]"/>
      <dgm:spPr/>
      <dgm:t>
        <a:bodyPr/>
        <a:lstStyle/>
        <a:p>
          <a:r>
            <a:rPr lang="en-US" dirty="0" smtClean="0"/>
            <a:t>R1</a:t>
          </a:r>
          <a:endParaRPr lang="en-US" dirty="0"/>
        </a:p>
      </dgm:t>
    </dgm:pt>
    <dgm:pt modelId="{B07274B9-A802-4541-91FE-EDB3EA0936C4}" type="parTrans" cxnId="{D95C35D0-8CA3-40B2-B684-1AA2B2793C6F}">
      <dgm:prSet/>
      <dgm:spPr/>
      <dgm:t>
        <a:bodyPr/>
        <a:lstStyle/>
        <a:p>
          <a:endParaRPr lang="en-US"/>
        </a:p>
      </dgm:t>
    </dgm:pt>
    <dgm:pt modelId="{AF46A9F1-573B-4AAE-9C5C-DBE82C0892C7}" type="sibTrans" cxnId="{D95C35D0-8CA3-40B2-B684-1AA2B2793C6F}">
      <dgm:prSet/>
      <dgm:spPr/>
      <dgm:t>
        <a:bodyPr/>
        <a:lstStyle/>
        <a:p>
          <a:endParaRPr lang="en-US"/>
        </a:p>
      </dgm:t>
    </dgm:pt>
    <dgm:pt modelId="{F16E5346-C7F9-41C7-BD08-674FF7F8DA46}">
      <dgm:prSet phldrT="[Text]"/>
      <dgm:spPr/>
      <dgm:t>
        <a:bodyPr/>
        <a:lstStyle/>
        <a:p>
          <a:r>
            <a:rPr lang="en-US" dirty="0" smtClean="0"/>
            <a:t>Prod</a:t>
          </a:r>
          <a:endParaRPr lang="en-US" dirty="0"/>
        </a:p>
      </dgm:t>
    </dgm:pt>
    <dgm:pt modelId="{B8A72C8E-830A-4944-A4F2-D4D23ADA114A}" type="parTrans" cxnId="{AB0CCC5F-BDE4-4B95-871A-A3F14D0D791F}">
      <dgm:prSet/>
      <dgm:spPr/>
      <dgm:t>
        <a:bodyPr/>
        <a:lstStyle/>
        <a:p>
          <a:endParaRPr lang="en-US"/>
        </a:p>
      </dgm:t>
    </dgm:pt>
    <dgm:pt modelId="{9D963638-312F-453E-BAFC-050AFB8448DA}" type="sibTrans" cxnId="{AB0CCC5F-BDE4-4B95-871A-A3F14D0D791F}">
      <dgm:prSet/>
      <dgm:spPr/>
      <dgm:t>
        <a:bodyPr/>
        <a:lstStyle/>
        <a:p>
          <a:endParaRPr lang="en-US"/>
        </a:p>
      </dgm:t>
    </dgm:pt>
    <dgm:pt modelId="{CBEDDC6F-7D21-46C0-9A60-B412943BF22D}">
      <dgm:prSet phldrT="[Text]"/>
      <dgm:spPr/>
      <dgm:t>
        <a:bodyPr/>
        <a:lstStyle/>
        <a:p>
          <a:r>
            <a:rPr lang="en-US" dirty="0" smtClean="0"/>
            <a:t>Project a</a:t>
          </a:r>
          <a:endParaRPr lang="en-US" dirty="0"/>
        </a:p>
      </dgm:t>
    </dgm:pt>
    <dgm:pt modelId="{FBECA5E5-2806-4D12-9848-B3DDC4F60F61}" type="parTrans" cxnId="{40BD70C9-4164-4650-AFAC-A431D7FE1E5B}">
      <dgm:prSet/>
      <dgm:spPr/>
      <dgm:t>
        <a:bodyPr/>
        <a:lstStyle/>
        <a:p>
          <a:endParaRPr lang="en-US"/>
        </a:p>
      </dgm:t>
    </dgm:pt>
    <dgm:pt modelId="{1E3667F2-B971-42C9-97FB-42C91AD1B92F}" type="sibTrans" cxnId="{40BD70C9-4164-4650-AFAC-A431D7FE1E5B}">
      <dgm:prSet/>
      <dgm:spPr/>
      <dgm:t>
        <a:bodyPr/>
        <a:lstStyle/>
        <a:p>
          <a:endParaRPr lang="en-US"/>
        </a:p>
      </dgm:t>
    </dgm:pt>
    <dgm:pt modelId="{E8101A20-10A0-4524-95D2-F76F66B05CAF}">
      <dgm:prSet phldrT="[Text]"/>
      <dgm:spPr/>
      <dgm:t>
        <a:bodyPr/>
        <a:lstStyle/>
        <a:p>
          <a:r>
            <a:rPr lang="en-US" dirty="0" smtClean="0"/>
            <a:t>Project a</a:t>
          </a:r>
          <a:endParaRPr lang="en-US" dirty="0"/>
        </a:p>
      </dgm:t>
    </dgm:pt>
    <dgm:pt modelId="{9DEF7E0C-D8AA-4EB4-8E67-D81CDAE5C700}" type="parTrans" cxnId="{F5C2A472-CE31-4F2E-BB86-FFB733406090}">
      <dgm:prSet/>
      <dgm:spPr/>
      <dgm:t>
        <a:bodyPr/>
        <a:lstStyle/>
        <a:p>
          <a:endParaRPr lang="en-US"/>
        </a:p>
      </dgm:t>
    </dgm:pt>
    <dgm:pt modelId="{4309FE70-08CD-463F-8E31-AB13D0C798A1}" type="sibTrans" cxnId="{F5C2A472-CE31-4F2E-BB86-FFB733406090}">
      <dgm:prSet/>
      <dgm:spPr/>
      <dgm:t>
        <a:bodyPr/>
        <a:lstStyle/>
        <a:p>
          <a:endParaRPr lang="en-US"/>
        </a:p>
      </dgm:t>
    </dgm:pt>
    <dgm:pt modelId="{6797C499-CB67-4AC5-8434-7E0032203374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96A7410-5D5F-47F3-BC44-4557C6F31EF0}" type="parTrans" cxnId="{103D4908-3673-4C84-B209-958FBA2D578E}">
      <dgm:prSet/>
      <dgm:spPr/>
      <dgm:t>
        <a:bodyPr/>
        <a:lstStyle/>
        <a:p>
          <a:endParaRPr lang="en-US"/>
        </a:p>
      </dgm:t>
    </dgm:pt>
    <dgm:pt modelId="{4D2AA855-3FBD-4A8B-8C05-41B72DA57999}" type="sibTrans" cxnId="{103D4908-3673-4C84-B209-958FBA2D578E}">
      <dgm:prSet/>
      <dgm:spPr/>
      <dgm:t>
        <a:bodyPr/>
        <a:lstStyle/>
        <a:p>
          <a:endParaRPr lang="en-US"/>
        </a:p>
      </dgm:t>
    </dgm:pt>
    <dgm:pt modelId="{238A5E6E-995F-454B-BAE9-3404A92E5DB2}">
      <dgm:prSet phldrT="[Text]"/>
      <dgm:spPr/>
      <dgm:t>
        <a:bodyPr/>
        <a:lstStyle/>
        <a:p>
          <a:r>
            <a:rPr lang="en-US" dirty="0" smtClean="0"/>
            <a:t>Project x</a:t>
          </a:r>
          <a:endParaRPr lang="en-US" dirty="0"/>
        </a:p>
      </dgm:t>
    </dgm:pt>
    <dgm:pt modelId="{3E1F0004-D83D-494D-9EFC-3298DD7A1CEE}" type="parTrans" cxnId="{04BD9441-81E4-4FBB-9935-314D71343F33}">
      <dgm:prSet/>
      <dgm:spPr/>
      <dgm:t>
        <a:bodyPr/>
        <a:lstStyle/>
        <a:p>
          <a:endParaRPr lang="en-US"/>
        </a:p>
      </dgm:t>
    </dgm:pt>
    <dgm:pt modelId="{9FB994B5-A758-4FAB-91B7-BFFA101B503E}" type="sibTrans" cxnId="{04BD9441-81E4-4FBB-9935-314D71343F33}">
      <dgm:prSet/>
      <dgm:spPr/>
      <dgm:t>
        <a:bodyPr/>
        <a:lstStyle/>
        <a:p>
          <a:endParaRPr lang="en-US"/>
        </a:p>
      </dgm:t>
    </dgm:pt>
    <dgm:pt modelId="{E642A7A5-9244-49AB-BA33-6FCA7883139C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20699CF5-9FC3-4BDF-860E-A72BFFE0936F}" type="parTrans" cxnId="{A3301AAC-74A2-48AA-9F5E-31D44CD71828}">
      <dgm:prSet/>
      <dgm:spPr/>
      <dgm:t>
        <a:bodyPr/>
        <a:lstStyle/>
        <a:p>
          <a:endParaRPr lang="en-US"/>
        </a:p>
      </dgm:t>
    </dgm:pt>
    <dgm:pt modelId="{50821754-CD64-445E-A2E4-A1B4E70812AB}" type="sibTrans" cxnId="{A3301AAC-74A2-48AA-9F5E-31D44CD71828}">
      <dgm:prSet/>
      <dgm:spPr/>
      <dgm:t>
        <a:bodyPr/>
        <a:lstStyle/>
        <a:p>
          <a:endParaRPr lang="en-US"/>
        </a:p>
      </dgm:t>
    </dgm:pt>
    <dgm:pt modelId="{13EBFE26-3CF7-49D5-90C4-EF8A86A03D37}">
      <dgm:prSet phldrT="[Text]"/>
      <dgm:spPr/>
      <dgm:t>
        <a:bodyPr/>
        <a:lstStyle/>
        <a:p>
          <a:r>
            <a:rPr lang="en-US" dirty="0" smtClean="0"/>
            <a:t>Project x</a:t>
          </a:r>
          <a:endParaRPr lang="en-US" dirty="0"/>
        </a:p>
      </dgm:t>
    </dgm:pt>
    <dgm:pt modelId="{B8CADBA7-3FAF-4813-AC68-982C614D5001}" type="parTrans" cxnId="{3A92843B-A364-48BE-9258-8ACD157883E7}">
      <dgm:prSet/>
      <dgm:spPr/>
      <dgm:t>
        <a:bodyPr/>
        <a:lstStyle/>
        <a:p>
          <a:endParaRPr lang="en-US"/>
        </a:p>
      </dgm:t>
    </dgm:pt>
    <dgm:pt modelId="{9A6C4128-83F1-4F38-8C6D-A5C19BB2A4B2}" type="sibTrans" cxnId="{3A92843B-A364-48BE-9258-8ACD157883E7}">
      <dgm:prSet/>
      <dgm:spPr/>
      <dgm:t>
        <a:bodyPr/>
        <a:lstStyle/>
        <a:p>
          <a:endParaRPr lang="en-US"/>
        </a:p>
      </dgm:t>
    </dgm:pt>
    <dgm:pt modelId="{D631586A-31A5-4BC7-81AD-6FFE49A0F7BF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1600" dirty="0"/>
        </a:p>
      </dgm:t>
    </dgm:pt>
    <dgm:pt modelId="{20A33B4E-8659-42CB-93D8-31650861727C}" type="parTrans" cxnId="{06B71068-77D3-4E7D-BD5C-CDC71EE18DD7}">
      <dgm:prSet/>
      <dgm:spPr/>
      <dgm:t>
        <a:bodyPr/>
        <a:lstStyle/>
        <a:p>
          <a:endParaRPr lang="en-US"/>
        </a:p>
      </dgm:t>
    </dgm:pt>
    <dgm:pt modelId="{C72F5B95-9EDE-46F9-B3DE-E3A9F1D06ECF}" type="sibTrans" cxnId="{06B71068-77D3-4E7D-BD5C-CDC71EE18DD7}">
      <dgm:prSet/>
      <dgm:spPr/>
      <dgm:t>
        <a:bodyPr/>
        <a:lstStyle/>
        <a:p>
          <a:endParaRPr lang="en-US"/>
        </a:p>
      </dgm:t>
    </dgm:pt>
    <dgm:pt modelId="{26D8E8BE-BD73-43DA-987C-C31DC3E676FE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1400" dirty="0"/>
        </a:p>
      </dgm:t>
    </dgm:pt>
    <dgm:pt modelId="{229683F9-75E9-4115-A431-C0E2EC019A7A}" type="parTrans" cxnId="{14443991-6A82-4D3A-8028-4DAEBAEF8017}">
      <dgm:prSet/>
      <dgm:spPr/>
      <dgm:t>
        <a:bodyPr/>
        <a:lstStyle/>
        <a:p>
          <a:endParaRPr lang="en-US"/>
        </a:p>
      </dgm:t>
    </dgm:pt>
    <dgm:pt modelId="{10B965A7-88C9-4D19-8BC5-402D57798493}" type="sibTrans" cxnId="{14443991-6A82-4D3A-8028-4DAEBAEF8017}">
      <dgm:prSet/>
      <dgm:spPr/>
      <dgm:t>
        <a:bodyPr/>
        <a:lstStyle/>
        <a:p>
          <a:endParaRPr lang="en-US"/>
        </a:p>
      </dgm:t>
    </dgm:pt>
    <dgm:pt modelId="{1212B600-A9A3-4D0B-BB71-6A6BC51746C7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2100" dirty="0"/>
        </a:p>
      </dgm:t>
    </dgm:pt>
    <dgm:pt modelId="{C8B12918-0611-4436-8AB0-90DBE20D3D1A}" type="parTrans" cxnId="{5FCEC6FF-FED8-4A90-AF59-6AA1C0490D47}">
      <dgm:prSet/>
      <dgm:spPr/>
      <dgm:t>
        <a:bodyPr/>
        <a:lstStyle/>
        <a:p>
          <a:endParaRPr lang="en-US"/>
        </a:p>
      </dgm:t>
    </dgm:pt>
    <dgm:pt modelId="{77AA2F77-5F18-4EB9-BA55-84C11DC47FC3}" type="sibTrans" cxnId="{5FCEC6FF-FED8-4A90-AF59-6AA1C0490D47}">
      <dgm:prSet/>
      <dgm:spPr/>
      <dgm:t>
        <a:bodyPr/>
        <a:lstStyle/>
        <a:p>
          <a:endParaRPr lang="en-US"/>
        </a:p>
      </dgm:t>
    </dgm:pt>
    <dgm:pt modelId="{82123BF1-A7F0-4240-9C5A-29A0984107F6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1600" dirty="0"/>
        </a:p>
      </dgm:t>
    </dgm:pt>
    <dgm:pt modelId="{6A28D3CC-7710-4D77-BD94-73B2D9B1F478}" type="parTrans" cxnId="{4AC2F48A-F5D6-4231-91FD-A1D582518463}">
      <dgm:prSet/>
      <dgm:spPr/>
      <dgm:t>
        <a:bodyPr/>
        <a:lstStyle/>
        <a:p>
          <a:endParaRPr lang="en-US"/>
        </a:p>
      </dgm:t>
    </dgm:pt>
    <dgm:pt modelId="{2D81C245-3F2A-46C0-B0D5-C82D35037123}" type="sibTrans" cxnId="{4AC2F48A-F5D6-4231-91FD-A1D582518463}">
      <dgm:prSet/>
      <dgm:spPr/>
      <dgm:t>
        <a:bodyPr/>
        <a:lstStyle/>
        <a:p>
          <a:endParaRPr lang="en-US"/>
        </a:p>
      </dgm:t>
    </dgm:pt>
    <dgm:pt modelId="{B9B7BFFC-7C28-42F1-8D97-F662D1D53C91}">
      <dgm:prSet phldrT="[Text]"/>
      <dgm:spPr/>
      <dgm:t>
        <a:bodyPr/>
        <a:lstStyle/>
        <a:p>
          <a:r>
            <a:rPr lang="en-US" dirty="0" smtClean="0"/>
            <a:t>R2</a:t>
          </a:r>
          <a:endParaRPr lang="en-US" dirty="0"/>
        </a:p>
      </dgm:t>
    </dgm:pt>
    <dgm:pt modelId="{D5F73849-BA11-411D-9EDF-D70BAC560DCF}" type="parTrans" cxnId="{421ACA7B-DAAD-43F2-B8D9-2E50D2FC6343}">
      <dgm:prSet/>
      <dgm:spPr/>
      <dgm:t>
        <a:bodyPr/>
        <a:lstStyle/>
        <a:p>
          <a:endParaRPr lang="en-US"/>
        </a:p>
      </dgm:t>
    </dgm:pt>
    <dgm:pt modelId="{32E52469-03CF-4EC9-BF45-93A689CFBD41}" type="sibTrans" cxnId="{421ACA7B-DAAD-43F2-B8D9-2E50D2FC6343}">
      <dgm:prSet/>
      <dgm:spPr/>
      <dgm:t>
        <a:bodyPr/>
        <a:lstStyle/>
        <a:p>
          <a:endParaRPr lang="en-US"/>
        </a:p>
      </dgm:t>
    </dgm:pt>
    <dgm:pt modelId="{4ABAC3B8-E63D-4220-8360-9094CAED4828}">
      <dgm:prSet phldrT="[Text]"/>
      <dgm:spPr/>
      <dgm:t>
        <a:bodyPr/>
        <a:lstStyle/>
        <a:p>
          <a:r>
            <a:rPr lang="en-US" dirty="0" smtClean="0"/>
            <a:t>Project a</a:t>
          </a:r>
          <a:endParaRPr lang="en-US" dirty="0"/>
        </a:p>
      </dgm:t>
    </dgm:pt>
    <dgm:pt modelId="{99FB00A7-AAEB-47C6-ABCA-05F4E74775D7}" type="parTrans" cxnId="{7A85EB6F-3CFE-412F-88F4-02E16CA5DFBB}">
      <dgm:prSet/>
      <dgm:spPr/>
      <dgm:t>
        <a:bodyPr/>
        <a:lstStyle/>
        <a:p>
          <a:endParaRPr lang="en-US"/>
        </a:p>
      </dgm:t>
    </dgm:pt>
    <dgm:pt modelId="{1F313FC4-9EBE-407A-8B27-EC71B2187272}" type="sibTrans" cxnId="{7A85EB6F-3CFE-412F-88F4-02E16CA5DFBB}">
      <dgm:prSet/>
      <dgm:spPr/>
      <dgm:t>
        <a:bodyPr/>
        <a:lstStyle/>
        <a:p>
          <a:endParaRPr lang="en-US"/>
        </a:p>
      </dgm:t>
    </dgm:pt>
    <dgm:pt modelId="{DC582A5B-8259-4F6D-A627-DD0BB8018EAA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2100" dirty="0"/>
        </a:p>
      </dgm:t>
    </dgm:pt>
    <dgm:pt modelId="{AD12C38C-DF82-4FB4-BF52-DF78B00A6D65}" type="parTrans" cxnId="{9805C909-7DCB-467D-89D2-1F0A07243576}">
      <dgm:prSet/>
      <dgm:spPr/>
      <dgm:t>
        <a:bodyPr/>
        <a:lstStyle/>
        <a:p>
          <a:endParaRPr lang="en-US"/>
        </a:p>
      </dgm:t>
    </dgm:pt>
    <dgm:pt modelId="{79492C2A-1D29-4920-8331-B2DD69C3D617}" type="sibTrans" cxnId="{9805C909-7DCB-467D-89D2-1F0A07243576}">
      <dgm:prSet/>
      <dgm:spPr/>
      <dgm:t>
        <a:bodyPr/>
        <a:lstStyle/>
        <a:p>
          <a:endParaRPr lang="en-US"/>
        </a:p>
      </dgm:t>
    </dgm:pt>
    <dgm:pt modelId="{794E2935-534F-493F-94E8-0032F7231D74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DCB9155-A7B1-41CC-9F1F-596B66133EE3}" type="parTrans" cxnId="{2145AE32-98F0-4BE0-A921-276F8B1BBD8B}">
      <dgm:prSet/>
      <dgm:spPr/>
      <dgm:t>
        <a:bodyPr/>
        <a:lstStyle/>
        <a:p>
          <a:endParaRPr lang="en-US"/>
        </a:p>
      </dgm:t>
    </dgm:pt>
    <dgm:pt modelId="{5C5ECDC5-17A9-472D-AD4F-32CC5B37E20B}" type="sibTrans" cxnId="{2145AE32-98F0-4BE0-A921-276F8B1BBD8B}">
      <dgm:prSet/>
      <dgm:spPr/>
      <dgm:t>
        <a:bodyPr/>
        <a:lstStyle/>
        <a:p>
          <a:endParaRPr lang="en-US"/>
        </a:p>
      </dgm:t>
    </dgm:pt>
    <dgm:pt modelId="{DAE26390-E2BA-4D47-ACDA-1D1F1FE515BC}">
      <dgm:prSet phldrT="[Text]"/>
      <dgm:spPr/>
      <dgm:t>
        <a:bodyPr/>
        <a:lstStyle/>
        <a:p>
          <a:r>
            <a:rPr lang="en-US" dirty="0" smtClean="0"/>
            <a:t>Project x</a:t>
          </a:r>
          <a:endParaRPr lang="en-US" dirty="0"/>
        </a:p>
      </dgm:t>
    </dgm:pt>
    <dgm:pt modelId="{1D909FCE-7242-4BC0-A618-A650761E0D94}" type="parTrans" cxnId="{1DC593AF-AE55-4B7B-BA55-18C04F4CA094}">
      <dgm:prSet/>
      <dgm:spPr/>
      <dgm:t>
        <a:bodyPr/>
        <a:lstStyle/>
        <a:p>
          <a:endParaRPr lang="en-US"/>
        </a:p>
      </dgm:t>
    </dgm:pt>
    <dgm:pt modelId="{22845F34-FEDE-4E80-A1B7-8130E1062D7E}" type="sibTrans" cxnId="{1DC593AF-AE55-4B7B-BA55-18C04F4CA094}">
      <dgm:prSet/>
      <dgm:spPr/>
      <dgm:t>
        <a:bodyPr/>
        <a:lstStyle/>
        <a:p>
          <a:endParaRPr lang="en-US"/>
        </a:p>
      </dgm:t>
    </dgm:pt>
    <dgm:pt modelId="{D9E9C009-395C-46CB-991C-AB1D9F30402B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1600" dirty="0"/>
        </a:p>
      </dgm:t>
    </dgm:pt>
    <dgm:pt modelId="{95E596A6-4DFD-4F62-98E3-6943116D1C4A}" type="parTrans" cxnId="{7D350057-FB4B-4B4D-9203-1A4F20CC1B76}">
      <dgm:prSet/>
      <dgm:spPr/>
      <dgm:t>
        <a:bodyPr/>
        <a:lstStyle/>
        <a:p>
          <a:endParaRPr lang="en-US"/>
        </a:p>
      </dgm:t>
    </dgm:pt>
    <dgm:pt modelId="{2304E017-A271-4094-9F1F-2D05F4C996F2}" type="sibTrans" cxnId="{7D350057-FB4B-4B4D-9203-1A4F20CC1B76}">
      <dgm:prSet/>
      <dgm:spPr/>
      <dgm:t>
        <a:bodyPr/>
        <a:lstStyle/>
        <a:p>
          <a:endParaRPr lang="en-US"/>
        </a:p>
      </dgm:t>
    </dgm:pt>
    <dgm:pt modelId="{C2F60E4B-C9FC-46B7-BD1A-EEA49F8216F2}" type="pres">
      <dgm:prSet presAssocID="{6ECCC42C-7E64-4D72-BA17-A5A0794F87B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0C9282-A755-4AED-8FC3-B83F15CC1130}" type="pres">
      <dgm:prSet presAssocID="{D83D2839-B32E-4B06-BC39-B75B4DB24169}" presName="root1" presStyleCnt="0"/>
      <dgm:spPr/>
    </dgm:pt>
    <dgm:pt modelId="{FFF3DC03-6D88-4418-8920-89B11AF2A79D}" type="pres">
      <dgm:prSet presAssocID="{D83D2839-B32E-4B06-BC39-B75B4DB2416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D6E9CF-6164-4919-9B29-75EFAEACDE10}" type="pres">
      <dgm:prSet presAssocID="{D83D2839-B32E-4B06-BC39-B75B4DB24169}" presName="level2hierChild" presStyleCnt="0"/>
      <dgm:spPr/>
    </dgm:pt>
    <dgm:pt modelId="{E826D086-21EB-4B31-865A-2F2D8E5C549F}" type="pres">
      <dgm:prSet presAssocID="{D5F73849-BA11-411D-9EDF-D70BAC560DC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7F09C8A8-C735-4712-AA16-085C2765569B}" type="pres">
      <dgm:prSet presAssocID="{D5F73849-BA11-411D-9EDF-D70BAC560DC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6AF08AB1-0E49-4999-B088-73CA9BD02E11}" type="pres">
      <dgm:prSet presAssocID="{B9B7BFFC-7C28-42F1-8D97-F662D1D53C91}" presName="root2" presStyleCnt="0"/>
      <dgm:spPr/>
    </dgm:pt>
    <dgm:pt modelId="{C0AB65F9-B53E-4AE6-8865-4EDDB18C54BA}" type="pres">
      <dgm:prSet presAssocID="{B9B7BFFC-7C28-42F1-8D97-F662D1D53C9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095C8B-9F60-454D-A767-89F81D510453}" type="pres">
      <dgm:prSet presAssocID="{B9B7BFFC-7C28-42F1-8D97-F662D1D53C91}" presName="level3hierChild" presStyleCnt="0"/>
      <dgm:spPr/>
    </dgm:pt>
    <dgm:pt modelId="{CFD59FA6-71E5-4CDC-BF5B-4CE4F271C3C7}" type="pres">
      <dgm:prSet presAssocID="{99FB00A7-AAEB-47C6-ABCA-05F4E74775D7}" presName="conn2-1" presStyleLbl="parChTrans1D3" presStyleIdx="0" presStyleCnt="9"/>
      <dgm:spPr/>
      <dgm:t>
        <a:bodyPr/>
        <a:lstStyle/>
        <a:p>
          <a:endParaRPr lang="en-US"/>
        </a:p>
      </dgm:t>
    </dgm:pt>
    <dgm:pt modelId="{5DB6F2C5-52C3-406D-823E-C554A2FDD30C}" type="pres">
      <dgm:prSet presAssocID="{99FB00A7-AAEB-47C6-ABCA-05F4E74775D7}" presName="connTx" presStyleLbl="parChTrans1D3" presStyleIdx="0" presStyleCnt="9"/>
      <dgm:spPr/>
      <dgm:t>
        <a:bodyPr/>
        <a:lstStyle/>
        <a:p>
          <a:endParaRPr lang="en-US"/>
        </a:p>
      </dgm:t>
    </dgm:pt>
    <dgm:pt modelId="{47A39879-9E43-4646-8573-A1AADE1736CA}" type="pres">
      <dgm:prSet presAssocID="{4ABAC3B8-E63D-4220-8360-9094CAED4828}" presName="root2" presStyleCnt="0"/>
      <dgm:spPr/>
    </dgm:pt>
    <dgm:pt modelId="{1AE24689-510B-40D8-B86C-55CAE3E7208D}" type="pres">
      <dgm:prSet presAssocID="{4ABAC3B8-E63D-4220-8360-9094CAED4828}" presName="LevelTwoTextNode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62C9D3-ABF2-4C98-BC15-60A28446111B}" type="pres">
      <dgm:prSet presAssocID="{4ABAC3B8-E63D-4220-8360-9094CAED4828}" presName="level3hierChild" presStyleCnt="0"/>
      <dgm:spPr/>
    </dgm:pt>
    <dgm:pt modelId="{6B7C48BF-0360-44F8-ADEA-1FD1FD432D7F}" type="pres">
      <dgm:prSet presAssocID="{AD12C38C-DF82-4FB4-BF52-DF78B00A6D65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56C6C84F-F2D9-43B1-8E07-918ECECCDB91}" type="pres">
      <dgm:prSet presAssocID="{AD12C38C-DF82-4FB4-BF52-DF78B00A6D65}" presName="connTx" presStyleLbl="parChTrans1D4" presStyleIdx="0" presStyleCnt="6"/>
      <dgm:spPr/>
      <dgm:t>
        <a:bodyPr/>
        <a:lstStyle/>
        <a:p>
          <a:endParaRPr lang="en-US"/>
        </a:p>
      </dgm:t>
    </dgm:pt>
    <dgm:pt modelId="{5AF09997-1031-4020-A525-493D238E18B1}" type="pres">
      <dgm:prSet presAssocID="{DC582A5B-8259-4F6D-A627-DD0BB8018EAA}" presName="root2" presStyleCnt="0"/>
      <dgm:spPr/>
    </dgm:pt>
    <dgm:pt modelId="{49231D70-0D9F-43F8-8D69-D545C412BA17}" type="pres">
      <dgm:prSet presAssocID="{DC582A5B-8259-4F6D-A627-DD0BB8018EAA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426BE0-9DA7-4D14-99DD-0CC8CE98BF8E}" type="pres">
      <dgm:prSet presAssocID="{DC582A5B-8259-4F6D-A627-DD0BB8018EAA}" presName="level3hierChild" presStyleCnt="0"/>
      <dgm:spPr/>
    </dgm:pt>
    <dgm:pt modelId="{53CC9811-5492-4EAD-932E-AA1CE3B83013}" type="pres">
      <dgm:prSet presAssocID="{1DCB9155-A7B1-41CC-9F1F-596B66133EE3}" presName="conn2-1" presStyleLbl="parChTrans1D3" presStyleIdx="1" presStyleCnt="9"/>
      <dgm:spPr/>
      <dgm:t>
        <a:bodyPr/>
        <a:lstStyle/>
        <a:p>
          <a:endParaRPr lang="en-US"/>
        </a:p>
      </dgm:t>
    </dgm:pt>
    <dgm:pt modelId="{750116CC-4A83-4EB7-93E6-C86A0985C5FF}" type="pres">
      <dgm:prSet presAssocID="{1DCB9155-A7B1-41CC-9F1F-596B66133EE3}" presName="connTx" presStyleLbl="parChTrans1D3" presStyleIdx="1" presStyleCnt="9"/>
      <dgm:spPr/>
      <dgm:t>
        <a:bodyPr/>
        <a:lstStyle/>
        <a:p>
          <a:endParaRPr lang="en-US"/>
        </a:p>
      </dgm:t>
    </dgm:pt>
    <dgm:pt modelId="{AC28BAD1-3495-4C54-B0F3-BA3A1DA0D80C}" type="pres">
      <dgm:prSet presAssocID="{794E2935-534F-493F-94E8-0032F7231D74}" presName="root2" presStyleCnt="0"/>
      <dgm:spPr/>
    </dgm:pt>
    <dgm:pt modelId="{6F7B8F81-C671-4646-B5D4-3D1AD303FB26}" type="pres">
      <dgm:prSet presAssocID="{794E2935-534F-493F-94E8-0032F7231D74}" presName="LevelTwoTextNode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6AF8B7-D0E8-493B-84BA-2B3E1497962E}" type="pres">
      <dgm:prSet presAssocID="{794E2935-534F-493F-94E8-0032F7231D74}" presName="level3hierChild" presStyleCnt="0"/>
      <dgm:spPr/>
    </dgm:pt>
    <dgm:pt modelId="{59DBC291-18F5-4FAE-8A1E-33E062783BCB}" type="pres">
      <dgm:prSet presAssocID="{1D909FCE-7242-4BC0-A618-A650761E0D94}" presName="conn2-1" presStyleLbl="parChTrans1D3" presStyleIdx="2" presStyleCnt="9"/>
      <dgm:spPr/>
      <dgm:t>
        <a:bodyPr/>
        <a:lstStyle/>
        <a:p>
          <a:endParaRPr lang="en-US"/>
        </a:p>
      </dgm:t>
    </dgm:pt>
    <dgm:pt modelId="{82DCC41C-B598-464D-88F8-00296CD9757B}" type="pres">
      <dgm:prSet presAssocID="{1D909FCE-7242-4BC0-A618-A650761E0D94}" presName="connTx" presStyleLbl="parChTrans1D3" presStyleIdx="2" presStyleCnt="9"/>
      <dgm:spPr/>
      <dgm:t>
        <a:bodyPr/>
        <a:lstStyle/>
        <a:p>
          <a:endParaRPr lang="en-US"/>
        </a:p>
      </dgm:t>
    </dgm:pt>
    <dgm:pt modelId="{66A34DF4-1E9A-4FC8-B7AB-1C5240911D26}" type="pres">
      <dgm:prSet presAssocID="{DAE26390-E2BA-4D47-ACDA-1D1F1FE515BC}" presName="root2" presStyleCnt="0"/>
      <dgm:spPr/>
    </dgm:pt>
    <dgm:pt modelId="{DA54CFE8-6981-4D63-9CEE-0D451E016866}" type="pres">
      <dgm:prSet presAssocID="{DAE26390-E2BA-4D47-ACDA-1D1F1FE515BC}" presName="LevelTwoTextNode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09ED8F-2345-4B0C-8BF1-E4D97DEA60A8}" type="pres">
      <dgm:prSet presAssocID="{DAE26390-E2BA-4D47-ACDA-1D1F1FE515BC}" presName="level3hierChild" presStyleCnt="0"/>
      <dgm:spPr/>
    </dgm:pt>
    <dgm:pt modelId="{6A6F5254-CB7B-46F3-8AD8-B9F5EB7365F8}" type="pres">
      <dgm:prSet presAssocID="{95E596A6-4DFD-4F62-98E3-6943116D1C4A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0AE2FB12-0192-4DFA-A2BC-020569AB9442}" type="pres">
      <dgm:prSet presAssocID="{95E596A6-4DFD-4F62-98E3-6943116D1C4A}" presName="connTx" presStyleLbl="parChTrans1D4" presStyleIdx="1" presStyleCnt="6"/>
      <dgm:spPr/>
      <dgm:t>
        <a:bodyPr/>
        <a:lstStyle/>
        <a:p>
          <a:endParaRPr lang="en-US"/>
        </a:p>
      </dgm:t>
    </dgm:pt>
    <dgm:pt modelId="{37C1FC48-6850-470D-A5F8-9760530575A7}" type="pres">
      <dgm:prSet presAssocID="{D9E9C009-395C-46CB-991C-AB1D9F30402B}" presName="root2" presStyleCnt="0"/>
      <dgm:spPr/>
    </dgm:pt>
    <dgm:pt modelId="{A3F2148A-C1A8-4C25-B95B-A9BAACD03C9E}" type="pres">
      <dgm:prSet presAssocID="{D9E9C009-395C-46CB-991C-AB1D9F30402B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E76155-7256-4CE8-9B6F-44A740368C04}" type="pres">
      <dgm:prSet presAssocID="{D9E9C009-395C-46CB-991C-AB1D9F30402B}" presName="level3hierChild" presStyleCnt="0"/>
      <dgm:spPr/>
    </dgm:pt>
    <dgm:pt modelId="{6285222F-D887-4E3B-8BEA-BA8AB99BD260}" type="pres">
      <dgm:prSet presAssocID="{B07274B9-A802-4541-91FE-EDB3EA0936C4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A043F37-FAFA-4296-97FA-A7D857CFBA80}" type="pres">
      <dgm:prSet presAssocID="{B07274B9-A802-4541-91FE-EDB3EA0936C4}" presName="connTx" presStyleLbl="parChTrans1D2" presStyleIdx="1" presStyleCnt="3"/>
      <dgm:spPr/>
      <dgm:t>
        <a:bodyPr/>
        <a:lstStyle/>
        <a:p>
          <a:endParaRPr lang="en-US"/>
        </a:p>
      </dgm:t>
    </dgm:pt>
    <dgm:pt modelId="{682F2676-9224-4AEE-91C0-53E39FC69A71}" type="pres">
      <dgm:prSet presAssocID="{E345C753-DB9F-41FF-B8AF-5B16B41374FC}" presName="root2" presStyleCnt="0"/>
      <dgm:spPr/>
    </dgm:pt>
    <dgm:pt modelId="{E854D419-8C90-4209-A510-61D99E941C79}" type="pres">
      <dgm:prSet presAssocID="{E345C753-DB9F-41FF-B8AF-5B16B41374F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25D93F-F2B4-4323-B3B2-D68B1B65872C}" type="pres">
      <dgm:prSet presAssocID="{E345C753-DB9F-41FF-B8AF-5B16B41374FC}" presName="level3hierChild" presStyleCnt="0"/>
      <dgm:spPr/>
    </dgm:pt>
    <dgm:pt modelId="{7352FF71-1525-4505-89A4-C36F9D1FE17A}" type="pres">
      <dgm:prSet presAssocID="{9DEF7E0C-D8AA-4EB4-8E67-D81CDAE5C700}" presName="conn2-1" presStyleLbl="parChTrans1D3" presStyleIdx="3" presStyleCnt="9"/>
      <dgm:spPr/>
      <dgm:t>
        <a:bodyPr/>
        <a:lstStyle/>
        <a:p>
          <a:endParaRPr lang="en-US"/>
        </a:p>
      </dgm:t>
    </dgm:pt>
    <dgm:pt modelId="{62A2FA46-B745-4506-AC1D-86C8B8587C22}" type="pres">
      <dgm:prSet presAssocID="{9DEF7E0C-D8AA-4EB4-8E67-D81CDAE5C700}" presName="connTx" presStyleLbl="parChTrans1D3" presStyleIdx="3" presStyleCnt="9"/>
      <dgm:spPr/>
      <dgm:t>
        <a:bodyPr/>
        <a:lstStyle/>
        <a:p>
          <a:endParaRPr lang="en-US"/>
        </a:p>
      </dgm:t>
    </dgm:pt>
    <dgm:pt modelId="{EEFD3E32-CAE6-47B4-94AC-EF3FF479CD63}" type="pres">
      <dgm:prSet presAssocID="{E8101A20-10A0-4524-95D2-F76F66B05CAF}" presName="root2" presStyleCnt="0"/>
      <dgm:spPr/>
    </dgm:pt>
    <dgm:pt modelId="{6BEF9686-CF33-423A-8D2B-E3CA81729BFF}" type="pres">
      <dgm:prSet presAssocID="{E8101A20-10A0-4524-95D2-F76F66B05CAF}" presName="LevelTwoTextNode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C33BC7-4611-453A-9E5F-5DAA5CC60E00}" type="pres">
      <dgm:prSet presAssocID="{E8101A20-10A0-4524-95D2-F76F66B05CAF}" presName="level3hierChild" presStyleCnt="0"/>
      <dgm:spPr/>
    </dgm:pt>
    <dgm:pt modelId="{EE7BC263-9458-4C8A-BA14-601D80D1E27E}" type="pres">
      <dgm:prSet presAssocID="{20A33B4E-8659-42CB-93D8-31650861727C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2D0DAACB-EF68-4A40-B6FB-676A6B536C92}" type="pres">
      <dgm:prSet presAssocID="{20A33B4E-8659-42CB-93D8-31650861727C}" presName="connTx" presStyleLbl="parChTrans1D4" presStyleIdx="2" presStyleCnt="6"/>
      <dgm:spPr/>
      <dgm:t>
        <a:bodyPr/>
        <a:lstStyle/>
        <a:p>
          <a:endParaRPr lang="en-US"/>
        </a:p>
      </dgm:t>
    </dgm:pt>
    <dgm:pt modelId="{ABB7792C-F4A7-4A23-9473-629E8230DA2B}" type="pres">
      <dgm:prSet presAssocID="{D631586A-31A5-4BC7-81AD-6FFE49A0F7BF}" presName="root2" presStyleCnt="0"/>
      <dgm:spPr/>
    </dgm:pt>
    <dgm:pt modelId="{ECCDDCDA-9546-4095-922C-FC83DBEDD1F9}" type="pres">
      <dgm:prSet presAssocID="{D631586A-31A5-4BC7-81AD-6FFE49A0F7BF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3BA48B-B588-4073-A1A9-D096B23481BE}" type="pres">
      <dgm:prSet presAssocID="{D631586A-31A5-4BC7-81AD-6FFE49A0F7BF}" presName="level3hierChild" presStyleCnt="0"/>
      <dgm:spPr/>
    </dgm:pt>
    <dgm:pt modelId="{E940B83C-A781-49D0-B33A-38B233CBC19E}" type="pres">
      <dgm:prSet presAssocID="{196A7410-5D5F-47F3-BC44-4557C6F31EF0}" presName="conn2-1" presStyleLbl="parChTrans1D3" presStyleIdx="4" presStyleCnt="9"/>
      <dgm:spPr/>
      <dgm:t>
        <a:bodyPr/>
        <a:lstStyle/>
        <a:p>
          <a:endParaRPr lang="en-US"/>
        </a:p>
      </dgm:t>
    </dgm:pt>
    <dgm:pt modelId="{8FB70575-9E1A-4762-A3F4-863C759C794C}" type="pres">
      <dgm:prSet presAssocID="{196A7410-5D5F-47F3-BC44-4557C6F31EF0}" presName="connTx" presStyleLbl="parChTrans1D3" presStyleIdx="4" presStyleCnt="9"/>
      <dgm:spPr/>
      <dgm:t>
        <a:bodyPr/>
        <a:lstStyle/>
        <a:p>
          <a:endParaRPr lang="en-US"/>
        </a:p>
      </dgm:t>
    </dgm:pt>
    <dgm:pt modelId="{811536CE-3D7F-4C35-BDCE-2EFDAB17DD5C}" type="pres">
      <dgm:prSet presAssocID="{6797C499-CB67-4AC5-8434-7E0032203374}" presName="root2" presStyleCnt="0"/>
      <dgm:spPr/>
    </dgm:pt>
    <dgm:pt modelId="{654571F6-41CD-4CB9-80BF-D6FD5E44FE5D}" type="pres">
      <dgm:prSet presAssocID="{6797C499-CB67-4AC5-8434-7E0032203374}" presName="LevelTwoTextNode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52DC17-9117-4A74-9001-2DECB9B2DE32}" type="pres">
      <dgm:prSet presAssocID="{6797C499-CB67-4AC5-8434-7E0032203374}" presName="level3hierChild" presStyleCnt="0"/>
      <dgm:spPr/>
    </dgm:pt>
    <dgm:pt modelId="{FD983C67-2AD8-4261-9E9B-F502870C283E}" type="pres">
      <dgm:prSet presAssocID="{3E1F0004-D83D-494D-9EFC-3298DD7A1CEE}" presName="conn2-1" presStyleLbl="parChTrans1D3" presStyleIdx="5" presStyleCnt="9"/>
      <dgm:spPr/>
      <dgm:t>
        <a:bodyPr/>
        <a:lstStyle/>
        <a:p>
          <a:endParaRPr lang="en-US"/>
        </a:p>
      </dgm:t>
    </dgm:pt>
    <dgm:pt modelId="{D7C64B65-3D6C-4E1F-8661-D76802D369CB}" type="pres">
      <dgm:prSet presAssocID="{3E1F0004-D83D-494D-9EFC-3298DD7A1CEE}" presName="connTx" presStyleLbl="parChTrans1D3" presStyleIdx="5" presStyleCnt="9"/>
      <dgm:spPr/>
      <dgm:t>
        <a:bodyPr/>
        <a:lstStyle/>
        <a:p>
          <a:endParaRPr lang="en-US"/>
        </a:p>
      </dgm:t>
    </dgm:pt>
    <dgm:pt modelId="{2C3FD2B0-4E2C-4611-A768-D1093FB026CC}" type="pres">
      <dgm:prSet presAssocID="{238A5E6E-995F-454B-BAE9-3404A92E5DB2}" presName="root2" presStyleCnt="0"/>
      <dgm:spPr/>
    </dgm:pt>
    <dgm:pt modelId="{2C9F213D-7317-45E9-B22D-EAEAB6603B0F}" type="pres">
      <dgm:prSet presAssocID="{238A5E6E-995F-454B-BAE9-3404A92E5DB2}" presName="LevelTwoTextNode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84B679-5B26-41FD-8974-14D36E9D9C0E}" type="pres">
      <dgm:prSet presAssocID="{238A5E6E-995F-454B-BAE9-3404A92E5DB2}" presName="level3hierChild" presStyleCnt="0"/>
      <dgm:spPr/>
    </dgm:pt>
    <dgm:pt modelId="{93CADB5B-3446-4E73-9191-BBCC4BFDA23E}" type="pres">
      <dgm:prSet presAssocID="{229683F9-75E9-4115-A431-C0E2EC019A7A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D4C9EA26-ACFC-427A-944A-B115F34559CC}" type="pres">
      <dgm:prSet presAssocID="{229683F9-75E9-4115-A431-C0E2EC019A7A}" presName="connTx" presStyleLbl="parChTrans1D4" presStyleIdx="3" presStyleCnt="6"/>
      <dgm:spPr/>
      <dgm:t>
        <a:bodyPr/>
        <a:lstStyle/>
        <a:p>
          <a:endParaRPr lang="en-US"/>
        </a:p>
      </dgm:t>
    </dgm:pt>
    <dgm:pt modelId="{73914958-CB83-418B-B097-06C34A96032A}" type="pres">
      <dgm:prSet presAssocID="{26D8E8BE-BD73-43DA-987C-C31DC3E676FE}" presName="root2" presStyleCnt="0"/>
      <dgm:spPr/>
    </dgm:pt>
    <dgm:pt modelId="{A636DBE6-292E-4E97-B539-18F62422FD9F}" type="pres">
      <dgm:prSet presAssocID="{26D8E8BE-BD73-43DA-987C-C31DC3E676FE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7958BC-C4AE-4AB7-824E-1E3DBD1B78A7}" type="pres">
      <dgm:prSet presAssocID="{26D8E8BE-BD73-43DA-987C-C31DC3E676FE}" presName="level3hierChild" presStyleCnt="0"/>
      <dgm:spPr/>
    </dgm:pt>
    <dgm:pt modelId="{CFB8611A-C040-474B-BD7E-D25EC237C3A3}" type="pres">
      <dgm:prSet presAssocID="{B8A72C8E-830A-4944-A4F2-D4D23ADA114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B1A8E9AE-8746-4237-8242-C1A287B6BDFF}" type="pres">
      <dgm:prSet presAssocID="{B8A72C8E-830A-4944-A4F2-D4D23ADA114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A5BA2724-4F25-4480-BBB6-8AF82362BCAA}" type="pres">
      <dgm:prSet presAssocID="{F16E5346-C7F9-41C7-BD08-674FF7F8DA46}" presName="root2" presStyleCnt="0"/>
      <dgm:spPr/>
    </dgm:pt>
    <dgm:pt modelId="{86F6E9DD-9C12-4198-8305-F825FDB3DA57}" type="pres">
      <dgm:prSet presAssocID="{F16E5346-C7F9-41C7-BD08-674FF7F8DA4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F85493-CD10-4FAB-9B56-779046247CE1}" type="pres">
      <dgm:prSet presAssocID="{F16E5346-C7F9-41C7-BD08-674FF7F8DA46}" presName="level3hierChild" presStyleCnt="0"/>
      <dgm:spPr/>
    </dgm:pt>
    <dgm:pt modelId="{D9A22F36-1191-4B16-991A-53CF1CFE52F1}" type="pres">
      <dgm:prSet presAssocID="{FBECA5E5-2806-4D12-9848-B3DDC4F60F61}" presName="conn2-1" presStyleLbl="parChTrans1D3" presStyleIdx="6" presStyleCnt="9"/>
      <dgm:spPr/>
      <dgm:t>
        <a:bodyPr/>
        <a:lstStyle/>
        <a:p>
          <a:endParaRPr lang="en-US"/>
        </a:p>
      </dgm:t>
    </dgm:pt>
    <dgm:pt modelId="{5E151F96-2445-4B59-B5EA-3D1AF29B7A2A}" type="pres">
      <dgm:prSet presAssocID="{FBECA5E5-2806-4D12-9848-B3DDC4F60F61}" presName="connTx" presStyleLbl="parChTrans1D3" presStyleIdx="6" presStyleCnt="9"/>
      <dgm:spPr/>
      <dgm:t>
        <a:bodyPr/>
        <a:lstStyle/>
        <a:p>
          <a:endParaRPr lang="en-US"/>
        </a:p>
      </dgm:t>
    </dgm:pt>
    <dgm:pt modelId="{5517BDAD-36A6-4A98-8217-91AD6D518002}" type="pres">
      <dgm:prSet presAssocID="{CBEDDC6F-7D21-46C0-9A60-B412943BF22D}" presName="root2" presStyleCnt="0"/>
      <dgm:spPr/>
    </dgm:pt>
    <dgm:pt modelId="{33C67E1B-42E5-407D-BC4C-1EBC33B8E123}" type="pres">
      <dgm:prSet presAssocID="{CBEDDC6F-7D21-46C0-9A60-B412943BF22D}" presName="LevelTwoTextNod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00D7A6-18EF-410D-BBC6-88B6D7675173}" type="pres">
      <dgm:prSet presAssocID="{CBEDDC6F-7D21-46C0-9A60-B412943BF22D}" presName="level3hierChild" presStyleCnt="0"/>
      <dgm:spPr/>
    </dgm:pt>
    <dgm:pt modelId="{A831011F-1500-44DB-8915-E983FC53F486}" type="pres">
      <dgm:prSet presAssocID="{C8B12918-0611-4436-8AB0-90DBE20D3D1A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5C69BEF5-E4ED-4BA8-A87D-44886CCF261A}" type="pres">
      <dgm:prSet presAssocID="{C8B12918-0611-4436-8AB0-90DBE20D3D1A}" presName="connTx" presStyleLbl="parChTrans1D4" presStyleIdx="4" presStyleCnt="6"/>
      <dgm:spPr/>
      <dgm:t>
        <a:bodyPr/>
        <a:lstStyle/>
        <a:p>
          <a:endParaRPr lang="en-US"/>
        </a:p>
      </dgm:t>
    </dgm:pt>
    <dgm:pt modelId="{13935FBD-C873-42AB-A961-00EAF199F169}" type="pres">
      <dgm:prSet presAssocID="{1212B600-A9A3-4D0B-BB71-6A6BC51746C7}" presName="root2" presStyleCnt="0"/>
      <dgm:spPr/>
    </dgm:pt>
    <dgm:pt modelId="{C958D967-354B-48CA-B111-11BF040A1436}" type="pres">
      <dgm:prSet presAssocID="{1212B600-A9A3-4D0B-BB71-6A6BC51746C7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DE9E85-DDB5-486D-9065-3FDD7A231B20}" type="pres">
      <dgm:prSet presAssocID="{1212B600-A9A3-4D0B-BB71-6A6BC51746C7}" presName="level3hierChild" presStyleCnt="0"/>
      <dgm:spPr/>
    </dgm:pt>
    <dgm:pt modelId="{D305E4AF-13A4-4D66-8F1F-3920DBC71B5C}" type="pres">
      <dgm:prSet presAssocID="{20699CF5-9FC3-4BDF-860E-A72BFFE0936F}" presName="conn2-1" presStyleLbl="parChTrans1D3" presStyleIdx="7" presStyleCnt="9"/>
      <dgm:spPr/>
      <dgm:t>
        <a:bodyPr/>
        <a:lstStyle/>
        <a:p>
          <a:endParaRPr lang="en-US"/>
        </a:p>
      </dgm:t>
    </dgm:pt>
    <dgm:pt modelId="{A38E31D2-B13A-4B88-A936-FA98097F8AFF}" type="pres">
      <dgm:prSet presAssocID="{20699CF5-9FC3-4BDF-860E-A72BFFE0936F}" presName="connTx" presStyleLbl="parChTrans1D3" presStyleIdx="7" presStyleCnt="9"/>
      <dgm:spPr/>
      <dgm:t>
        <a:bodyPr/>
        <a:lstStyle/>
        <a:p>
          <a:endParaRPr lang="en-US"/>
        </a:p>
      </dgm:t>
    </dgm:pt>
    <dgm:pt modelId="{4FD4FE8C-AED4-4F8E-8BD1-600FB95A86FF}" type="pres">
      <dgm:prSet presAssocID="{E642A7A5-9244-49AB-BA33-6FCA7883139C}" presName="root2" presStyleCnt="0"/>
      <dgm:spPr/>
    </dgm:pt>
    <dgm:pt modelId="{DD20CC5F-74B5-4B71-9801-943C62985B7C}" type="pres">
      <dgm:prSet presAssocID="{E642A7A5-9244-49AB-BA33-6FCA7883139C}" presName="LevelTwoTextNode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3EA853-2663-4326-A2CD-4836569406C4}" type="pres">
      <dgm:prSet presAssocID="{E642A7A5-9244-49AB-BA33-6FCA7883139C}" presName="level3hierChild" presStyleCnt="0"/>
      <dgm:spPr/>
    </dgm:pt>
    <dgm:pt modelId="{81F6A183-92A0-48BB-AF78-070360CF85C1}" type="pres">
      <dgm:prSet presAssocID="{B8CADBA7-3FAF-4813-AC68-982C614D5001}" presName="conn2-1" presStyleLbl="parChTrans1D3" presStyleIdx="8" presStyleCnt="9"/>
      <dgm:spPr/>
      <dgm:t>
        <a:bodyPr/>
        <a:lstStyle/>
        <a:p>
          <a:endParaRPr lang="en-US"/>
        </a:p>
      </dgm:t>
    </dgm:pt>
    <dgm:pt modelId="{0A095E77-7184-4CCC-830A-C7AB309B4C2C}" type="pres">
      <dgm:prSet presAssocID="{B8CADBA7-3FAF-4813-AC68-982C614D5001}" presName="connTx" presStyleLbl="parChTrans1D3" presStyleIdx="8" presStyleCnt="9"/>
      <dgm:spPr/>
      <dgm:t>
        <a:bodyPr/>
        <a:lstStyle/>
        <a:p>
          <a:endParaRPr lang="en-US"/>
        </a:p>
      </dgm:t>
    </dgm:pt>
    <dgm:pt modelId="{276E033B-96A0-4F8B-B49E-484F5188DA8B}" type="pres">
      <dgm:prSet presAssocID="{13EBFE26-3CF7-49D5-90C4-EF8A86A03D37}" presName="root2" presStyleCnt="0"/>
      <dgm:spPr/>
    </dgm:pt>
    <dgm:pt modelId="{00244C21-1D6C-430C-BBE7-F6753BDC2118}" type="pres">
      <dgm:prSet presAssocID="{13EBFE26-3CF7-49D5-90C4-EF8A86A03D37}" presName="LevelTwoTextNod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8C22C4-A72B-480B-BD4B-2C9E1A76D30A}" type="pres">
      <dgm:prSet presAssocID="{13EBFE26-3CF7-49D5-90C4-EF8A86A03D37}" presName="level3hierChild" presStyleCnt="0"/>
      <dgm:spPr/>
    </dgm:pt>
    <dgm:pt modelId="{DF8D1E42-0D81-44D3-A8A0-D9B3A5836789}" type="pres">
      <dgm:prSet presAssocID="{6A28D3CC-7710-4D77-BD94-73B2D9B1F478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6C7256C6-00FB-45F5-BAF5-4714A5DDFC0B}" type="pres">
      <dgm:prSet presAssocID="{6A28D3CC-7710-4D77-BD94-73B2D9B1F478}" presName="connTx" presStyleLbl="parChTrans1D4" presStyleIdx="5" presStyleCnt="6"/>
      <dgm:spPr/>
      <dgm:t>
        <a:bodyPr/>
        <a:lstStyle/>
        <a:p>
          <a:endParaRPr lang="en-US"/>
        </a:p>
      </dgm:t>
    </dgm:pt>
    <dgm:pt modelId="{FE4ACE59-8D6D-4B43-AE15-008377923E27}" type="pres">
      <dgm:prSet presAssocID="{82123BF1-A7F0-4240-9C5A-29A0984107F6}" presName="root2" presStyleCnt="0"/>
      <dgm:spPr/>
    </dgm:pt>
    <dgm:pt modelId="{C829DE31-F279-4027-863C-515BA0BC9C93}" type="pres">
      <dgm:prSet presAssocID="{82123BF1-A7F0-4240-9C5A-29A0984107F6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888C75-4FDA-4214-9F31-CFF3A347659D}" type="pres">
      <dgm:prSet presAssocID="{82123BF1-A7F0-4240-9C5A-29A0984107F6}" presName="level3hierChild" presStyleCnt="0"/>
      <dgm:spPr/>
    </dgm:pt>
  </dgm:ptLst>
  <dgm:cxnLst>
    <dgm:cxn modelId="{479B2BC5-F891-4C80-9CAB-AE1DB96E61CA}" type="presOf" srcId="{1D909FCE-7242-4BC0-A618-A650761E0D94}" destId="{82DCC41C-B598-464D-88F8-00296CD9757B}" srcOrd="1" destOrd="0" presId="urn:microsoft.com/office/officeart/2008/layout/HorizontalMultiLevelHierarchy"/>
    <dgm:cxn modelId="{19502F84-3977-4D16-B95A-2B2B1D91BE33}" type="presOf" srcId="{99FB00A7-AAEB-47C6-ABCA-05F4E74775D7}" destId="{CFD59FA6-71E5-4CDC-BF5B-4CE4F271C3C7}" srcOrd="0" destOrd="0" presId="urn:microsoft.com/office/officeart/2008/layout/HorizontalMultiLevelHierarchy"/>
    <dgm:cxn modelId="{E1EBD667-E5A8-4FE2-A8A2-1CE339B01E37}" type="presOf" srcId="{D9E9C009-395C-46CB-991C-AB1D9F30402B}" destId="{A3F2148A-C1A8-4C25-B95B-A9BAACD03C9E}" srcOrd="0" destOrd="0" presId="urn:microsoft.com/office/officeart/2008/layout/HorizontalMultiLevelHierarchy"/>
    <dgm:cxn modelId="{1F795162-6ED0-4771-A486-5545AF5D6617}" type="presOf" srcId="{1D909FCE-7242-4BC0-A618-A650761E0D94}" destId="{59DBC291-18F5-4FAE-8A1E-33E062783BCB}" srcOrd="0" destOrd="0" presId="urn:microsoft.com/office/officeart/2008/layout/HorizontalMultiLevelHierarchy"/>
    <dgm:cxn modelId="{CDD4A892-739F-4150-8DE9-FA747FC7C76D}" type="presOf" srcId="{E8101A20-10A0-4524-95D2-F76F66B05CAF}" destId="{6BEF9686-CF33-423A-8D2B-E3CA81729BFF}" srcOrd="0" destOrd="0" presId="urn:microsoft.com/office/officeart/2008/layout/HorizontalMultiLevelHierarchy"/>
    <dgm:cxn modelId="{E3A09966-F749-4FD4-8F78-CE90424D5FCD}" type="presOf" srcId="{D5F73849-BA11-411D-9EDF-D70BAC560DCF}" destId="{E826D086-21EB-4B31-865A-2F2D8E5C549F}" srcOrd="0" destOrd="0" presId="urn:microsoft.com/office/officeart/2008/layout/HorizontalMultiLevelHierarchy"/>
    <dgm:cxn modelId="{324ADE31-97F0-42FD-9DF7-3AD1A014B5A2}" srcId="{6ECCC42C-7E64-4D72-BA17-A5A0794F87B2}" destId="{D83D2839-B32E-4B06-BC39-B75B4DB24169}" srcOrd="0" destOrd="0" parTransId="{792974EA-B56D-4989-ACD2-598E817782EC}" sibTransId="{7CFDCC2F-100B-4C09-AD7F-4CBD07B11B88}"/>
    <dgm:cxn modelId="{39FBC1F1-B437-4EC0-8781-DC6E4526C10C}" type="presOf" srcId="{229683F9-75E9-4115-A431-C0E2EC019A7A}" destId="{93CADB5B-3446-4E73-9191-BBCC4BFDA23E}" srcOrd="0" destOrd="0" presId="urn:microsoft.com/office/officeart/2008/layout/HorizontalMultiLevelHierarchy"/>
    <dgm:cxn modelId="{D95C35D0-8CA3-40B2-B684-1AA2B2793C6F}" srcId="{D83D2839-B32E-4B06-BC39-B75B4DB24169}" destId="{E345C753-DB9F-41FF-B8AF-5B16B41374FC}" srcOrd="1" destOrd="0" parTransId="{B07274B9-A802-4541-91FE-EDB3EA0936C4}" sibTransId="{AF46A9F1-573B-4AAE-9C5C-DBE82C0892C7}"/>
    <dgm:cxn modelId="{103D4908-3673-4C84-B209-958FBA2D578E}" srcId="{E345C753-DB9F-41FF-B8AF-5B16B41374FC}" destId="{6797C499-CB67-4AC5-8434-7E0032203374}" srcOrd="1" destOrd="0" parTransId="{196A7410-5D5F-47F3-BC44-4557C6F31EF0}" sibTransId="{4D2AA855-3FBD-4A8B-8C05-41B72DA57999}"/>
    <dgm:cxn modelId="{21B156EA-A2B6-4BB0-9334-62D6E4E9D4F3}" type="presOf" srcId="{B8A72C8E-830A-4944-A4F2-D4D23ADA114A}" destId="{B1A8E9AE-8746-4237-8242-C1A287B6BDFF}" srcOrd="1" destOrd="0" presId="urn:microsoft.com/office/officeart/2008/layout/HorizontalMultiLevelHierarchy"/>
    <dgm:cxn modelId="{324C6806-A64B-42BC-B4C9-5ED81CF0146D}" type="presOf" srcId="{20A33B4E-8659-42CB-93D8-31650861727C}" destId="{EE7BC263-9458-4C8A-BA14-601D80D1E27E}" srcOrd="0" destOrd="0" presId="urn:microsoft.com/office/officeart/2008/layout/HorizontalMultiLevelHierarchy"/>
    <dgm:cxn modelId="{8B3AA70C-415D-49C1-8C17-1B5837E35E10}" type="presOf" srcId="{FBECA5E5-2806-4D12-9848-B3DDC4F60F61}" destId="{D9A22F36-1191-4B16-991A-53CF1CFE52F1}" srcOrd="0" destOrd="0" presId="urn:microsoft.com/office/officeart/2008/layout/HorizontalMultiLevelHierarchy"/>
    <dgm:cxn modelId="{40BD70C9-4164-4650-AFAC-A431D7FE1E5B}" srcId="{F16E5346-C7F9-41C7-BD08-674FF7F8DA46}" destId="{CBEDDC6F-7D21-46C0-9A60-B412943BF22D}" srcOrd="0" destOrd="0" parTransId="{FBECA5E5-2806-4D12-9848-B3DDC4F60F61}" sibTransId="{1E3667F2-B971-42C9-97FB-42C91AD1B92F}"/>
    <dgm:cxn modelId="{14443991-6A82-4D3A-8028-4DAEBAEF8017}" srcId="{238A5E6E-995F-454B-BAE9-3404A92E5DB2}" destId="{26D8E8BE-BD73-43DA-987C-C31DC3E676FE}" srcOrd="0" destOrd="0" parTransId="{229683F9-75E9-4115-A431-C0E2EC019A7A}" sibTransId="{10B965A7-88C9-4D19-8BC5-402D57798493}"/>
    <dgm:cxn modelId="{4912FF63-50BB-48E5-A1DB-CFFADB133CC4}" type="presOf" srcId="{6ECCC42C-7E64-4D72-BA17-A5A0794F87B2}" destId="{C2F60E4B-C9FC-46B7-BD1A-EEA49F8216F2}" srcOrd="0" destOrd="0" presId="urn:microsoft.com/office/officeart/2008/layout/HorizontalMultiLevelHierarchy"/>
    <dgm:cxn modelId="{30897AB6-6D49-41BF-9574-FF23DA73D3A2}" type="presOf" srcId="{20699CF5-9FC3-4BDF-860E-A72BFFE0936F}" destId="{A38E31D2-B13A-4B88-A936-FA98097F8AFF}" srcOrd="1" destOrd="0" presId="urn:microsoft.com/office/officeart/2008/layout/HorizontalMultiLevelHierarchy"/>
    <dgm:cxn modelId="{9FF23E09-FBBE-4492-8443-D4DDAAAC5BA5}" type="presOf" srcId="{E642A7A5-9244-49AB-BA33-6FCA7883139C}" destId="{DD20CC5F-74B5-4B71-9801-943C62985B7C}" srcOrd="0" destOrd="0" presId="urn:microsoft.com/office/officeart/2008/layout/HorizontalMultiLevelHierarchy"/>
    <dgm:cxn modelId="{BEBD70A7-7272-4242-83EC-B16127E13242}" type="presOf" srcId="{6A28D3CC-7710-4D77-BD94-73B2D9B1F478}" destId="{DF8D1E42-0D81-44D3-A8A0-D9B3A5836789}" srcOrd="0" destOrd="0" presId="urn:microsoft.com/office/officeart/2008/layout/HorizontalMultiLevelHierarchy"/>
    <dgm:cxn modelId="{4F5674F1-17F7-4993-ABF2-E5BB85EB26D5}" type="presOf" srcId="{9DEF7E0C-D8AA-4EB4-8E67-D81CDAE5C700}" destId="{7352FF71-1525-4505-89A4-C36F9D1FE17A}" srcOrd="0" destOrd="0" presId="urn:microsoft.com/office/officeart/2008/layout/HorizontalMultiLevelHierarchy"/>
    <dgm:cxn modelId="{7D350057-FB4B-4B4D-9203-1A4F20CC1B76}" srcId="{DAE26390-E2BA-4D47-ACDA-1D1F1FE515BC}" destId="{D9E9C009-395C-46CB-991C-AB1D9F30402B}" srcOrd="0" destOrd="0" parTransId="{95E596A6-4DFD-4F62-98E3-6943116D1C4A}" sibTransId="{2304E017-A271-4094-9F1F-2D05F4C996F2}"/>
    <dgm:cxn modelId="{AB0CCC5F-BDE4-4B95-871A-A3F14D0D791F}" srcId="{D83D2839-B32E-4B06-BC39-B75B4DB24169}" destId="{F16E5346-C7F9-41C7-BD08-674FF7F8DA46}" srcOrd="2" destOrd="0" parTransId="{B8A72C8E-830A-4944-A4F2-D4D23ADA114A}" sibTransId="{9D963638-312F-453E-BAFC-050AFB8448DA}"/>
    <dgm:cxn modelId="{869A0A4B-8FE7-4894-86E0-340FFCB9B941}" type="presOf" srcId="{4ABAC3B8-E63D-4220-8360-9094CAED4828}" destId="{1AE24689-510B-40D8-B86C-55CAE3E7208D}" srcOrd="0" destOrd="0" presId="urn:microsoft.com/office/officeart/2008/layout/HorizontalMultiLevelHierarchy"/>
    <dgm:cxn modelId="{1C1A6B34-05B6-418F-9770-9E6C86CA5B7A}" type="presOf" srcId="{B8CADBA7-3FAF-4813-AC68-982C614D5001}" destId="{0A095E77-7184-4CCC-830A-C7AB309B4C2C}" srcOrd="1" destOrd="0" presId="urn:microsoft.com/office/officeart/2008/layout/HorizontalMultiLevelHierarchy"/>
    <dgm:cxn modelId="{C6D9C998-EC0E-4F7B-B2BE-2B3846C1C78C}" type="presOf" srcId="{D83D2839-B32E-4B06-BC39-B75B4DB24169}" destId="{FFF3DC03-6D88-4418-8920-89B11AF2A79D}" srcOrd="0" destOrd="0" presId="urn:microsoft.com/office/officeart/2008/layout/HorizontalMultiLevelHierarchy"/>
    <dgm:cxn modelId="{7A85EB6F-3CFE-412F-88F4-02E16CA5DFBB}" srcId="{B9B7BFFC-7C28-42F1-8D97-F662D1D53C91}" destId="{4ABAC3B8-E63D-4220-8360-9094CAED4828}" srcOrd="0" destOrd="0" parTransId="{99FB00A7-AAEB-47C6-ABCA-05F4E74775D7}" sibTransId="{1F313FC4-9EBE-407A-8B27-EC71B2187272}"/>
    <dgm:cxn modelId="{9805C909-7DCB-467D-89D2-1F0A07243576}" srcId="{4ABAC3B8-E63D-4220-8360-9094CAED4828}" destId="{DC582A5B-8259-4F6D-A627-DD0BB8018EAA}" srcOrd="0" destOrd="0" parTransId="{AD12C38C-DF82-4FB4-BF52-DF78B00A6D65}" sibTransId="{79492C2A-1D29-4920-8331-B2DD69C3D617}"/>
    <dgm:cxn modelId="{99E620FC-A9D9-4FE7-9D3E-E25CCEF70E00}" type="presOf" srcId="{D5F73849-BA11-411D-9EDF-D70BAC560DCF}" destId="{7F09C8A8-C735-4712-AA16-085C2765569B}" srcOrd="1" destOrd="0" presId="urn:microsoft.com/office/officeart/2008/layout/HorizontalMultiLevelHierarchy"/>
    <dgm:cxn modelId="{BD60465A-C0BA-49C7-911D-9C67AF783F39}" type="presOf" srcId="{20699CF5-9FC3-4BDF-860E-A72BFFE0936F}" destId="{D305E4AF-13A4-4D66-8F1F-3920DBC71B5C}" srcOrd="0" destOrd="0" presId="urn:microsoft.com/office/officeart/2008/layout/HorizontalMultiLevelHierarchy"/>
    <dgm:cxn modelId="{20EC099A-8523-4542-B00C-51CAF2A7073A}" type="presOf" srcId="{AD12C38C-DF82-4FB4-BF52-DF78B00A6D65}" destId="{56C6C84F-F2D9-43B1-8E07-918ECECCDB91}" srcOrd="1" destOrd="0" presId="urn:microsoft.com/office/officeart/2008/layout/HorizontalMultiLevelHierarchy"/>
    <dgm:cxn modelId="{19541001-3E5A-4322-A936-1623C4C4FD5C}" type="presOf" srcId="{B8A72C8E-830A-4944-A4F2-D4D23ADA114A}" destId="{CFB8611A-C040-474B-BD7E-D25EC237C3A3}" srcOrd="0" destOrd="0" presId="urn:microsoft.com/office/officeart/2008/layout/HorizontalMultiLevelHierarchy"/>
    <dgm:cxn modelId="{4AC2F48A-F5D6-4231-91FD-A1D582518463}" srcId="{13EBFE26-3CF7-49D5-90C4-EF8A86A03D37}" destId="{82123BF1-A7F0-4240-9C5A-29A0984107F6}" srcOrd="0" destOrd="0" parTransId="{6A28D3CC-7710-4D77-BD94-73B2D9B1F478}" sibTransId="{2D81C245-3F2A-46C0-B0D5-C82D35037123}"/>
    <dgm:cxn modelId="{06B71068-77D3-4E7D-BD5C-CDC71EE18DD7}" srcId="{E8101A20-10A0-4524-95D2-F76F66B05CAF}" destId="{D631586A-31A5-4BC7-81AD-6FFE49A0F7BF}" srcOrd="0" destOrd="0" parTransId="{20A33B4E-8659-42CB-93D8-31650861727C}" sibTransId="{C72F5B95-9EDE-46F9-B3DE-E3A9F1D06ECF}"/>
    <dgm:cxn modelId="{5B41BB68-55ED-4EA9-AC05-5D8115ECD068}" type="presOf" srcId="{D631586A-31A5-4BC7-81AD-6FFE49A0F7BF}" destId="{ECCDDCDA-9546-4095-922C-FC83DBEDD1F9}" srcOrd="0" destOrd="0" presId="urn:microsoft.com/office/officeart/2008/layout/HorizontalMultiLevelHierarchy"/>
    <dgm:cxn modelId="{2A8DD258-48A4-4852-A9F1-C773C1624C68}" type="presOf" srcId="{E345C753-DB9F-41FF-B8AF-5B16B41374FC}" destId="{E854D419-8C90-4209-A510-61D99E941C79}" srcOrd="0" destOrd="0" presId="urn:microsoft.com/office/officeart/2008/layout/HorizontalMultiLevelHierarchy"/>
    <dgm:cxn modelId="{53BFC787-F5B9-4594-8C11-E9100C66F0E9}" type="presOf" srcId="{F16E5346-C7F9-41C7-BD08-674FF7F8DA46}" destId="{86F6E9DD-9C12-4198-8305-F825FDB3DA57}" srcOrd="0" destOrd="0" presId="urn:microsoft.com/office/officeart/2008/layout/HorizontalMultiLevelHierarchy"/>
    <dgm:cxn modelId="{008DCC9B-FCBD-452C-9DD1-A797F9FD20EE}" type="presOf" srcId="{13EBFE26-3CF7-49D5-90C4-EF8A86A03D37}" destId="{00244C21-1D6C-430C-BBE7-F6753BDC2118}" srcOrd="0" destOrd="0" presId="urn:microsoft.com/office/officeart/2008/layout/HorizontalMultiLevelHierarchy"/>
    <dgm:cxn modelId="{CBBB9D0F-B2AB-4524-BFDF-A7F2BD87C5D6}" type="presOf" srcId="{26D8E8BE-BD73-43DA-987C-C31DC3E676FE}" destId="{A636DBE6-292E-4E97-B539-18F62422FD9F}" srcOrd="0" destOrd="0" presId="urn:microsoft.com/office/officeart/2008/layout/HorizontalMultiLevelHierarchy"/>
    <dgm:cxn modelId="{DBDF117B-8F94-4006-9885-024EAFB3A164}" type="presOf" srcId="{B8CADBA7-3FAF-4813-AC68-982C614D5001}" destId="{81F6A183-92A0-48BB-AF78-070360CF85C1}" srcOrd="0" destOrd="0" presId="urn:microsoft.com/office/officeart/2008/layout/HorizontalMultiLevelHierarchy"/>
    <dgm:cxn modelId="{421ACA7B-DAAD-43F2-B8D9-2E50D2FC6343}" srcId="{D83D2839-B32E-4B06-BC39-B75B4DB24169}" destId="{B9B7BFFC-7C28-42F1-8D97-F662D1D53C91}" srcOrd="0" destOrd="0" parTransId="{D5F73849-BA11-411D-9EDF-D70BAC560DCF}" sibTransId="{32E52469-03CF-4EC9-BF45-93A689CFBD41}"/>
    <dgm:cxn modelId="{A7CF1DC7-3078-467D-9EC4-D422F9767DCD}" type="presOf" srcId="{95E596A6-4DFD-4F62-98E3-6943116D1C4A}" destId="{0AE2FB12-0192-4DFA-A2BC-020569AB9442}" srcOrd="1" destOrd="0" presId="urn:microsoft.com/office/officeart/2008/layout/HorizontalMultiLevelHierarchy"/>
    <dgm:cxn modelId="{F5C2A472-CE31-4F2E-BB86-FFB733406090}" srcId="{E345C753-DB9F-41FF-B8AF-5B16B41374FC}" destId="{E8101A20-10A0-4524-95D2-F76F66B05CAF}" srcOrd="0" destOrd="0" parTransId="{9DEF7E0C-D8AA-4EB4-8E67-D81CDAE5C700}" sibTransId="{4309FE70-08CD-463F-8E31-AB13D0C798A1}"/>
    <dgm:cxn modelId="{E8DB4D43-7EEA-4F29-9C96-21BAD2D358C9}" type="presOf" srcId="{238A5E6E-995F-454B-BAE9-3404A92E5DB2}" destId="{2C9F213D-7317-45E9-B22D-EAEAB6603B0F}" srcOrd="0" destOrd="0" presId="urn:microsoft.com/office/officeart/2008/layout/HorizontalMultiLevelHierarchy"/>
    <dgm:cxn modelId="{9A9FD5F3-AB30-448F-BA03-30F4EDA9C24B}" type="presOf" srcId="{6797C499-CB67-4AC5-8434-7E0032203374}" destId="{654571F6-41CD-4CB9-80BF-D6FD5E44FE5D}" srcOrd="0" destOrd="0" presId="urn:microsoft.com/office/officeart/2008/layout/HorizontalMultiLevelHierarchy"/>
    <dgm:cxn modelId="{DEE78878-049A-4375-A2C3-0961E6132DE5}" type="presOf" srcId="{95E596A6-4DFD-4F62-98E3-6943116D1C4A}" destId="{6A6F5254-CB7B-46F3-8AD8-B9F5EB7365F8}" srcOrd="0" destOrd="0" presId="urn:microsoft.com/office/officeart/2008/layout/HorizontalMultiLevelHierarchy"/>
    <dgm:cxn modelId="{D1242D3B-122D-42E2-9408-18EAE256AD0E}" type="presOf" srcId="{B07274B9-A802-4541-91FE-EDB3EA0936C4}" destId="{4A043F37-FAFA-4296-97FA-A7D857CFBA80}" srcOrd="1" destOrd="0" presId="urn:microsoft.com/office/officeart/2008/layout/HorizontalMultiLevelHierarchy"/>
    <dgm:cxn modelId="{42B85FCF-CFFE-4BBC-BDC9-EF0277BC92D1}" type="presOf" srcId="{3E1F0004-D83D-494D-9EFC-3298DD7A1CEE}" destId="{D7C64B65-3D6C-4E1F-8661-D76802D369CB}" srcOrd="1" destOrd="0" presId="urn:microsoft.com/office/officeart/2008/layout/HorizontalMultiLevelHierarchy"/>
    <dgm:cxn modelId="{D8B9BD3C-8240-4E6A-B543-C21AB3A539D6}" type="presOf" srcId="{1DCB9155-A7B1-41CC-9F1F-596B66133EE3}" destId="{53CC9811-5492-4EAD-932E-AA1CE3B83013}" srcOrd="0" destOrd="0" presId="urn:microsoft.com/office/officeart/2008/layout/HorizontalMultiLevelHierarchy"/>
    <dgm:cxn modelId="{8800051E-B169-4C15-B3E0-39F521FEFD99}" type="presOf" srcId="{3E1F0004-D83D-494D-9EFC-3298DD7A1CEE}" destId="{FD983C67-2AD8-4261-9E9B-F502870C283E}" srcOrd="0" destOrd="0" presId="urn:microsoft.com/office/officeart/2008/layout/HorizontalMultiLevelHierarchy"/>
    <dgm:cxn modelId="{3A92843B-A364-48BE-9258-8ACD157883E7}" srcId="{F16E5346-C7F9-41C7-BD08-674FF7F8DA46}" destId="{13EBFE26-3CF7-49D5-90C4-EF8A86A03D37}" srcOrd="2" destOrd="0" parTransId="{B8CADBA7-3FAF-4813-AC68-982C614D5001}" sibTransId="{9A6C4128-83F1-4F38-8C6D-A5C19BB2A4B2}"/>
    <dgm:cxn modelId="{886E28B9-4EF3-423C-8924-56D63C06E856}" type="presOf" srcId="{229683F9-75E9-4115-A431-C0E2EC019A7A}" destId="{D4C9EA26-ACFC-427A-944A-B115F34559CC}" srcOrd="1" destOrd="0" presId="urn:microsoft.com/office/officeart/2008/layout/HorizontalMultiLevelHierarchy"/>
    <dgm:cxn modelId="{09D9FB64-B24F-4053-AD76-21AE1D1B5344}" type="presOf" srcId="{B07274B9-A802-4541-91FE-EDB3EA0936C4}" destId="{6285222F-D887-4E3B-8BEA-BA8AB99BD260}" srcOrd="0" destOrd="0" presId="urn:microsoft.com/office/officeart/2008/layout/HorizontalMultiLevelHierarchy"/>
    <dgm:cxn modelId="{4CF85D34-A6AC-4005-A04B-8898BA503425}" type="presOf" srcId="{B9B7BFFC-7C28-42F1-8D97-F662D1D53C91}" destId="{C0AB65F9-B53E-4AE6-8865-4EDDB18C54BA}" srcOrd="0" destOrd="0" presId="urn:microsoft.com/office/officeart/2008/layout/HorizontalMultiLevelHierarchy"/>
    <dgm:cxn modelId="{B6AD7075-8251-4964-87B6-D9FC905A2A1A}" type="presOf" srcId="{1DCB9155-A7B1-41CC-9F1F-596B66133EE3}" destId="{750116CC-4A83-4EB7-93E6-C86A0985C5FF}" srcOrd="1" destOrd="0" presId="urn:microsoft.com/office/officeart/2008/layout/HorizontalMultiLevelHierarchy"/>
    <dgm:cxn modelId="{05C30948-CFA3-4418-90A3-D313DD7D7DD4}" type="presOf" srcId="{99FB00A7-AAEB-47C6-ABCA-05F4E74775D7}" destId="{5DB6F2C5-52C3-406D-823E-C554A2FDD30C}" srcOrd="1" destOrd="0" presId="urn:microsoft.com/office/officeart/2008/layout/HorizontalMultiLevelHierarchy"/>
    <dgm:cxn modelId="{B0010A6C-E146-478E-8A24-9D7FE06626C5}" type="presOf" srcId="{794E2935-534F-493F-94E8-0032F7231D74}" destId="{6F7B8F81-C671-4646-B5D4-3D1AD303FB26}" srcOrd="0" destOrd="0" presId="urn:microsoft.com/office/officeart/2008/layout/HorizontalMultiLevelHierarchy"/>
    <dgm:cxn modelId="{00C43AD5-2EB8-42A0-A064-F081F8898910}" type="presOf" srcId="{20A33B4E-8659-42CB-93D8-31650861727C}" destId="{2D0DAACB-EF68-4A40-B6FB-676A6B536C92}" srcOrd="1" destOrd="0" presId="urn:microsoft.com/office/officeart/2008/layout/HorizontalMultiLevelHierarchy"/>
    <dgm:cxn modelId="{73E198CE-1E6C-4CCE-A032-2F1AA05937C0}" type="presOf" srcId="{9DEF7E0C-D8AA-4EB4-8E67-D81CDAE5C700}" destId="{62A2FA46-B745-4506-AC1D-86C8B8587C22}" srcOrd="1" destOrd="0" presId="urn:microsoft.com/office/officeart/2008/layout/HorizontalMultiLevelHierarchy"/>
    <dgm:cxn modelId="{FBFECCC7-9767-4CC2-84FA-40326108CDAC}" type="presOf" srcId="{CBEDDC6F-7D21-46C0-9A60-B412943BF22D}" destId="{33C67E1B-42E5-407D-BC4C-1EBC33B8E123}" srcOrd="0" destOrd="0" presId="urn:microsoft.com/office/officeart/2008/layout/HorizontalMultiLevelHierarchy"/>
    <dgm:cxn modelId="{14E2273F-2996-43A0-8071-3458B71366DB}" type="presOf" srcId="{C8B12918-0611-4436-8AB0-90DBE20D3D1A}" destId="{A831011F-1500-44DB-8915-E983FC53F486}" srcOrd="0" destOrd="0" presId="urn:microsoft.com/office/officeart/2008/layout/HorizontalMultiLevelHierarchy"/>
    <dgm:cxn modelId="{B51E48E0-48AA-4643-ACB9-9C4451C3EC8A}" type="presOf" srcId="{196A7410-5D5F-47F3-BC44-4557C6F31EF0}" destId="{8FB70575-9E1A-4762-A3F4-863C759C794C}" srcOrd="1" destOrd="0" presId="urn:microsoft.com/office/officeart/2008/layout/HorizontalMultiLevelHierarchy"/>
    <dgm:cxn modelId="{04BD9441-81E4-4FBB-9935-314D71343F33}" srcId="{E345C753-DB9F-41FF-B8AF-5B16B41374FC}" destId="{238A5E6E-995F-454B-BAE9-3404A92E5DB2}" srcOrd="2" destOrd="0" parTransId="{3E1F0004-D83D-494D-9EFC-3298DD7A1CEE}" sibTransId="{9FB994B5-A758-4FAB-91B7-BFFA101B503E}"/>
    <dgm:cxn modelId="{CF491BA7-2A37-4736-A369-09EF1CFFE068}" type="presOf" srcId="{6A28D3CC-7710-4D77-BD94-73B2D9B1F478}" destId="{6C7256C6-00FB-45F5-BAF5-4714A5DDFC0B}" srcOrd="1" destOrd="0" presId="urn:microsoft.com/office/officeart/2008/layout/HorizontalMultiLevelHierarchy"/>
    <dgm:cxn modelId="{BF343090-CE3D-4900-917E-9B41FDE1A852}" type="presOf" srcId="{AD12C38C-DF82-4FB4-BF52-DF78B00A6D65}" destId="{6B7C48BF-0360-44F8-ADEA-1FD1FD432D7F}" srcOrd="0" destOrd="0" presId="urn:microsoft.com/office/officeart/2008/layout/HorizontalMultiLevelHierarchy"/>
    <dgm:cxn modelId="{FAE4D14F-5063-4DA7-B34B-934B9AFCE963}" type="presOf" srcId="{1212B600-A9A3-4D0B-BB71-6A6BC51746C7}" destId="{C958D967-354B-48CA-B111-11BF040A1436}" srcOrd="0" destOrd="0" presId="urn:microsoft.com/office/officeart/2008/layout/HorizontalMultiLevelHierarchy"/>
    <dgm:cxn modelId="{78946936-364A-4707-8543-E97CB79DB065}" type="presOf" srcId="{DAE26390-E2BA-4D47-ACDA-1D1F1FE515BC}" destId="{DA54CFE8-6981-4D63-9CEE-0D451E016866}" srcOrd="0" destOrd="0" presId="urn:microsoft.com/office/officeart/2008/layout/HorizontalMultiLevelHierarchy"/>
    <dgm:cxn modelId="{819D0E56-8A33-4C55-9781-1F48A6390D44}" type="presOf" srcId="{DC582A5B-8259-4F6D-A627-DD0BB8018EAA}" destId="{49231D70-0D9F-43F8-8D69-D545C412BA17}" srcOrd="0" destOrd="0" presId="urn:microsoft.com/office/officeart/2008/layout/HorizontalMultiLevelHierarchy"/>
    <dgm:cxn modelId="{82CABE62-0112-4631-89C4-838F72003226}" type="presOf" srcId="{C8B12918-0611-4436-8AB0-90DBE20D3D1A}" destId="{5C69BEF5-E4ED-4BA8-A87D-44886CCF261A}" srcOrd="1" destOrd="0" presId="urn:microsoft.com/office/officeart/2008/layout/HorizontalMultiLevelHierarchy"/>
    <dgm:cxn modelId="{437849B9-765F-418C-BBA5-950D065A9F80}" type="presOf" srcId="{FBECA5E5-2806-4D12-9848-B3DDC4F60F61}" destId="{5E151F96-2445-4B59-B5EA-3D1AF29B7A2A}" srcOrd="1" destOrd="0" presId="urn:microsoft.com/office/officeart/2008/layout/HorizontalMultiLevelHierarchy"/>
    <dgm:cxn modelId="{F92122A1-7974-4876-82D5-17AF951FFE65}" type="presOf" srcId="{82123BF1-A7F0-4240-9C5A-29A0984107F6}" destId="{C829DE31-F279-4027-863C-515BA0BC9C93}" srcOrd="0" destOrd="0" presId="urn:microsoft.com/office/officeart/2008/layout/HorizontalMultiLevelHierarchy"/>
    <dgm:cxn modelId="{5567BB37-B957-42B0-9756-BDE11166E89A}" type="presOf" srcId="{196A7410-5D5F-47F3-BC44-4557C6F31EF0}" destId="{E940B83C-A781-49D0-B33A-38B233CBC19E}" srcOrd="0" destOrd="0" presId="urn:microsoft.com/office/officeart/2008/layout/HorizontalMultiLevelHierarchy"/>
    <dgm:cxn modelId="{A3301AAC-74A2-48AA-9F5E-31D44CD71828}" srcId="{F16E5346-C7F9-41C7-BD08-674FF7F8DA46}" destId="{E642A7A5-9244-49AB-BA33-6FCA7883139C}" srcOrd="1" destOrd="0" parTransId="{20699CF5-9FC3-4BDF-860E-A72BFFE0936F}" sibTransId="{50821754-CD64-445E-A2E4-A1B4E70812AB}"/>
    <dgm:cxn modelId="{5FCEC6FF-FED8-4A90-AF59-6AA1C0490D47}" srcId="{CBEDDC6F-7D21-46C0-9A60-B412943BF22D}" destId="{1212B600-A9A3-4D0B-BB71-6A6BC51746C7}" srcOrd="0" destOrd="0" parTransId="{C8B12918-0611-4436-8AB0-90DBE20D3D1A}" sibTransId="{77AA2F77-5F18-4EB9-BA55-84C11DC47FC3}"/>
    <dgm:cxn modelId="{2145AE32-98F0-4BE0-A921-276F8B1BBD8B}" srcId="{B9B7BFFC-7C28-42F1-8D97-F662D1D53C91}" destId="{794E2935-534F-493F-94E8-0032F7231D74}" srcOrd="1" destOrd="0" parTransId="{1DCB9155-A7B1-41CC-9F1F-596B66133EE3}" sibTransId="{5C5ECDC5-17A9-472D-AD4F-32CC5B37E20B}"/>
    <dgm:cxn modelId="{1DC593AF-AE55-4B7B-BA55-18C04F4CA094}" srcId="{B9B7BFFC-7C28-42F1-8D97-F662D1D53C91}" destId="{DAE26390-E2BA-4D47-ACDA-1D1F1FE515BC}" srcOrd="2" destOrd="0" parTransId="{1D909FCE-7242-4BC0-A618-A650761E0D94}" sibTransId="{22845F34-FEDE-4E80-A1B7-8130E1062D7E}"/>
    <dgm:cxn modelId="{9BB6867E-9EE2-42CA-BADF-8835955D0BF3}" type="presParOf" srcId="{C2F60E4B-C9FC-46B7-BD1A-EEA49F8216F2}" destId="{FB0C9282-A755-4AED-8FC3-B83F15CC1130}" srcOrd="0" destOrd="0" presId="urn:microsoft.com/office/officeart/2008/layout/HorizontalMultiLevelHierarchy"/>
    <dgm:cxn modelId="{80D65DB7-1B53-4DEC-BA3F-68E05289E4A9}" type="presParOf" srcId="{FB0C9282-A755-4AED-8FC3-B83F15CC1130}" destId="{FFF3DC03-6D88-4418-8920-89B11AF2A79D}" srcOrd="0" destOrd="0" presId="urn:microsoft.com/office/officeart/2008/layout/HorizontalMultiLevelHierarchy"/>
    <dgm:cxn modelId="{6804AD92-75AD-485C-BC92-B2390A7327F1}" type="presParOf" srcId="{FB0C9282-A755-4AED-8FC3-B83F15CC1130}" destId="{4BD6E9CF-6164-4919-9B29-75EFAEACDE10}" srcOrd="1" destOrd="0" presId="urn:microsoft.com/office/officeart/2008/layout/HorizontalMultiLevelHierarchy"/>
    <dgm:cxn modelId="{46238289-D071-4935-B0C0-CD45994722E3}" type="presParOf" srcId="{4BD6E9CF-6164-4919-9B29-75EFAEACDE10}" destId="{E826D086-21EB-4B31-865A-2F2D8E5C549F}" srcOrd="0" destOrd="0" presId="urn:microsoft.com/office/officeart/2008/layout/HorizontalMultiLevelHierarchy"/>
    <dgm:cxn modelId="{99A75EED-F8D5-44D1-8A99-42F3E98DBA56}" type="presParOf" srcId="{E826D086-21EB-4B31-865A-2F2D8E5C549F}" destId="{7F09C8A8-C735-4712-AA16-085C2765569B}" srcOrd="0" destOrd="0" presId="urn:microsoft.com/office/officeart/2008/layout/HorizontalMultiLevelHierarchy"/>
    <dgm:cxn modelId="{EAEF13C8-D68D-4B3F-90E7-41540A3222AD}" type="presParOf" srcId="{4BD6E9CF-6164-4919-9B29-75EFAEACDE10}" destId="{6AF08AB1-0E49-4999-B088-73CA9BD02E11}" srcOrd="1" destOrd="0" presId="urn:microsoft.com/office/officeart/2008/layout/HorizontalMultiLevelHierarchy"/>
    <dgm:cxn modelId="{E9FB2D3A-E9E0-4CEE-A300-4278BF3E46BE}" type="presParOf" srcId="{6AF08AB1-0E49-4999-B088-73CA9BD02E11}" destId="{C0AB65F9-B53E-4AE6-8865-4EDDB18C54BA}" srcOrd="0" destOrd="0" presId="urn:microsoft.com/office/officeart/2008/layout/HorizontalMultiLevelHierarchy"/>
    <dgm:cxn modelId="{8F29839D-270C-4426-A390-B222E44DA9C1}" type="presParOf" srcId="{6AF08AB1-0E49-4999-B088-73CA9BD02E11}" destId="{6B095C8B-9F60-454D-A767-89F81D510453}" srcOrd="1" destOrd="0" presId="urn:microsoft.com/office/officeart/2008/layout/HorizontalMultiLevelHierarchy"/>
    <dgm:cxn modelId="{484F1B49-6445-46B1-A489-B37D355F7E5D}" type="presParOf" srcId="{6B095C8B-9F60-454D-A767-89F81D510453}" destId="{CFD59FA6-71E5-4CDC-BF5B-4CE4F271C3C7}" srcOrd="0" destOrd="0" presId="urn:microsoft.com/office/officeart/2008/layout/HorizontalMultiLevelHierarchy"/>
    <dgm:cxn modelId="{0494F986-8795-4447-89AB-114451D02CC3}" type="presParOf" srcId="{CFD59FA6-71E5-4CDC-BF5B-4CE4F271C3C7}" destId="{5DB6F2C5-52C3-406D-823E-C554A2FDD30C}" srcOrd="0" destOrd="0" presId="urn:microsoft.com/office/officeart/2008/layout/HorizontalMultiLevelHierarchy"/>
    <dgm:cxn modelId="{2C626CA2-CD0F-4CD4-BB74-355EFF95809E}" type="presParOf" srcId="{6B095C8B-9F60-454D-A767-89F81D510453}" destId="{47A39879-9E43-4646-8573-A1AADE1736CA}" srcOrd="1" destOrd="0" presId="urn:microsoft.com/office/officeart/2008/layout/HorizontalMultiLevelHierarchy"/>
    <dgm:cxn modelId="{D0F4BBB0-75EF-4B0E-A3B5-9B8BA5184B8F}" type="presParOf" srcId="{47A39879-9E43-4646-8573-A1AADE1736CA}" destId="{1AE24689-510B-40D8-B86C-55CAE3E7208D}" srcOrd="0" destOrd="0" presId="urn:microsoft.com/office/officeart/2008/layout/HorizontalMultiLevelHierarchy"/>
    <dgm:cxn modelId="{69C20D17-EEA0-40C9-8ED8-626FBD8121FF}" type="presParOf" srcId="{47A39879-9E43-4646-8573-A1AADE1736CA}" destId="{DD62C9D3-ABF2-4C98-BC15-60A28446111B}" srcOrd="1" destOrd="0" presId="urn:microsoft.com/office/officeart/2008/layout/HorizontalMultiLevelHierarchy"/>
    <dgm:cxn modelId="{3B1A0FC0-D0F7-4C34-A0DC-67E1AA8511EE}" type="presParOf" srcId="{DD62C9D3-ABF2-4C98-BC15-60A28446111B}" destId="{6B7C48BF-0360-44F8-ADEA-1FD1FD432D7F}" srcOrd="0" destOrd="0" presId="urn:microsoft.com/office/officeart/2008/layout/HorizontalMultiLevelHierarchy"/>
    <dgm:cxn modelId="{41917CF6-61D7-4C46-AA24-03B35D50D6FC}" type="presParOf" srcId="{6B7C48BF-0360-44F8-ADEA-1FD1FD432D7F}" destId="{56C6C84F-F2D9-43B1-8E07-918ECECCDB91}" srcOrd="0" destOrd="0" presId="urn:microsoft.com/office/officeart/2008/layout/HorizontalMultiLevelHierarchy"/>
    <dgm:cxn modelId="{C55D6593-564A-40FE-AABB-AC8A9589604D}" type="presParOf" srcId="{DD62C9D3-ABF2-4C98-BC15-60A28446111B}" destId="{5AF09997-1031-4020-A525-493D238E18B1}" srcOrd="1" destOrd="0" presId="urn:microsoft.com/office/officeart/2008/layout/HorizontalMultiLevelHierarchy"/>
    <dgm:cxn modelId="{28DE9A57-B100-4AFC-AD06-744FDF7530BA}" type="presParOf" srcId="{5AF09997-1031-4020-A525-493D238E18B1}" destId="{49231D70-0D9F-43F8-8D69-D545C412BA17}" srcOrd="0" destOrd="0" presId="urn:microsoft.com/office/officeart/2008/layout/HorizontalMultiLevelHierarchy"/>
    <dgm:cxn modelId="{23E588DA-E1C6-4456-AC52-0D6FC57685A9}" type="presParOf" srcId="{5AF09997-1031-4020-A525-493D238E18B1}" destId="{8C426BE0-9DA7-4D14-99DD-0CC8CE98BF8E}" srcOrd="1" destOrd="0" presId="urn:microsoft.com/office/officeart/2008/layout/HorizontalMultiLevelHierarchy"/>
    <dgm:cxn modelId="{06AD3293-9EAB-414D-81E6-D8DD3DD88444}" type="presParOf" srcId="{6B095C8B-9F60-454D-A767-89F81D510453}" destId="{53CC9811-5492-4EAD-932E-AA1CE3B83013}" srcOrd="2" destOrd="0" presId="urn:microsoft.com/office/officeart/2008/layout/HorizontalMultiLevelHierarchy"/>
    <dgm:cxn modelId="{8E644359-69D8-447A-8220-E24D1C2DC702}" type="presParOf" srcId="{53CC9811-5492-4EAD-932E-AA1CE3B83013}" destId="{750116CC-4A83-4EB7-93E6-C86A0985C5FF}" srcOrd="0" destOrd="0" presId="urn:microsoft.com/office/officeart/2008/layout/HorizontalMultiLevelHierarchy"/>
    <dgm:cxn modelId="{8873252A-7B27-454F-9A26-D629DFB4955A}" type="presParOf" srcId="{6B095C8B-9F60-454D-A767-89F81D510453}" destId="{AC28BAD1-3495-4C54-B0F3-BA3A1DA0D80C}" srcOrd="3" destOrd="0" presId="urn:microsoft.com/office/officeart/2008/layout/HorizontalMultiLevelHierarchy"/>
    <dgm:cxn modelId="{39E15AB9-22BB-43C3-A82D-B433A24A2DCA}" type="presParOf" srcId="{AC28BAD1-3495-4C54-B0F3-BA3A1DA0D80C}" destId="{6F7B8F81-C671-4646-B5D4-3D1AD303FB26}" srcOrd="0" destOrd="0" presId="urn:microsoft.com/office/officeart/2008/layout/HorizontalMultiLevelHierarchy"/>
    <dgm:cxn modelId="{C7292EFC-3E85-4D06-BD94-06658AF884BD}" type="presParOf" srcId="{AC28BAD1-3495-4C54-B0F3-BA3A1DA0D80C}" destId="{776AF8B7-D0E8-493B-84BA-2B3E1497962E}" srcOrd="1" destOrd="0" presId="urn:microsoft.com/office/officeart/2008/layout/HorizontalMultiLevelHierarchy"/>
    <dgm:cxn modelId="{0B22C51F-A670-4922-A88E-F82B6069FFC6}" type="presParOf" srcId="{6B095C8B-9F60-454D-A767-89F81D510453}" destId="{59DBC291-18F5-4FAE-8A1E-33E062783BCB}" srcOrd="4" destOrd="0" presId="urn:microsoft.com/office/officeart/2008/layout/HorizontalMultiLevelHierarchy"/>
    <dgm:cxn modelId="{82944669-ED97-4532-BFF5-7DE5221F8B20}" type="presParOf" srcId="{59DBC291-18F5-4FAE-8A1E-33E062783BCB}" destId="{82DCC41C-B598-464D-88F8-00296CD9757B}" srcOrd="0" destOrd="0" presId="urn:microsoft.com/office/officeart/2008/layout/HorizontalMultiLevelHierarchy"/>
    <dgm:cxn modelId="{D3421930-D3F6-451A-8A3C-9226F13F2BE5}" type="presParOf" srcId="{6B095C8B-9F60-454D-A767-89F81D510453}" destId="{66A34DF4-1E9A-4FC8-B7AB-1C5240911D26}" srcOrd="5" destOrd="0" presId="urn:microsoft.com/office/officeart/2008/layout/HorizontalMultiLevelHierarchy"/>
    <dgm:cxn modelId="{6146243E-FC8B-45ED-BE0F-514DB38A06FA}" type="presParOf" srcId="{66A34DF4-1E9A-4FC8-B7AB-1C5240911D26}" destId="{DA54CFE8-6981-4D63-9CEE-0D451E016866}" srcOrd="0" destOrd="0" presId="urn:microsoft.com/office/officeart/2008/layout/HorizontalMultiLevelHierarchy"/>
    <dgm:cxn modelId="{B8B5CF1B-7658-4474-8549-5AC97F9F3CE6}" type="presParOf" srcId="{66A34DF4-1E9A-4FC8-B7AB-1C5240911D26}" destId="{3709ED8F-2345-4B0C-8BF1-E4D97DEA60A8}" srcOrd="1" destOrd="0" presId="urn:microsoft.com/office/officeart/2008/layout/HorizontalMultiLevelHierarchy"/>
    <dgm:cxn modelId="{AAE701B0-1249-4150-BD33-B8EA46A9D778}" type="presParOf" srcId="{3709ED8F-2345-4B0C-8BF1-E4D97DEA60A8}" destId="{6A6F5254-CB7B-46F3-8AD8-B9F5EB7365F8}" srcOrd="0" destOrd="0" presId="urn:microsoft.com/office/officeart/2008/layout/HorizontalMultiLevelHierarchy"/>
    <dgm:cxn modelId="{6571816B-76F0-4EFA-8107-7774CE7BF96F}" type="presParOf" srcId="{6A6F5254-CB7B-46F3-8AD8-B9F5EB7365F8}" destId="{0AE2FB12-0192-4DFA-A2BC-020569AB9442}" srcOrd="0" destOrd="0" presId="urn:microsoft.com/office/officeart/2008/layout/HorizontalMultiLevelHierarchy"/>
    <dgm:cxn modelId="{B6F177E3-A284-4522-BA71-B45EC35A9EC4}" type="presParOf" srcId="{3709ED8F-2345-4B0C-8BF1-E4D97DEA60A8}" destId="{37C1FC48-6850-470D-A5F8-9760530575A7}" srcOrd="1" destOrd="0" presId="urn:microsoft.com/office/officeart/2008/layout/HorizontalMultiLevelHierarchy"/>
    <dgm:cxn modelId="{9D0729AA-ADC8-4D7F-B994-3291AA9A4DAE}" type="presParOf" srcId="{37C1FC48-6850-470D-A5F8-9760530575A7}" destId="{A3F2148A-C1A8-4C25-B95B-A9BAACD03C9E}" srcOrd="0" destOrd="0" presId="urn:microsoft.com/office/officeart/2008/layout/HorizontalMultiLevelHierarchy"/>
    <dgm:cxn modelId="{996B1BE5-F092-4AE3-A010-65D22522F2E8}" type="presParOf" srcId="{37C1FC48-6850-470D-A5F8-9760530575A7}" destId="{F3E76155-7256-4CE8-9B6F-44A740368C04}" srcOrd="1" destOrd="0" presId="urn:microsoft.com/office/officeart/2008/layout/HorizontalMultiLevelHierarchy"/>
    <dgm:cxn modelId="{CDB41653-C06C-41D8-8BE3-433AFEC7B50F}" type="presParOf" srcId="{4BD6E9CF-6164-4919-9B29-75EFAEACDE10}" destId="{6285222F-D887-4E3B-8BEA-BA8AB99BD260}" srcOrd="2" destOrd="0" presId="urn:microsoft.com/office/officeart/2008/layout/HorizontalMultiLevelHierarchy"/>
    <dgm:cxn modelId="{D7EE7DCF-9018-4FF1-8B92-274BE45D90B2}" type="presParOf" srcId="{6285222F-D887-4E3B-8BEA-BA8AB99BD260}" destId="{4A043F37-FAFA-4296-97FA-A7D857CFBA80}" srcOrd="0" destOrd="0" presId="urn:microsoft.com/office/officeart/2008/layout/HorizontalMultiLevelHierarchy"/>
    <dgm:cxn modelId="{16538471-4698-4E8F-8982-A5BD0811B547}" type="presParOf" srcId="{4BD6E9CF-6164-4919-9B29-75EFAEACDE10}" destId="{682F2676-9224-4AEE-91C0-53E39FC69A71}" srcOrd="3" destOrd="0" presId="urn:microsoft.com/office/officeart/2008/layout/HorizontalMultiLevelHierarchy"/>
    <dgm:cxn modelId="{01B082FB-791A-4CEF-8F27-DC458BD834C9}" type="presParOf" srcId="{682F2676-9224-4AEE-91C0-53E39FC69A71}" destId="{E854D419-8C90-4209-A510-61D99E941C79}" srcOrd="0" destOrd="0" presId="urn:microsoft.com/office/officeart/2008/layout/HorizontalMultiLevelHierarchy"/>
    <dgm:cxn modelId="{6A82D83B-30AC-492F-8B04-1337A207FBAD}" type="presParOf" srcId="{682F2676-9224-4AEE-91C0-53E39FC69A71}" destId="{C725D93F-F2B4-4323-B3B2-D68B1B65872C}" srcOrd="1" destOrd="0" presId="urn:microsoft.com/office/officeart/2008/layout/HorizontalMultiLevelHierarchy"/>
    <dgm:cxn modelId="{413432BD-9D2C-4DD6-8D26-134246B1A59B}" type="presParOf" srcId="{C725D93F-F2B4-4323-B3B2-D68B1B65872C}" destId="{7352FF71-1525-4505-89A4-C36F9D1FE17A}" srcOrd="0" destOrd="0" presId="urn:microsoft.com/office/officeart/2008/layout/HorizontalMultiLevelHierarchy"/>
    <dgm:cxn modelId="{FF92B74C-E027-47B6-BE62-5410838BBEF9}" type="presParOf" srcId="{7352FF71-1525-4505-89A4-C36F9D1FE17A}" destId="{62A2FA46-B745-4506-AC1D-86C8B8587C22}" srcOrd="0" destOrd="0" presId="urn:microsoft.com/office/officeart/2008/layout/HorizontalMultiLevelHierarchy"/>
    <dgm:cxn modelId="{50BB3664-3EC7-492B-9D40-E0DBD6897D97}" type="presParOf" srcId="{C725D93F-F2B4-4323-B3B2-D68B1B65872C}" destId="{EEFD3E32-CAE6-47B4-94AC-EF3FF479CD63}" srcOrd="1" destOrd="0" presId="urn:microsoft.com/office/officeart/2008/layout/HorizontalMultiLevelHierarchy"/>
    <dgm:cxn modelId="{BA32059D-A979-4D53-991F-33E7CB731437}" type="presParOf" srcId="{EEFD3E32-CAE6-47B4-94AC-EF3FF479CD63}" destId="{6BEF9686-CF33-423A-8D2B-E3CA81729BFF}" srcOrd="0" destOrd="0" presId="urn:microsoft.com/office/officeart/2008/layout/HorizontalMultiLevelHierarchy"/>
    <dgm:cxn modelId="{E5992F0C-3F12-4590-B122-F227D7E741C0}" type="presParOf" srcId="{EEFD3E32-CAE6-47B4-94AC-EF3FF479CD63}" destId="{B4C33BC7-4611-453A-9E5F-5DAA5CC60E00}" srcOrd="1" destOrd="0" presId="urn:microsoft.com/office/officeart/2008/layout/HorizontalMultiLevelHierarchy"/>
    <dgm:cxn modelId="{6DF2DC11-86A1-455E-9BA2-7EC2311B5C08}" type="presParOf" srcId="{B4C33BC7-4611-453A-9E5F-5DAA5CC60E00}" destId="{EE7BC263-9458-4C8A-BA14-601D80D1E27E}" srcOrd="0" destOrd="0" presId="urn:microsoft.com/office/officeart/2008/layout/HorizontalMultiLevelHierarchy"/>
    <dgm:cxn modelId="{61DCC116-F428-45AE-A083-66D1256B96F0}" type="presParOf" srcId="{EE7BC263-9458-4C8A-BA14-601D80D1E27E}" destId="{2D0DAACB-EF68-4A40-B6FB-676A6B536C92}" srcOrd="0" destOrd="0" presId="urn:microsoft.com/office/officeart/2008/layout/HorizontalMultiLevelHierarchy"/>
    <dgm:cxn modelId="{DF59C0DE-C2D0-4962-9881-FCDADD5A51A1}" type="presParOf" srcId="{B4C33BC7-4611-453A-9E5F-5DAA5CC60E00}" destId="{ABB7792C-F4A7-4A23-9473-629E8230DA2B}" srcOrd="1" destOrd="0" presId="urn:microsoft.com/office/officeart/2008/layout/HorizontalMultiLevelHierarchy"/>
    <dgm:cxn modelId="{FE47BEDD-0918-4E36-B8B1-5DC99C59E737}" type="presParOf" srcId="{ABB7792C-F4A7-4A23-9473-629E8230DA2B}" destId="{ECCDDCDA-9546-4095-922C-FC83DBEDD1F9}" srcOrd="0" destOrd="0" presId="urn:microsoft.com/office/officeart/2008/layout/HorizontalMultiLevelHierarchy"/>
    <dgm:cxn modelId="{F16BC62F-435C-49E3-AC1D-2AA2ED5C97B0}" type="presParOf" srcId="{ABB7792C-F4A7-4A23-9473-629E8230DA2B}" destId="{803BA48B-B588-4073-A1A9-D096B23481BE}" srcOrd="1" destOrd="0" presId="urn:microsoft.com/office/officeart/2008/layout/HorizontalMultiLevelHierarchy"/>
    <dgm:cxn modelId="{52E9F378-23B4-48CF-99A2-662E4A66795A}" type="presParOf" srcId="{C725D93F-F2B4-4323-B3B2-D68B1B65872C}" destId="{E940B83C-A781-49D0-B33A-38B233CBC19E}" srcOrd="2" destOrd="0" presId="urn:microsoft.com/office/officeart/2008/layout/HorizontalMultiLevelHierarchy"/>
    <dgm:cxn modelId="{A6E9167C-63C8-4E34-930A-ADEE4EE6A96F}" type="presParOf" srcId="{E940B83C-A781-49D0-B33A-38B233CBC19E}" destId="{8FB70575-9E1A-4762-A3F4-863C759C794C}" srcOrd="0" destOrd="0" presId="urn:microsoft.com/office/officeart/2008/layout/HorizontalMultiLevelHierarchy"/>
    <dgm:cxn modelId="{2D0B0C3F-5C10-4569-9BBC-97BDED501EB2}" type="presParOf" srcId="{C725D93F-F2B4-4323-B3B2-D68B1B65872C}" destId="{811536CE-3D7F-4C35-BDCE-2EFDAB17DD5C}" srcOrd="3" destOrd="0" presId="urn:microsoft.com/office/officeart/2008/layout/HorizontalMultiLevelHierarchy"/>
    <dgm:cxn modelId="{90EC78E2-8315-4D3F-964F-3D19A2D562F7}" type="presParOf" srcId="{811536CE-3D7F-4C35-BDCE-2EFDAB17DD5C}" destId="{654571F6-41CD-4CB9-80BF-D6FD5E44FE5D}" srcOrd="0" destOrd="0" presId="urn:microsoft.com/office/officeart/2008/layout/HorizontalMultiLevelHierarchy"/>
    <dgm:cxn modelId="{EA5F7EC3-27D4-416D-8A0C-A2CF46BB958D}" type="presParOf" srcId="{811536CE-3D7F-4C35-BDCE-2EFDAB17DD5C}" destId="{7152DC17-9117-4A74-9001-2DECB9B2DE32}" srcOrd="1" destOrd="0" presId="urn:microsoft.com/office/officeart/2008/layout/HorizontalMultiLevelHierarchy"/>
    <dgm:cxn modelId="{3D041B13-0B7F-4B52-854D-6A94E3EE7CC2}" type="presParOf" srcId="{C725D93F-F2B4-4323-B3B2-D68B1B65872C}" destId="{FD983C67-2AD8-4261-9E9B-F502870C283E}" srcOrd="4" destOrd="0" presId="urn:microsoft.com/office/officeart/2008/layout/HorizontalMultiLevelHierarchy"/>
    <dgm:cxn modelId="{264D093A-600F-49F5-811E-8088B966B09F}" type="presParOf" srcId="{FD983C67-2AD8-4261-9E9B-F502870C283E}" destId="{D7C64B65-3D6C-4E1F-8661-D76802D369CB}" srcOrd="0" destOrd="0" presId="urn:microsoft.com/office/officeart/2008/layout/HorizontalMultiLevelHierarchy"/>
    <dgm:cxn modelId="{60946253-0A41-41A6-B10C-E5A9F5803860}" type="presParOf" srcId="{C725D93F-F2B4-4323-B3B2-D68B1B65872C}" destId="{2C3FD2B0-4E2C-4611-A768-D1093FB026CC}" srcOrd="5" destOrd="0" presId="urn:microsoft.com/office/officeart/2008/layout/HorizontalMultiLevelHierarchy"/>
    <dgm:cxn modelId="{90225064-DBE4-4D49-91D5-B0A2C10DF4DA}" type="presParOf" srcId="{2C3FD2B0-4E2C-4611-A768-D1093FB026CC}" destId="{2C9F213D-7317-45E9-B22D-EAEAB6603B0F}" srcOrd="0" destOrd="0" presId="urn:microsoft.com/office/officeart/2008/layout/HorizontalMultiLevelHierarchy"/>
    <dgm:cxn modelId="{EEA7DB45-1C96-4FAF-A399-C25B3E609149}" type="presParOf" srcId="{2C3FD2B0-4E2C-4611-A768-D1093FB026CC}" destId="{2884B679-5B26-41FD-8974-14D36E9D9C0E}" srcOrd="1" destOrd="0" presId="urn:microsoft.com/office/officeart/2008/layout/HorizontalMultiLevelHierarchy"/>
    <dgm:cxn modelId="{013C0439-2371-40F8-808D-734D2953AC84}" type="presParOf" srcId="{2884B679-5B26-41FD-8974-14D36E9D9C0E}" destId="{93CADB5B-3446-4E73-9191-BBCC4BFDA23E}" srcOrd="0" destOrd="0" presId="urn:microsoft.com/office/officeart/2008/layout/HorizontalMultiLevelHierarchy"/>
    <dgm:cxn modelId="{C10481D2-3197-426D-B3F1-86D8A90A6323}" type="presParOf" srcId="{93CADB5B-3446-4E73-9191-BBCC4BFDA23E}" destId="{D4C9EA26-ACFC-427A-944A-B115F34559CC}" srcOrd="0" destOrd="0" presId="urn:microsoft.com/office/officeart/2008/layout/HorizontalMultiLevelHierarchy"/>
    <dgm:cxn modelId="{7585D09C-C253-433C-8CC5-9FB0062F12F5}" type="presParOf" srcId="{2884B679-5B26-41FD-8974-14D36E9D9C0E}" destId="{73914958-CB83-418B-B097-06C34A96032A}" srcOrd="1" destOrd="0" presId="urn:microsoft.com/office/officeart/2008/layout/HorizontalMultiLevelHierarchy"/>
    <dgm:cxn modelId="{685A7FD8-9D82-49BC-99E4-4987D756CADD}" type="presParOf" srcId="{73914958-CB83-418B-B097-06C34A96032A}" destId="{A636DBE6-292E-4E97-B539-18F62422FD9F}" srcOrd="0" destOrd="0" presId="urn:microsoft.com/office/officeart/2008/layout/HorizontalMultiLevelHierarchy"/>
    <dgm:cxn modelId="{A015035B-4DE1-4435-BEBF-F46084746633}" type="presParOf" srcId="{73914958-CB83-418B-B097-06C34A96032A}" destId="{907958BC-C4AE-4AB7-824E-1E3DBD1B78A7}" srcOrd="1" destOrd="0" presId="urn:microsoft.com/office/officeart/2008/layout/HorizontalMultiLevelHierarchy"/>
    <dgm:cxn modelId="{98FEA18E-425D-46FE-8F13-E170C6F4F7A5}" type="presParOf" srcId="{4BD6E9CF-6164-4919-9B29-75EFAEACDE10}" destId="{CFB8611A-C040-474B-BD7E-D25EC237C3A3}" srcOrd="4" destOrd="0" presId="urn:microsoft.com/office/officeart/2008/layout/HorizontalMultiLevelHierarchy"/>
    <dgm:cxn modelId="{F2C79D36-744B-4B60-94B0-0B4B471F581F}" type="presParOf" srcId="{CFB8611A-C040-474B-BD7E-D25EC237C3A3}" destId="{B1A8E9AE-8746-4237-8242-C1A287B6BDFF}" srcOrd="0" destOrd="0" presId="urn:microsoft.com/office/officeart/2008/layout/HorizontalMultiLevelHierarchy"/>
    <dgm:cxn modelId="{DBB08F34-DAFA-4C14-8C30-3FCACF9A8C55}" type="presParOf" srcId="{4BD6E9CF-6164-4919-9B29-75EFAEACDE10}" destId="{A5BA2724-4F25-4480-BBB6-8AF82362BCAA}" srcOrd="5" destOrd="0" presId="urn:microsoft.com/office/officeart/2008/layout/HorizontalMultiLevelHierarchy"/>
    <dgm:cxn modelId="{AD3F1C3E-628E-4C3D-AF7D-76D4B6EA8123}" type="presParOf" srcId="{A5BA2724-4F25-4480-BBB6-8AF82362BCAA}" destId="{86F6E9DD-9C12-4198-8305-F825FDB3DA57}" srcOrd="0" destOrd="0" presId="urn:microsoft.com/office/officeart/2008/layout/HorizontalMultiLevelHierarchy"/>
    <dgm:cxn modelId="{F4D5AED5-1EDE-44DD-A353-E4000FEF29DC}" type="presParOf" srcId="{A5BA2724-4F25-4480-BBB6-8AF82362BCAA}" destId="{80F85493-CD10-4FAB-9B56-779046247CE1}" srcOrd="1" destOrd="0" presId="urn:microsoft.com/office/officeart/2008/layout/HorizontalMultiLevelHierarchy"/>
    <dgm:cxn modelId="{F667FFF3-758B-4A89-B654-A1DC24276E3A}" type="presParOf" srcId="{80F85493-CD10-4FAB-9B56-779046247CE1}" destId="{D9A22F36-1191-4B16-991A-53CF1CFE52F1}" srcOrd="0" destOrd="0" presId="urn:microsoft.com/office/officeart/2008/layout/HorizontalMultiLevelHierarchy"/>
    <dgm:cxn modelId="{C784D612-B3ED-4E85-BA6C-FB215989CFE9}" type="presParOf" srcId="{D9A22F36-1191-4B16-991A-53CF1CFE52F1}" destId="{5E151F96-2445-4B59-B5EA-3D1AF29B7A2A}" srcOrd="0" destOrd="0" presId="urn:microsoft.com/office/officeart/2008/layout/HorizontalMultiLevelHierarchy"/>
    <dgm:cxn modelId="{DA0C583B-D226-4DF1-BEFF-ECF804D8259A}" type="presParOf" srcId="{80F85493-CD10-4FAB-9B56-779046247CE1}" destId="{5517BDAD-36A6-4A98-8217-91AD6D518002}" srcOrd="1" destOrd="0" presId="urn:microsoft.com/office/officeart/2008/layout/HorizontalMultiLevelHierarchy"/>
    <dgm:cxn modelId="{FD04F752-36DE-4FEE-A13D-8A708030DA2D}" type="presParOf" srcId="{5517BDAD-36A6-4A98-8217-91AD6D518002}" destId="{33C67E1B-42E5-407D-BC4C-1EBC33B8E123}" srcOrd="0" destOrd="0" presId="urn:microsoft.com/office/officeart/2008/layout/HorizontalMultiLevelHierarchy"/>
    <dgm:cxn modelId="{988D859A-9B95-42BF-9357-DD03A02B6E76}" type="presParOf" srcId="{5517BDAD-36A6-4A98-8217-91AD6D518002}" destId="{0600D7A6-18EF-410D-BBC6-88B6D7675173}" srcOrd="1" destOrd="0" presId="urn:microsoft.com/office/officeart/2008/layout/HorizontalMultiLevelHierarchy"/>
    <dgm:cxn modelId="{ED3AAE0A-008D-4F65-A766-241DBBF3BB25}" type="presParOf" srcId="{0600D7A6-18EF-410D-BBC6-88B6D7675173}" destId="{A831011F-1500-44DB-8915-E983FC53F486}" srcOrd="0" destOrd="0" presId="urn:microsoft.com/office/officeart/2008/layout/HorizontalMultiLevelHierarchy"/>
    <dgm:cxn modelId="{49027D16-4E05-4FB0-9827-F15A9D1A992C}" type="presParOf" srcId="{A831011F-1500-44DB-8915-E983FC53F486}" destId="{5C69BEF5-E4ED-4BA8-A87D-44886CCF261A}" srcOrd="0" destOrd="0" presId="urn:microsoft.com/office/officeart/2008/layout/HorizontalMultiLevelHierarchy"/>
    <dgm:cxn modelId="{C681E43D-1543-4E1C-A3C3-334999805156}" type="presParOf" srcId="{0600D7A6-18EF-410D-BBC6-88B6D7675173}" destId="{13935FBD-C873-42AB-A961-00EAF199F169}" srcOrd="1" destOrd="0" presId="urn:microsoft.com/office/officeart/2008/layout/HorizontalMultiLevelHierarchy"/>
    <dgm:cxn modelId="{30C6501F-45E8-45AD-B556-AAB19B648A2C}" type="presParOf" srcId="{13935FBD-C873-42AB-A961-00EAF199F169}" destId="{C958D967-354B-48CA-B111-11BF040A1436}" srcOrd="0" destOrd="0" presId="urn:microsoft.com/office/officeart/2008/layout/HorizontalMultiLevelHierarchy"/>
    <dgm:cxn modelId="{9FB4C0E5-9D00-48DC-B3E8-F006DD1B5683}" type="presParOf" srcId="{13935FBD-C873-42AB-A961-00EAF199F169}" destId="{53DE9E85-DDB5-486D-9065-3FDD7A231B20}" srcOrd="1" destOrd="0" presId="urn:microsoft.com/office/officeart/2008/layout/HorizontalMultiLevelHierarchy"/>
    <dgm:cxn modelId="{81C8826F-60C3-4BD9-9973-9D7FF1716B39}" type="presParOf" srcId="{80F85493-CD10-4FAB-9B56-779046247CE1}" destId="{D305E4AF-13A4-4D66-8F1F-3920DBC71B5C}" srcOrd="2" destOrd="0" presId="urn:microsoft.com/office/officeart/2008/layout/HorizontalMultiLevelHierarchy"/>
    <dgm:cxn modelId="{A535E8A3-217C-4599-8853-7C86AE817878}" type="presParOf" srcId="{D305E4AF-13A4-4D66-8F1F-3920DBC71B5C}" destId="{A38E31D2-B13A-4B88-A936-FA98097F8AFF}" srcOrd="0" destOrd="0" presId="urn:microsoft.com/office/officeart/2008/layout/HorizontalMultiLevelHierarchy"/>
    <dgm:cxn modelId="{1FCBD3FC-DD60-4BF5-8C10-D1DFD1606B7C}" type="presParOf" srcId="{80F85493-CD10-4FAB-9B56-779046247CE1}" destId="{4FD4FE8C-AED4-4F8E-8BD1-600FB95A86FF}" srcOrd="3" destOrd="0" presId="urn:microsoft.com/office/officeart/2008/layout/HorizontalMultiLevelHierarchy"/>
    <dgm:cxn modelId="{5C92E901-957B-4902-8F79-1D95C6F82A5C}" type="presParOf" srcId="{4FD4FE8C-AED4-4F8E-8BD1-600FB95A86FF}" destId="{DD20CC5F-74B5-4B71-9801-943C62985B7C}" srcOrd="0" destOrd="0" presId="urn:microsoft.com/office/officeart/2008/layout/HorizontalMultiLevelHierarchy"/>
    <dgm:cxn modelId="{3E43AE1D-993A-49E7-8D7D-B5AEC7E0EBDF}" type="presParOf" srcId="{4FD4FE8C-AED4-4F8E-8BD1-600FB95A86FF}" destId="{3F3EA853-2663-4326-A2CD-4836569406C4}" srcOrd="1" destOrd="0" presId="urn:microsoft.com/office/officeart/2008/layout/HorizontalMultiLevelHierarchy"/>
    <dgm:cxn modelId="{C2580C44-3D65-4320-AB81-E7444BB060F6}" type="presParOf" srcId="{80F85493-CD10-4FAB-9B56-779046247CE1}" destId="{81F6A183-92A0-48BB-AF78-070360CF85C1}" srcOrd="4" destOrd="0" presId="urn:microsoft.com/office/officeart/2008/layout/HorizontalMultiLevelHierarchy"/>
    <dgm:cxn modelId="{4FDEDBD9-D92D-4C08-A88B-27D109E15C36}" type="presParOf" srcId="{81F6A183-92A0-48BB-AF78-070360CF85C1}" destId="{0A095E77-7184-4CCC-830A-C7AB309B4C2C}" srcOrd="0" destOrd="0" presId="urn:microsoft.com/office/officeart/2008/layout/HorizontalMultiLevelHierarchy"/>
    <dgm:cxn modelId="{CE3F6964-6858-4838-84ED-6A671B75BF79}" type="presParOf" srcId="{80F85493-CD10-4FAB-9B56-779046247CE1}" destId="{276E033B-96A0-4F8B-B49E-484F5188DA8B}" srcOrd="5" destOrd="0" presId="urn:microsoft.com/office/officeart/2008/layout/HorizontalMultiLevelHierarchy"/>
    <dgm:cxn modelId="{A5030A87-3A72-488F-9D7B-9E458FE8056A}" type="presParOf" srcId="{276E033B-96A0-4F8B-B49E-484F5188DA8B}" destId="{00244C21-1D6C-430C-BBE7-F6753BDC2118}" srcOrd="0" destOrd="0" presId="urn:microsoft.com/office/officeart/2008/layout/HorizontalMultiLevelHierarchy"/>
    <dgm:cxn modelId="{94DF0A8D-E611-48A8-964F-869AF63C85DF}" type="presParOf" srcId="{276E033B-96A0-4F8B-B49E-484F5188DA8B}" destId="{F58C22C4-A72B-480B-BD4B-2C9E1A76D30A}" srcOrd="1" destOrd="0" presId="urn:microsoft.com/office/officeart/2008/layout/HorizontalMultiLevelHierarchy"/>
    <dgm:cxn modelId="{08363F7E-BB34-4829-87EE-0817216FE8E1}" type="presParOf" srcId="{F58C22C4-A72B-480B-BD4B-2C9E1A76D30A}" destId="{DF8D1E42-0D81-44D3-A8A0-D9B3A5836789}" srcOrd="0" destOrd="0" presId="urn:microsoft.com/office/officeart/2008/layout/HorizontalMultiLevelHierarchy"/>
    <dgm:cxn modelId="{109A438D-22A7-4D9C-9B9D-76E08BE5F155}" type="presParOf" srcId="{DF8D1E42-0D81-44D3-A8A0-D9B3A5836789}" destId="{6C7256C6-00FB-45F5-BAF5-4714A5DDFC0B}" srcOrd="0" destOrd="0" presId="urn:microsoft.com/office/officeart/2008/layout/HorizontalMultiLevelHierarchy"/>
    <dgm:cxn modelId="{64BDC7EE-DF6C-4D90-B3F3-30DD777B48F3}" type="presParOf" srcId="{F58C22C4-A72B-480B-BD4B-2C9E1A76D30A}" destId="{FE4ACE59-8D6D-4B43-AE15-008377923E27}" srcOrd="1" destOrd="0" presId="urn:microsoft.com/office/officeart/2008/layout/HorizontalMultiLevelHierarchy"/>
    <dgm:cxn modelId="{DC17DE1F-E0E8-4BC8-9EEE-FDF489647535}" type="presParOf" srcId="{FE4ACE59-8D6D-4B43-AE15-008377923E27}" destId="{C829DE31-F279-4027-863C-515BA0BC9C93}" srcOrd="0" destOrd="0" presId="urn:microsoft.com/office/officeart/2008/layout/HorizontalMultiLevelHierarchy"/>
    <dgm:cxn modelId="{83A0EE3C-21DC-4619-B4AD-DA5CD00CE16E}" type="presParOf" srcId="{FE4ACE59-8D6D-4B43-AE15-008377923E27}" destId="{8C888C75-4FDA-4214-9F31-CFF3A347659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A5E2B9-41D5-43DB-9999-8EFFAA02C29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51CA08-F111-4680-8E17-2058BEF64AE6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Project </a:t>
          </a:r>
          <a:r>
            <a:rPr lang="en-US" dirty="0" smtClean="0"/>
            <a:t>– Main build script </a:t>
          </a:r>
        </a:p>
        <a:p>
          <a:endParaRPr lang="en-US" dirty="0"/>
        </a:p>
      </dgm:t>
    </dgm:pt>
    <dgm:pt modelId="{794F0942-91EE-42F5-879A-8F8E5B23A5C5}" type="parTrans" cxnId="{8061C791-A675-4B6C-A5FC-EBEEEAE5E6A7}">
      <dgm:prSet/>
      <dgm:spPr/>
      <dgm:t>
        <a:bodyPr/>
        <a:lstStyle/>
        <a:p>
          <a:endParaRPr lang="en-US"/>
        </a:p>
      </dgm:t>
    </dgm:pt>
    <dgm:pt modelId="{91A705BC-95A8-451F-9EA2-CA4D3B42AAD3}" type="sibTrans" cxnId="{8061C791-A675-4B6C-A5FC-EBEEEAE5E6A7}">
      <dgm:prSet/>
      <dgm:spPr/>
      <dgm:t>
        <a:bodyPr/>
        <a:lstStyle/>
        <a:p>
          <a:endParaRPr lang="en-US"/>
        </a:p>
      </dgm:t>
    </dgm:pt>
    <dgm:pt modelId="{1B3BEBBE-E49E-4D92-B5EE-A6213B6713A8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A- </a:t>
          </a:r>
          <a:r>
            <a:rPr lang="en-US" dirty="0" smtClean="0"/>
            <a:t>child build script</a:t>
          </a:r>
          <a:endParaRPr lang="en-US" dirty="0"/>
        </a:p>
      </dgm:t>
    </dgm:pt>
    <dgm:pt modelId="{17CE7542-8FD8-49D9-A63C-460A9B3C8C32}" type="parTrans" cxnId="{A65EB006-52A3-4DAE-8375-BC4F1FF54E6B}">
      <dgm:prSet/>
      <dgm:spPr/>
      <dgm:t>
        <a:bodyPr/>
        <a:lstStyle/>
        <a:p>
          <a:endParaRPr lang="en-US"/>
        </a:p>
      </dgm:t>
    </dgm:pt>
    <dgm:pt modelId="{8226F9DE-0DE1-4500-B214-86E5059F6154}" type="sibTrans" cxnId="{A65EB006-52A3-4DAE-8375-BC4F1FF54E6B}">
      <dgm:prSet/>
      <dgm:spPr/>
      <dgm:t>
        <a:bodyPr/>
        <a:lstStyle/>
        <a:p>
          <a:endParaRPr lang="en-US"/>
        </a:p>
      </dgm:t>
    </dgm:pt>
    <dgm:pt modelId="{D92CD505-0682-474D-AB13-90A593703718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X </a:t>
          </a:r>
          <a:r>
            <a:rPr lang="en-US" dirty="0" smtClean="0"/>
            <a:t>– subsequent build script </a:t>
          </a:r>
          <a:endParaRPr lang="en-US" dirty="0"/>
        </a:p>
      </dgm:t>
    </dgm:pt>
    <dgm:pt modelId="{4AF077C6-5310-4456-9310-3FD2AE0DBF4D}" type="parTrans" cxnId="{190A2FDC-CCDA-4653-9496-F1FBC1CD5378}">
      <dgm:prSet/>
      <dgm:spPr/>
      <dgm:t>
        <a:bodyPr/>
        <a:lstStyle/>
        <a:p>
          <a:endParaRPr lang="en-US"/>
        </a:p>
      </dgm:t>
    </dgm:pt>
    <dgm:pt modelId="{C3F7F125-49E9-4615-9C74-D9170BDDBF4C}" type="sibTrans" cxnId="{190A2FDC-CCDA-4653-9496-F1FBC1CD5378}">
      <dgm:prSet/>
      <dgm:spPr/>
      <dgm:t>
        <a:bodyPr/>
        <a:lstStyle/>
        <a:p>
          <a:endParaRPr lang="en-US"/>
        </a:p>
      </dgm:t>
    </dgm:pt>
    <dgm:pt modelId="{07DBF440-65D0-400F-9E39-29675D676E6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Y </a:t>
          </a:r>
          <a:r>
            <a:rPr lang="en-US" dirty="0" smtClean="0"/>
            <a:t>– subsequent build script </a:t>
          </a:r>
          <a:endParaRPr lang="en-US" dirty="0"/>
        </a:p>
      </dgm:t>
    </dgm:pt>
    <dgm:pt modelId="{348EE560-F5F5-44B3-AEDA-2B4DD4E3F9E0}" type="parTrans" cxnId="{262C9CAD-9A0E-475D-8499-02049A025634}">
      <dgm:prSet/>
      <dgm:spPr/>
      <dgm:t>
        <a:bodyPr/>
        <a:lstStyle/>
        <a:p>
          <a:endParaRPr lang="en-US"/>
        </a:p>
      </dgm:t>
    </dgm:pt>
    <dgm:pt modelId="{D0E2FDA3-7AE0-4875-87F6-8E13C1ACE291}" type="sibTrans" cxnId="{262C9CAD-9A0E-475D-8499-02049A025634}">
      <dgm:prSet/>
      <dgm:spPr/>
      <dgm:t>
        <a:bodyPr/>
        <a:lstStyle/>
        <a:p>
          <a:endParaRPr lang="en-US"/>
        </a:p>
      </dgm:t>
    </dgm:pt>
    <dgm:pt modelId="{419D9A36-5935-4764-8690-EEC7CA73FC98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B </a:t>
          </a:r>
          <a:r>
            <a:rPr lang="en-US" dirty="0" smtClean="0"/>
            <a:t>– child build script</a:t>
          </a:r>
          <a:endParaRPr lang="en-US" dirty="0"/>
        </a:p>
      </dgm:t>
    </dgm:pt>
    <dgm:pt modelId="{66484FC5-9EE3-4506-A080-B2D037A0B87C}" type="parTrans" cxnId="{32822ADF-3DA7-48A8-AC42-32879B100816}">
      <dgm:prSet/>
      <dgm:spPr/>
      <dgm:t>
        <a:bodyPr/>
        <a:lstStyle/>
        <a:p>
          <a:endParaRPr lang="en-US"/>
        </a:p>
      </dgm:t>
    </dgm:pt>
    <dgm:pt modelId="{879F7B04-CC60-442B-91DA-31B69ED0865F}" type="sibTrans" cxnId="{32822ADF-3DA7-48A8-AC42-32879B100816}">
      <dgm:prSet/>
      <dgm:spPr/>
      <dgm:t>
        <a:bodyPr/>
        <a:lstStyle/>
        <a:p>
          <a:endParaRPr lang="en-US"/>
        </a:p>
      </dgm:t>
    </dgm:pt>
    <dgm:pt modelId="{BF0E2AE7-F00A-42A7-BF1F-DF4813FED9A4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Z </a:t>
          </a:r>
          <a:r>
            <a:rPr lang="en-US" dirty="0" smtClean="0"/>
            <a:t>– subsequent build script </a:t>
          </a:r>
          <a:endParaRPr lang="en-US" dirty="0"/>
        </a:p>
      </dgm:t>
    </dgm:pt>
    <dgm:pt modelId="{292BAE0D-F938-473D-859F-47CC43AC9C5D}" type="parTrans" cxnId="{AD6C915C-157B-4347-B6AB-6CB9CB4CEACF}">
      <dgm:prSet/>
      <dgm:spPr/>
      <dgm:t>
        <a:bodyPr/>
        <a:lstStyle/>
        <a:p>
          <a:endParaRPr lang="en-US"/>
        </a:p>
      </dgm:t>
    </dgm:pt>
    <dgm:pt modelId="{31824900-6C13-40B9-99A6-78B12C060333}" type="sibTrans" cxnId="{AD6C915C-157B-4347-B6AB-6CB9CB4CEACF}">
      <dgm:prSet/>
      <dgm:spPr/>
      <dgm:t>
        <a:bodyPr/>
        <a:lstStyle/>
        <a:p>
          <a:endParaRPr lang="en-US"/>
        </a:p>
      </dgm:t>
    </dgm:pt>
    <dgm:pt modelId="{12887064-DFD4-4175-8BA9-63E90956E7D0}" type="pres">
      <dgm:prSet presAssocID="{94A5E2B9-41D5-43DB-9999-8EFFAA02C29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0C252B-CAB7-44BA-ACCC-37511287502B}" type="pres">
      <dgm:prSet presAssocID="{B851CA08-F111-4680-8E17-2058BEF64AE6}" presName="root1" presStyleCnt="0"/>
      <dgm:spPr/>
    </dgm:pt>
    <dgm:pt modelId="{F3A9FBC9-5C9B-4568-86B2-853D5987AB97}" type="pres">
      <dgm:prSet presAssocID="{B851CA08-F111-4680-8E17-2058BEF64AE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8978E3-8A24-4A9D-83DF-883E4B07B12C}" type="pres">
      <dgm:prSet presAssocID="{B851CA08-F111-4680-8E17-2058BEF64AE6}" presName="level2hierChild" presStyleCnt="0"/>
      <dgm:spPr/>
    </dgm:pt>
    <dgm:pt modelId="{DA029642-0D30-43C7-805C-7371986940E6}" type="pres">
      <dgm:prSet presAssocID="{17CE7542-8FD8-49D9-A63C-460A9B3C8C3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8366027-6B8E-40DE-8C7E-E6B9214707DE}" type="pres">
      <dgm:prSet presAssocID="{17CE7542-8FD8-49D9-A63C-460A9B3C8C3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6D7D13E4-A3A5-4A02-9D5D-3C821146C134}" type="pres">
      <dgm:prSet presAssocID="{1B3BEBBE-E49E-4D92-B5EE-A6213B6713A8}" presName="root2" presStyleCnt="0"/>
      <dgm:spPr/>
    </dgm:pt>
    <dgm:pt modelId="{F91F8894-FA49-411F-87B8-9DB1C0944789}" type="pres">
      <dgm:prSet presAssocID="{1B3BEBBE-E49E-4D92-B5EE-A6213B6713A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CCFD89-2ABF-4ED1-BB05-7814B225BD8C}" type="pres">
      <dgm:prSet presAssocID="{1B3BEBBE-E49E-4D92-B5EE-A6213B6713A8}" presName="level3hierChild" presStyleCnt="0"/>
      <dgm:spPr/>
    </dgm:pt>
    <dgm:pt modelId="{E2F7F66D-E66A-49D3-969A-70C64323B4A8}" type="pres">
      <dgm:prSet presAssocID="{4AF077C6-5310-4456-9310-3FD2AE0DBF4D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8BEE4D70-A10F-414B-91B3-59C2346C2107}" type="pres">
      <dgm:prSet presAssocID="{4AF077C6-5310-4456-9310-3FD2AE0DBF4D}" presName="connTx" presStyleLbl="parChTrans1D3" presStyleIdx="0" presStyleCnt="3"/>
      <dgm:spPr/>
      <dgm:t>
        <a:bodyPr/>
        <a:lstStyle/>
        <a:p>
          <a:endParaRPr lang="en-US"/>
        </a:p>
      </dgm:t>
    </dgm:pt>
    <dgm:pt modelId="{48F1CA3A-331F-454F-A631-F1EBE53D8C97}" type="pres">
      <dgm:prSet presAssocID="{D92CD505-0682-474D-AB13-90A593703718}" presName="root2" presStyleCnt="0"/>
      <dgm:spPr/>
    </dgm:pt>
    <dgm:pt modelId="{40C5534A-39B7-4EC9-ADB3-416B2991026A}" type="pres">
      <dgm:prSet presAssocID="{D92CD505-0682-474D-AB13-90A593703718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C16473-D5C6-41DE-B136-F46403B67E46}" type="pres">
      <dgm:prSet presAssocID="{D92CD505-0682-474D-AB13-90A593703718}" presName="level3hierChild" presStyleCnt="0"/>
      <dgm:spPr/>
    </dgm:pt>
    <dgm:pt modelId="{46AB51D8-15C8-4031-B76B-192514C3ECDB}" type="pres">
      <dgm:prSet presAssocID="{348EE560-F5F5-44B3-AEDA-2B4DD4E3F9E0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89D285CF-75EC-49AF-BC24-E72FEC504B94}" type="pres">
      <dgm:prSet presAssocID="{348EE560-F5F5-44B3-AEDA-2B4DD4E3F9E0}" presName="connTx" presStyleLbl="parChTrans1D3" presStyleIdx="1" presStyleCnt="3"/>
      <dgm:spPr/>
      <dgm:t>
        <a:bodyPr/>
        <a:lstStyle/>
        <a:p>
          <a:endParaRPr lang="en-US"/>
        </a:p>
      </dgm:t>
    </dgm:pt>
    <dgm:pt modelId="{FCE33381-607E-4BBD-A576-76109AA55101}" type="pres">
      <dgm:prSet presAssocID="{07DBF440-65D0-400F-9E39-29675D676E6D}" presName="root2" presStyleCnt="0"/>
      <dgm:spPr/>
    </dgm:pt>
    <dgm:pt modelId="{52EA0381-6848-47D3-9465-80C6067FCD08}" type="pres">
      <dgm:prSet presAssocID="{07DBF440-65D0-400F-9E39-29675D676E6D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E32C46-A18A-43F0-88A2-EA3666A918C0}" type="pres">
      <dgm:prSet presAssocID="{07DBF440-65D0-400F-9E39-29675D676E6D}" presName="level3hierChild" presStyleCnt="0"/>
      <dgm:spPr/>
    </dgm:pt>
    <dgm:pt modelId="{441890AF-4BA2-4DD4-BEF8-FA7F17B9CABE}" type="pres">
      <dgm:prSet presAssocID="{66484FC5-9EE3-4506-A080-B2D037A0B87C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DDC72B05-40E7-4248-A772-B810333706B7}" type="pres">
      <dgm:prSet presAssocID="{66484FC5-9EE3-4506-A080-B2D037A0B87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84ACB7D-EB4E-408E-BD22-42D305DF5EF6}" type="pres">
      <dgm:prSet presAssocID="{419D9A36-5935-4764-8690-EEC7CA73FC98}" presName="root2" presStyleCnt="0"/>
      <dgm:spPr/>
    </dgm:pt>
    <dgm:pt modelId="{8D93015C-0EC2-4D24-92C2-C862122448D1}" type="pres">
      <dgm:prSet presAssocID="{419D9A36-5935-4764-8690-EEC7CA73FC9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6BB99C-251D-4F99-A4DA-7289C0A716A5}" type="pres">
      <dgm:prSet presAssocID="{419D9A36-5935-4764-8690-EEC7CA73FC98}" presName="level3hierChild" presStyleCnt="0"/>
      <dgm:spPr/>
    </dgm:pt>
    <dgm:pt modelId="{4B543553-AD16-4362-98DE-BDEB0005FCE3}" type="pres">
      <dgm:prSet presAssocID="{292BAE0D-F938-473D-859F-47CC43AC9C5D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3AA5D0C5-7D74-453C-BA25-D0378FDEE13D}" type="pres">
      <dgm:prSet presAssocID="{292BAE0D-F938-473D-859F-47CC43AC9C5D}" presName="connTx" presStyleLbl="parChTrans1D3" presStyleIdx="2" presStyleCnt="3"/>
      <dgm:spPr/>
      <dgm:t>
        <a:bodyPr/>
        <a:lstStyle/>
        <a:p>
          <a:endParaRPr lang="en-US"/>
        </a:p>
      </dgm:t>
    </dgm:pt>
    <dgm:pt modelId="{2F1F113C-1D65-466D-A337-817B828F70BD}" type="pres">
      <dgm:prSet presAssocID="{BF0E2AE7-F00A-42A7-BF1F-DF4813FED9A4}" presName="root2" presStyleCnt="0"/>
      <dgm:spPr/>
    </dgm:pt>
    <dgm:pt modelId="{77123865-C14B-4C08-8D2C-E3896A5FB4A0}" type="pres">
      <dgm:prSet presAssocID="{BF0E2AE7-F00A-42A7-BF1F-DF4813FED9A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4045CF-E0F0-40C3-8E44-18F7E10E1CF1}" type="pres">
      <dgm:prSet presAssocID="{BF0E2AE7-F00A-42A7-BF1F-DF4813FED9A4}" presName="level3hierChild" presStyleCnt="0"/>
      <dgm:spPr/>
    </dgm:pt>
  </dgm:ptLst>
  <dgm:cxnLst>
    <dgm:cxn modelId="{AD6C915C-157B-4347-B6AB-6CB9CB4CEACF}" srcId="{419D9A36-5935-4764-8690-EEC7CA73FC98}" destId="{BF0E2AE7-F00A-42A7-BF1F-DF4813FED9A4}" srcOrd="0" destOrd="0" parTransId="{292BAE0D-F938-473D-859F-47CC43AC9C5D}" sibTransId="{31824900-6C13-40B9-99A6-78B12C060333}"/>
    <dgm:cxn modelId="{AA684D97-29DA-4BD3-B670-BF7C2794F934}" type="presOf" srcId="{94A5E2B9-41D5-43DB-9999-8EFFAA02C297}" destId="{12887064-DFD4-4175-8BA9-63E90956E7D0}" srcOrd="0" destOrd="0" presId="urn:microsoft.com/office/officeart/2005/8/layout/hierarchy2"/>
    <dgm:cxn modelId="{98EA9844-5738-470D-916F-2F1BD0CC3696}" type="presOf" srcId="{348EE560-F5F5-44B3-AEDA-2B4DD4E3F9E0}" destId="{46AB51D8-15C8-4031-B76B-192514C3ECDB}" srcOrd="0" destOrd="0" presId="urn:microsoft.com/office/officeart/2005/8/layout/hierarchy2"/>
    <dgm:cxn modelId="{62B2C247-377B-477C-A9DB-90014F8BC97A}" type="presOf" srcId="{348EE560-F5F5-44B3-AEDA-2B4DD4E3F9E0}" destId="{89D285CF-75EC-49AF-BC24-E72FEC504B94}" srcOrd="1" destOrd="0" presId="urn:microsoft.com/office/officeart/2005/8/layout/hierarchy2"/>
    <dgm:cxn modelId="{24924FBF-66BA-4DFF-B9C0-580711C77D24}" type="presOf" srcId="{1B3BEBBE-E49E-4D92-B5EE-A6213B6713A8}" destId="{F91F8894-FA49-411F-87B8-9DB1C0944789}" srcOrd="0" destOrd="0" presId="urn:microsoft.com/office/officeart/2005/8/layout/hierarchy2"/>
    <dgm:cxn modelId="{4BB88527-0574-4F0A-8596-5B616DADF142}" type="presOf" srcId="{292BAE0D-F938-473D-859F-47CC43AC9C5D}" destId="{4B543553-AD16-4362-98DE-BDEB0005FCE3}" srcOrd="0" destOrd="0" presId="urn:microsoft.com/office/officeart/2005/8/layout/hierarchy2"/>
    <dgm:cxn modelId="{FC7B6618-95B4-4AFD-B088-E09A4DBD9B90}" type="presOf" srcId="{BF0E2AE7-F00A-42A7-BF1F-DF4813FED9A4}" destId="{77123865-C14B-4C08-8D2C-E3896A5FB4A0}" srcOrd="0" destOrd="0" presId="urn:microsoft.com/office/officeart/2005/8/layout/hierarchy2"/>
    <dgm:cxn modelId="{8061C791-A675-4B6C-A5FC-EBEEEAE5E6A7}" srcId="{94A5E2B9-41D5-43DB-9999-8EFFAA02C297}" destId="{B851CA08-F111-4680-8E17-2058BEF64AE6}" srcOrd="0" destOrd="0" parTransId="{794F0942-91EE-42F5-879A-8F8E5B23A5C5}" sibTransId="{91A705BC-95A8-451F-9EA2-CA4D3B42AAD3}"/>
    <dgm:cxn modelId="{A65EB006-52A3-4DAE-8375-BC4F1FF54E6B}" srcId="{B851CA08-F111-4680-8E17-2058BEF64AE6}" destId="{1B3BEBBE-E49E-4D92-B5EE-A6213B6713A8}" srcOrd="0" destOrd="0" parTransId="{17CE7542-8FD8-49D9-A63C-460A9B3C8C32}" sibTransId="{8226F9DE-0DE1-4500-B214-86E5059F6154}"/>
    <dgm:cxn modelId="{E06704FC-95F8-432E-9ACF-24BB297ACA8A}" type="presOf" srcId="{4AF077C6-5310-4456-9310-3FD2AE0DBF4D}" destId="{E2F7F66D-E66A-49D3-969A-70C64323B4A8}" srcOrd="0" destOrd="0" presId="urn:microsoft.com/office/officeart/2005/8/layout/hierarchy2"/>
    <dgm:cxn modelId="{190A2FDC-CCDA-4653-9496-F1FBC1CD5378}" srcId="{1B3BEBBE-E49E-4D92-B5EE-A6213B6713A8}" destId="{D92CD505-0682-474D-AB13-90A593703718}" srcOrd="0" destOrd="0" parTransId="{4AF077C6-5310-4456-9310-3FD2AE0DBF4D}" sibTransId="{C3F7F125-49E9-4615-9C74-D9170BDDBF4C}"/>
    <dgm:cxn modelId="{6C6D5B6D-DB2D-4092-8A4A-17E54C756BC7}" type="presOf" srcId="{17CE7542-8FD8-49D9-A63C-460A9B3C8C32}" destId="{DA029642-0D30-43C7-805C-7371986940E6}" srcOrd="0" destOrd="0" presId="urn:microsoft.com/office/officeart/2005/8/layout/hierarchy2"/>
    <dgm:cxn modelId="{91C85C3D-8F6B-49FE-9620-E489CE626C5B}" type="presOf" srcId="{66484FC5-9EE3-4506-A080-B2D037A0B87C}" destId="{DDC72B05-40E7-4248-A772-B810333706B7}" srcOrd="1" destOrd="0" presId="urn:microsoft.com/office/officeart/2005/8/layout/hierarchy2"/>
    <dgm:cxn modelId="{8EEC4F78-96ED-417C-BF9F-934B150DC583}" type="presOf" srcId="{07DBF440-65D0-400F-9E39-29675D676E6D}" destId="{52EA0381-6848-47D3-9465-80C6067FCD08}" srcOrd="0" destOrd="0" presId="urn:microsoft.com/office/officeart/2005/8/layout/hierarchy2"/>
    <dgm:cxn modelId="{8883D27D-AE35-4F67-A4F0-9FA4C030276A}" type="presOf" srcId="{B851CA08-F111-4680-8E17-2058BEF64AE6}" destId="{F3A9FBC9-5C9B-4568-86B2-853D5987AB97}" srcOrd="0" destOrd="0" presId="urn:microsoft.com/office/officeart/2005/8/layout/hierarchy2"/>
    <dgm:cxn modelId="{4504CAC2-EEC2-4451-AD99-347080089BE2}" type="presOf" srcId="{D92CD505-0682-474D-AB13-90A593703718}" destId="{40C5534A-39B7-4EC9-ADB3-416B2991026A}" srcOrd="0" destOrd="0" presId="urn:microsoft.com/office/officeart/2005/8/layout/hierarchy2"/>
    <dgm:cxn modelId="{D3CF1083-8DE5-4D95-89C7-809F72A42912}" type="presOf" srcId="{292BAE0D-F938-473D-859F-47CC43AC9C5D}" destId="{3AA5D0C5-7D74-453C-BA25-D0378FDEE13D}" srcOrd="1" destOrd="0" presId="urn:microsoft.com/office/officeart/2005/8/layout/hierarchy2"/>
    <dgm:cxn modelId="{0D8E8C58-5884-4923-A76B-B227FCCEFA2F}" type="presOf" srcId="{66484FC5-9EE3-4506-A080-B2D037A0B87C}" destId="{441890AF-4BA2-4DD4-BEF8-FA7F17B9CABE}" srcOrd="0" destOrd="0" presId="urn:microsoft.com/office/officeart/2005/8/layout/hierarchy2"/>
    <dgm:cxn modelId="{6C1E7139-37FB-4299-85A5-A9A383BFF62A}" type="presOf" srcId="{17CE7542-8FD8-49D9-A63C-460A9B3C8C32}" destId="{08366027-6B8E-40DE-8C7E-E6B9214707DE}" srcOrd="1" destOrd="0" presId="urn:microsoft.com/office/officeart/2005/8/layout/hierarchy2"/>
    <dgm:cxn modelId="{FAC752F5-26FB-4756-A91A-E4B59762A1FC}" type="presOf" srcId="{419D9A36-5935-4764-8690-EEC7CA73FC98}" destId="{8D93015C-0EC2-4D24-92C2-C862122448D1}" srcOrd="0" destOrd="0" presId="urn:microsoft.com/office/officeart/2005/8/layout/hierarchy2"/>
    <dgm:cxn modelId="{262C9CAD-9A0E-475D-8499-02049A025634}" srcId="{1B3BEBBE-E49E-4D92-B5EE-A6213B6713A8}" destId="{07DBF440-65D0-400F-9E39-29675D676E6D}" srcOrd="1" destOrd="0" parTransId="{348EE560-F5F5-44B3-AEDA-2B4DD4E3F9E0}" sibTransId="{D0E2FDA3-7AE0-4875-87F6-8E13C1ACE291}"/>
    <dgm:cxn modelId="{32822ADF-3DA7-48A8-AC42-32879B100816}" srcId="{B851CA08-F111-4680-8E17-2058BEF64AE6}" destId="{419D9A36-5935-4764-8690-EEC7CA73FC98}" srcOrd="1" destOrd="0" parTransId="{66484FC5-9EE3-4506-A080-B2D037A0B87C}" sibTransId="{879F7B04-CC60-442B-91DA-31B69ED0865F}"/>
    <dgm:cxn modelId="{4152D799-CB5B-482B-A822-73BD1CFF2DF5}" type="presOf" srcId="{4AF077C6-5310-4456-9310-3FD2AE0DBF4D}" destId="{8BEE4D70-A10F-414B-91B3-59C2346C2107}" srcOrd="1" destOrd="0" presId="urn:microsoft.com/office/officeart/2005/8/layout/hierarchy2"/>
    <dgm:cxn modelId="{F3F34E44-C6CF-4919-90F7-595F11288CDC}" type="presParOf" srcId="{12887064-DFD4-4175-8BA9-63E90956E7D0}" destId="{1A0C252B-CAB7-44BA-ACCC-37511287502B}" srcOrd="0" destOrd="0" presId="urn:microsoft.com/office/officeart/2005/8/layout/hierarchy2"/>
    <dgm:cxn modelId="{D128964D-1B81-421B-BC53-CF52DD23A6B2}" type="presParOf" srcId="{1A0C252B-CAB7-44BA-ACCC-37511287502B}" destId="{F3A9FBC9-5C9B-4568-86B2-853D5987AB97}" srcOrd="0" destOrd="0" presId="urn:microsoft.com/office/officeart/2005/8/layout/hierarchy2"/>
    <dgm:cxn modelId="{B7E9D165-C469-4910-AAA4-51E21D94C65F}" type="presParOf" srcId="{1A0C252B-CAB7-44BA-ACCC-37511287502B}" destId="{4B8978E3-8A24-4A9D-83DF-883E4B07B12C}" srcOrd="1" destOrd="0" presId="urn:microsoft.com/office/officeart/2005/8/layout/hierarchy2"/>
    <dgm:cxn modelId="{A2A8159E-02DD-423F-9E89-2C47BB5AB7A1}" type="presParOf" srcId="{4B8978E3-8A24-4A9D-83DF-883E4B07B12C}" destId="{DA029642-0D30-43C7-805C-7371986940E6}" srcOrd="0" destOrd="0" presId="urn:microsoft.com/office/officeart/2005/8/layout/hierarchy2"/>
    <dgm:cxn modelId="{B9D840C0-0CD5-4CB6-92CA-328BE3786477}" type="presParOf" srcId="{DA029642-0D30-43C7-805C-7371986940E6}" destId="{08366027-6B8E-40DE-8C7E-E6B9214707DE}" srcOrd="0" destOrd="0" presId="urn:microsoft.com/office/officeart/2005/8/layout/hierarchy2"/>
    <dgm:cxn modelId="{7109C5C9-034F-4CF1-863B-B1CE551D5E72}" type="presParOf" srcId="{4B8978E3-8A24-4A9D-83DF-883E4B07B12C}" destId="{6D7D13E4-A3A5-4A02-9D5D-3C821146C134}" srcOrd="1" destOrd="0" presId="urn:microsoft.com/office/officeart/2005/8/layout/hierarchy2"/>
    <dgm:cxn modelId="{EC93AB8C-3637-4C54-8276-8C4F0CDE1B60}" type="presParOf" srcId="{6D7D13E4-A3A5-4A02-9D5D-3C821146C134}" destId="{F91F8894-FA49-411F-87B8-9DB1C0944789}" srcOrd="0" destOrd="0" presId="urn:microsoft.com/office/officeart/2005/8/layout/hierarchy2"/>
    <dgm:cxn modelId="{2E2A2CF1-1835-44A1-82FB-B8408BD1429B}" type="presParOf" srcId="{6D7D13E4-A3A5-4A02-9D5D-3C821146C134}" destId="{7BCCFD89-2ABF-4ED1-BB05-7814B225BD8C}" srcOrd="1" destOrd="0" presId="urn:microsoft.com/office/officeart/2005/8/layout/hierarchy2"/>
    <dgm:cxn modelId="{ED1672C5-A721-4624-B330-037404ACCCC0}" type="presParOf" srcId="{7BCCFD89-2ABF-4ED1-BB05-7814B225BD8C}" destId="{E2F7F66D-E66A-49D3-969A-70C64323B4A8}" srcOrd="0" destOrd="0" presId="urn:microsoft.com/office/officeart/2005/8/layout/hierarchy2"/>
    <dgm:cxn modelId="{3DEA0200-1206-477D-8E9B-31A5FA3317F2}" type="presParOf" srcId="{E2F7F66D-E66A-49D3-969A-70C64323B4A8}" destId="{8BEE4D70-A10F-414B-91B3-59C2346C2107}" srcOrd="0" destOrd="0" presId="urn:microsoft.com/office/officeart/2005/8/layout/hierarchy2"/>
    <dgm:cxn modelId="{FF3EEB79-CAFE-4F87-AAB0-4C2E6C27CC60}" type="presParOf" srcId="{7BCCFD89-2ABF-4ED1-BB05-7814B225BD8C}" destId="{48F1CA3A-331F-454F-A631-F1EBE53D8C97}" srcOrd="1" destOrd="0" presId="urn:microsoft.com/office/officeart/2005/8/layout/hierarchy2"/>
    <dgm:cxn modelId="{BF1A142B-E03E-48F1-93CC-C91493DFF88D}" type="presParOf" srcId="{48F1CA3A-331F-454F-A631-F1EBE53D8C97}" destId="{40C5534A-39B7-4EC9-ADB3-416B2991026A}" srcOrd="0" destOrd="0" presId="urn:microsoft.com/office/officeart/2005/8/layout/hierarchy2"/>
    <dgm:cxn modelId="{A45760C4-3F75-4955-8803-62EA6A708C25}" type="presParOf" srcId="{48F1CA3A-331F-454F-A631-F1EBE53D8C97}" destId="{D2C16473-D5C6-41DE-B136-F46403B67E46}" srcOrd="1" destOrd="0" presId="urn:microsoft.com/office/officeart/2005/8/layout/hierarchy2"/>
    <dgm:cxn modelId="{40B253FD-CEA3-4354-B5E4-11330DF11D53}" type="presParOf" srcId="{7BCCFD89-2ABF-4ED1-BB05-7814B225BD8C}" destId="{46AB51D8-15C8-4031-B76B-192514C3ECDB}" srcOrd="2" destOrd="0" presId="urn:microsoft.com/office/officeart/2005/8/layout/hierarchy2"/>
    <dgm:cxn modelId="{47F0AF29-DE79-4D7E-A5EB-7BD906970336}" type="presParOf" srcId="{46AB51D8-15C8-4031-B76B-192514C3ECDB}" destId="{89D285CF-75EC-49AF-BC24-E72FEC504B94}" srcOrd="0" destOrd="0" presId="urn:microsoft.com/office/officeart/2005/8/layout/hierarchy2"/>
    <dgm:cxn modelId="{FD454DC7-71A5-49C2-A164-D7B666625D84}" type="presParOf" srcId="{7BCCFD89-2ABF-4ED1-BB05-7814B225BD8C}" destId="{FCE33381-607E-4BBD-A576-76109AA55101}" srcOrd="3" destOrd="0" presId="urn:microsoft.com/office/officeart/2005/8/layout/hierarchy2"/>
    <dgm:cxn modelId="{6ABB5490-3851-43DB-BBF7-6C1B4F5BBA40}" type="presParOf" srcId="{FCE33381-607E-4BBD-A576-76109AA55101}" destId="{52EA0381-6848-47D3-9465-80C6067FCD08}" srcOrd="0" destOrd="0" presId="urn:microsoft.com/office/officeart/2005/8/layout/hierarchy2"/>
    <dgm:cxn modelId="{948D10BF-265B-48BF-8345-6539B75D6BBC}" type="presParOf" srcId="{FCE33381-607E-4BBD-A576-76109AA55101}" destId="{A0E32C46-A18A-43F0-88A2-EA3666A918C0}" srcOrd="1" destOrd="0" presId="urn:microsoft.com/office/officeart/2005/8/layout/hierarchy2"/>
    <dgm:cxn modelId="{84310F90-4353-4549-A0A9-62E7E1C6D2D9}" type="presParOf" srcId="{4B8978E3-8A24-4A9D-83DF-883E4B07B12C}" destId="{441890AF-4BA2-4DD4-BEF8-FA7F17B9CABE}" srcOrd="2" destOrd="0" presId="urn:microsoft.com/office/officeart/2005/8/layout/hierarchy2"/>
    <dgm:cxn modelId="{71D3D386-4D9F-429E-90D0-4AC587A80A77}" type="presParOf" srcId="{441890AF-4BA2-4DD4-BEF8-FA7F17B9CABE}" destId="{DDC72B05-40E7-4248-A772-B810333706B7}" srcOrd="0" destOrd="0" presId="urn:microsoft.com/office/officeart/2005/8/layout/hierarchy2"/>
    <dgm:cxn modelId="{61D32896-4C80-407B-B179-297F93F61BF4}" type="presParOf" srcId="{4B8978E3-8A24-4A9D-83DF-883E4B07B12C}" destId="{484ACB7D-EB4E-408E-BD22-42D305DF5EF6}" srcOrd="3" destOrd="0" presId="urn:microsoft.com/office/officeart/2005/8/layout/hierarchy2"/>
    <dgm:cxn modelId="{1BFCD065-0EC2-41DC-B7C8-A59803BB5853}" type="presParOf" srcId="{484ACB7D-EB4E-408E-BD22-42D305DF5EF6}" destId="{8D93015C-0EC2-4D24-92C2-C862122448D1}" srcOrd="0" destOrd="0" presId="urn:microsoft.com/office/officeart/2005/8/layout/hierarchy2"/>
    <dgm:cxn modelId="{E5C0C699-0C9E-4194-BD0C-C24817B5A479}" type="presParOf" srcId="{484ACB7D-EB4E-408E-BD22-42D305DF5EF6}" destId="{306BB99C-251D-4F99-A4DA-7289C0A716A5}" srcOrd="1" destOrd="0" presId="urn:microsoft.com/office/officeart/2005/8/layout/hierarchy2"/>
    <dgm:cxn modelId="{CD493947-06E1-47EA-A07F-71849AFD5B41}" type="presParOf" srcId="{306BB99C-251D-4F99-A4DA-7289C0A716A5}" destId="{4B543553-AD16-4362-98DE-BDEB0005FCE3}" srcOrd="0" destOrd="0" presId="urn:microsoft.com/office/officeart/2005/8/layout/hierarchy2"/>
    <dgm:cxn modelId="{62771623-7378-4F66-8B35-C9F6227FC5C0}" type="presParOf" srcId="{4B543553-AD16-4362-98DE-BDEB0005FCE3}" destId="{3AA5D0C5-7D74-453C-BA25-D0378FDEE13D}" srcOrd="0" destOrd="0" presId="urn:microsoft.com/office/officeart/2005/8/layout/hierarchy2"/>
    <dgm:cxn modelId="{4702B4B6-F52F-47EB-A5F0-E8CDFB27311E}" type="presParOf" srcId="{306BB99C-251D-4F99-A4DA-7289C0A716A5}" destId="{2F1F113C-1D65-466D-A337-817B828F70BD}" srcOrd="1" destOrd="0" presId="urn:microsoft.com/office/officeart/2005/8/layout/hierarchy2"/>
    <dgm:cxn modelId="{948C25EA-7FD7-4B88-8F41-D4FFC2C93D63}" type="presParOf" srcId="{2F1F113C-1D65-466D-A337-817B828F70BD}" destId="{77123865-C14B-4C08-8D2C-E3896A5FB4A0}" srcOrd="0" destOrd="0" presId="urn:microsoft.com/office/officeart/2005/8/layout/hierarchy2"/>
    <dgm:cxn modelId="{09FEB79A-6CE6-49D0-A84F-4DCE0D9DB02D}" type="presParOf" srcId="{2F1F113C-1D65-466D-A337-817B828F70BD}" destId="{654045CF-E0F0-40C3-8E44-18F7E10E1CF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33C9E-6821-4A95-99AC-635DF1E6869E}">
      <dsp:nvSpPr>
        <dsp:cNvPr id="0" name=""/>
        <dsp:cNvSpPr/>
      </dsp:nvSpPr>
      <dsp:spPr>
        <a:xfrm>
          <a:off x="21" y="259359"/>
          <a:ext cx="2043701" cy="817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Repository</a:t>
          </a:r>
          <a:endParaRPr lang="en-US" sz="1800" kern="1200" dirty="0"/>
        </a:p>
      </dsp:txBody>
      <dsp:txXfrm>
        <a:off x="21" y="259359"/>
        <a:ext cx="2043701" cy="817480"/>
      </dsp:txXfrm>
    </dsp:sp>
    <dsp:sp modelId="{3CF13D7F-87B8-46E4-A4D5-79952AA6DA04}">
      <dsp:nvSpPr>
        <dsp:cNvPr id="0" name=""/>
        <dsp:cNvSpPr/>
      </dsp:nvSpPr>
      <dsp:spPr>
        <a:xfrm>
          <a:off x="21" y="1076840"/>
          <a:ext cx="204370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a</a:t>
          </a:r>
          <a:endParaRPr lang="en-US" sz="1600" kern="1200" baseline="0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Dev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Rel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Trunk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b</a:t>
          </a:r>
          <a:endParaRPr lang="en-US" sz="1600" kern="1200" baseline="0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Dev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Rel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Trunk</a:t>
          </a:r>
          <a:endParaRPr lang="en-US" sz="1600" kern="1200" dirty="0"/>
        </a:p>
      </dsp:txBody>
      <dsp:txXfrm>
        <a:off x="21" y="1076840"/>
        <a:ext cx="2043701" cy="2854800"/>
      </dsp:txXfrm>
    </dsp:sp>
    <dsp:sp modelId="{84F138C2-A3D9-4391-BA26-CE48E39790C5}">
      <dsp:nvSpPr>
        <dsp:cNvPr id="0" name=""/>
        <dsp:cNvSpPr/>
      </dsp:nvSpPr>
      <dsp:spPr>
        <a:xfrm>
          <a:off x="2329840" y="259359"/>
          <a:ext cx="2043701" cy="817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Repository</a:t>
          </a:r>
          <a:endParaRPr lang="en-US" sz="1800" kern="1200" dirty="0"/>
        </a:p>
      </dsp:txBody>
      <dsp:txXfrm>
        <a:off x="2329840" y="259359"/>
        <a:ext cx="2043701" cy="817480"/>
      </dsp:txXfrm>
    </dsp:sp>
    <dsp:sp modelId="{77019D0F-CEA0-4264-A1F5-57E15D90D9D7}">
      <dsp:nvSpPr>
        <dsp:cNvPr id="0" name=""/>
        <dsp:cNvSpPr/>
      </dsp:nvSpPr>
      <dsp:spPr>
        <a:xfrm>
          <a:off x="2329840" y="1076840"/>
          <a:ext cx="204370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Dev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Rel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Trunk</a:t>
          </a:r>
          <a:endParaRPr lang="en-US" sz="1600" kern="1200" dirty="0"/>
        </a:p>
      </dsp:txBody>
      <dsp:txXfrm>
        <a:off x="2329840" y="1076840"/>
        <a:ext cx="2043701" cy="285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33C9E-6821-4A95-99AC-635DF1E6869E}">
      <dsp:nvSpPr>
        <dsp:cNvPr id="0" name=""/>
        <dsp:cNvSpPr/>
      </dsp:nvSpPr>
      <dsp:spPr>
        <a:xfrm>
          <a:off x="0" y="0"/>
          <a:ext cx="3408672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Repository</a:t>
          </a:r>
          <a:endParaRPr lang="en-US" sz="1800" kern="1200" dirty="0"/>
        </a:p>
      </dsp:txBody>
      <dsp:txXfrm>
        <a:off x="0" y="0"/>
        <a:ext cx="3408672" cy="604800"/>
      </dsp:txXfrm>
    </dsp:sp>
    <dsp:sp modelId="{3CF13D7F-87B8-46E4-A4D5-79952AA6DA04}">
      <dsp:nvSpPr>
        <dsp:cNvPr id="0" name=""/>
        <dsp:cNvSpPr/>
      </dsp:nvSpPr>
      <dsp:spPr>
        <a:xfrm>
          <a:off x="6782" y="504247"/>
          <a:ext cx="3415434" cy="3610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a</a:t>
          </a:r>
          <a:endParaRPr lang="en-US" sz="1400" kern="1200" baseline="0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X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1/p	- branches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2/q- branches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Y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1/p - branches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2/q - branches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Z	- branches</a:t>
          </a:r>
          <a:endParaRPr lang="en-US" sz="12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b</a:t>
          </a:r>
          <a:endParaRPr lang="en-US" sz="1400" kern="1200" baseline="0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X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	- branches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2 - branches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Y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1 - branches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2 - branches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Z	- branches</a:t>
          </a:r>
          <a:endParaRPr lang="en-US" sz="1200" kern="1200" dirty="0"/>
        </a:p>
      </dsp:txBody>
      <dsp:txXfrm>
        <a:off x="6782" y="504247"/>
        <a:ext cx="3415434" cy="36105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D1E42-0D81-44D3-A8A0-D9B3A5836789}">
      <dsp:nvSpPr>
        <dsp:cNvPr id="0" name=""/>
        <dsp:cNvSpPr/>
      </dsp:nvSpPr>
      <dsp:spPr>
        <a:xfrm>
          <a:off x="3817959" y="3880316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3919907"/>
        <a:ext cx="12258" cy="12258"/>
      </dsp:txXfrm>
    </dsp:sp>
    <dsp:sp modelId="{81F6A183-92A0-48BB-AF78-070360CF85C1}">
      <dsp:nvSpPr>
        <dsp:cNvPr id="0" name=""/>
        <dsp:cNvSpPr/>
      </dsp:nvSpPr>
      <dsp:spPr>
        <a:xfrm>
          <a:off x="2346968" y="3458877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82" y="0"/>
              </a:lnTo>
              <a:lnTo>
                <a:pt x="122582" y="467159"/>
              </a:lnTo>
              <a:lnTo>
                <a:pt x="245165" y="467159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3679267"/>
        <a:ext cx="26379" cy="26379"/>
      </dsp:txXfrm>
    </dsp:sp>
    <dsp:sp modelId="{D305E4AF-13A4-4D66-8F1F-3920DBC71B5C}">
      <dsp:nvSpPr>
        <dsp:cNvPr id="0" name=""/>
        <dsp:cNvSpPr/>
      </dsp:nvSpPr>
      <dsp:spPr>
        <a:xfrm>
          <a:off x="2346968" y="3413157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63421" y="3452748"/>
        <a:ext cx="12258" cy="12258"/>
      </dsp:txXfrm>
    </dsp:sp>
    <dsp:sp modelId="{A831011F-1500-44DB-8915-E983FC53F486}">
      <dsp:nvSpPr>
        <dsp:cNvPr id="0" name=""/>
        <dsp:cNvSpPr/>
      </dsp:nvSpPr>
      <dsp:spPr>
        <a:xfrm>
          <a:off x="3817959" y="2945998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2985588"/>
        <a:ext cx="12258" cy="12258"/>
      </dsp:txXfrm>
    </dsp:sp>
    <dsp:sp modelId="{D9A22F36-1191-4B16-991A-53CF1CFE52F1}">
      <dsp:nvSpPr>
        <dsp:cNvPr id="0" name=""/>
        <dsp:cNvSpPr/>
      </dsp:nvSpPr>
      <dsp:spPr>
        <a:xfrm>
          <a:off x="2346968" y="2991718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467159"/>
              </a:moveTo>
              <a:lnTo>
                <a:pt x="122582" y="467159"/>
              </a:lnTo>
              <a:lnTo>
                <a:pt x="122582" y="0"/>
              </a:lnTo>
              <a:lnTo>
                <a:pt x="245165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3212108"/>
        <a:ext cx="26379" cy="26379"/>
      </dsp:txXfrm>
    </dsp:sp>
    <dsp:sp modelId="{CFB8611A-C040-474B-BD7E-D25EC237C3A3}">
      <dsp:nvSpPr>
        <dsp:cNvPr id="0" name=""/>
        <dsp:cNvSpPr/>
      </dsp:nvSpPr>
      <dsp:spPr>
        <a:xfrm>
          <a:off x="875977" y="2057399"/>
          <a:ext cx="245165" cy="1401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82" y="0"/>
              </a:lnTo>
              <a:lnTo>
                <a:pt x="122582" y="1401477"/>
              </a:lnTo>
              <a:lnTo>
                <a:pt x="245165" y="1401477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62990" y="2722569"/>
        <a:ext cx="71138" cy="71138"/>
      </dsp:txXfrm>
    </dsp:sp>
    <dsp:sp modelId="{93CADB5B-3446-4E73-9191-BBCC4BFDA23E}">
      <dsp:nvSpPr>
        <dsp:cNvPr id="0" name=""/>
        <dsp:cNvSpPr/>
      </dsp:nvSpPr>
      <dsp:spPr>
        <a:xfrm>
          <a:off x="3817959" y="2478838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2518429"/>
        <a:ext cx="12258" cy="12258"/>
      </dsp:txXfrm>
    </dsp:sp>
    <dsp:sp modelId="{FD983C67-2AD8-4261-9E9B-F502870C283E}">
      <dsp:nvSpPr>
        <dsp:cNvPr id="0" name=""/>
        <dsp:cNvSpPr/>
      </dsp:nvSpPr>
      <dsp:spPr>
        <a:xfrm>
          <a:off x="2346968" y="2057399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82" y="0"/>
              </a:lnTo>
              <a:lnTo>
                <a:pt x="122582" y="467159"/>
              </a:lnTo>
              <a:lnTo>
                <a:pt x="245165" y="467159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2277789"/>
        <a:ext cx="26379" cy="26379"/>
      </dsp:txXfrm>
    </dsp:sp>
    <dsp:sp modelId="{E940B83C-A781-49D0-B33A-38B233CBC19E}">
      <dsp:nvSpPr>
        <dsp:cNvPr id="0" name=""/>
        <dsp:cNvSpPr/>
      </dsp:nvSpPr>
      <dsp:spPr>
        <a:xfrm>
          <a:off x="2346968" y="2011679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63421" y="2051270"/>
        <a:ext cx="12258" cy="12258"/>
      </dsp:txXfrm>
    </dsp:sp>
    <dsp:sp modelId="{EE7BC263-9458-4C8A-BA14-601D80D1E27E}">
      <dsp:nvSpPr>
        <dsp:cNvPr id="0" name=""/>
        <dsp:cNvSpPr/>
      </dsp:nvSpPr>
      <dsp:spPr>
        <a:xfrm>
          <a:off x="3817959" y="1544520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1584111"/>
        <a:ext cx="12258" cy="12258"/>
      </dsp:txXfrm>
    </dsp:sp>
    <dsp:sp modelId="{7352FF71-1525-4505-89A4-C36F9D1FE17A}">
      <dsp:nvSpPr>
        <dsp:cNvPr id="0" name=""/>
        <dsp:cNvSpPr/>
      </dsp:nvSpPr>
      <dsp:spPr>
        <a:xfrm>
          <a:off x="2346968" y="1590240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467159"/>
              </a:moveTo>
              <a:lnTo>
                <a:pt x="122582" y="467159"/>
              </a:lnTo>
              <a:lnTo>
                <a:pt x="122582" y="0"/>
              </a:lnTo>
              <a:lnTo>
                <a:pt x="245165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1810630"/>
        <a:ext cx="26379" cy="26379"/>
      </dsp:txXfrm>
    </dsp:sp>
    <dsp:sp modelId="{6285222F-D887-4E3B-8BEA-BA8AB99BD260}">
      <dsp:nvSpPr>
        <dsp:cNvPr id="0" name=""/>
        <dsp:cNvSpPr/>
      </dsp:nvSpPr>
      <dsp:spPr>
        <a:xfrm>
          <a:off x="875977" y="2011679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92430" y="2051270"/>
        <a:ext cx="12258" cy="12258"/>
      </dsp:txXfrm>
    </dsp:sp>
    <dsp:sp modelId="{6A6F5254-CB7B-46F3-8AD8-B9F5EB7365F8}">
      <dsp:nvSpPr>
        <dsp:cNvPr id="0" name=""/>
        <dsp:cNvSpPr/>
      </dsp:nvSpPr>
      <dsp:spPr>
        <a:xfrm>
          <a:off x="3817959" y="1077360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1116951"/>
        <a:ext cx="12258" cy="12258"/>
      </dsp:txXfrm>
    </dsp:sp>
    <dsp:sp modelId="{59DBC291-18F5-4FAE-8A1E-33E062783BCB}">
      <dsp:nvSpPr>
        <dsp:cNvPr id="0" name=""/>
        <dsp:cNvSpPr/>
      </dsp:nvSpPr>
      <dsp:spPr>
        <a:xfrm>
          <a:off x="2346968" y="655921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82" y="0"/>
              </a:lnTo>
              <a:lnTo>
                <a:pt x="122582" y="467159"/>
              </a:lnTo>
              <a:lnTo>
                <a:pt x="245165" y="467159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876311"/>
        <a:ext cx="26379" cy="26379"/>
      </dsp:txXfrm>
    </dsp:sp>
    <dsp:sp modelId="{53CC9811-5492-4EAD-932E-AA1CE3B83013}">
      <dsp:nvSpPr>
        <dsp:cNvPr id="0" name=""/>
        <dsp:cNvSpPr/>
      </dsp:nvSpPr>
      <dsp:spPr>
        <a:xfrm>
          <a:off x="2346968" y="610201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63421" y="649792"/>
        <a:ext cx="12258" cy="12258"/>
      </dsp:txXfrm>
    </dsp:sp>
    <dsp:sp modelId="{6B7C48BF-0360-44F8-ADEA-1FD1FD432D7F}">
      <dsp:nvSpPr>
        <dsp:cNvPr id="0" name=""/>
        <dsp:cNvSpPr/>
      </dsp:nvSpPr>
      <dsp:spPr>
        <a:xfrm>
          <a:off x="3817959" y="143042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182633"/>
        <a:ext cx="12258" cy="12258"/>
      </dsp:txXfrm>
    </dsp:sp>
    <dsp:sp modelId="{CFD59FA6-71E5-4CDC-BF5B-4CE4F271C3C7}">
      <dsp:nvSpPr>
        <dsp:cNvPr id="0" name=""/>
        <dsp:cNvSpPr/>
      </dsp:nvSpPr>
      <dsp:spPr>
        <a:xfrm>
          <a:off x="2346968" y="188762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467159"/>
              </a:moveTo>
              <a:lnTo>
                <a:pt x="122582" y="467159"/>
              </a:lnTo>
              <a:lnTo>
                <a:pt x="122582" y="0"/>
              </a:lnTo>
              <a:lnTo>
                <a:pt x="245165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409152"/>
        <a:ext cx="26379" cy="26379"/>
      </dsp:txXfrm>
    </dsp:sp>
    <dsp:sp modelId="{E826D086-21EB-4B31-865A-2F2D8E5C549F}">
      <dsp:nvSpPr>
        <dsp:cNvPr id="0" name=""/>
        <dsp:cNvSpPr/>
      </dsp:nvSpPr>
      <dsp:spPr>
        <a:xfrm>
          <a:off x="875977" y="655921"/>
          <a:ext cx="245165" cy="1401477"/>
        </a:xfrm>
        <a:custGeom>
          <a:avLst/>
          <a:gdLst/>
          <a:ahLst/>
          <a:cxnLst/>
          <a:rect l="0" t="0" r="0" b="0"/>
          <a:pathLst>
            <a:path>
              <a:moveTo>
                <a:pt x="0" y="1401477"/>
              </a:moveTo>
              <a:lnTo>
                <a:pt x="122582" y="1401477"/>
              </a:lnTo>
              <a:lnTo>
                <a:pt x="122582" y="0"/>
              </a:lnTo>
              <a:lnTo>
                <a:pt x="245165" y="0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62990" y="1321091"/>
        <a:ext cx="71138" cy="71138"/>
      </dsp:txXfrm>
    </dsp:sp>
    <dsp:sp modelId="{FFF3DC03-6D88-4418-8920-89B11AF2A79D}">
      <dsp:nvSpPr>
        <dsp:cNvPr id="0" name=""/>
        <dsp:cNvSpPr/>
      </dsp:nvSpPr>
      <dsp:spPr>
        <a:xfrm rot="16200000">
          <a:off x="-294379" y="1870535"/>
          <a:ext cx="1966986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Main</a:t>
          </a:r>
          <a:endParaRPr lang="en-US" sz="2400" kern="1200" dirty="0"/>
        </a:p>
      </dsp:txBody>
      <dsp:txXfrm>
        <a:off x="-294379" y="1870535"/>
        <a:ext cx="1966986" cy="373727"/>
      </dsp:txXfrm>
    </dsp:sp>
    <dsp:sp modelId="{C0AB65F9-B53E-4AE6-8865-4EDDB18C54BA}">
      <dsp:nvSpPr>
        <dsp:cNvPr id="0" name=""/>
        <dsp:cNvSpPr/>
      </dsp:nvSpPr>
      <dsp:spPr>
        <a:xfrm>
          <a:off x="1121142" y="469057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R2</a:t>
          </a:r>
          <a:endParaRPr lang="en-US" sz="2100" kern="1200" dirty="0"/>
        </a:p>
      </dsp:txBody>
      <dsp:txXfrm>
        <a:off x="1121142" y="469057"/>
        <a:ext cx="1225825" cy="373727"/>
      </dsp:txXfrm>
    </dsp:sp>
    <dsp:sp modelId="{1AE24689-510B-40D8-B86C-55CAE3E7208D}">
      <dsp:nvSpPr>
        <dsp:cNvPr id="0" name=""/>
        <dsp:cNvSpPr/>
      </dsp:nvSpPr>
      <dsp:spPr>
        <a:xfrm>
          <a:off x="2592133" y="1898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a</a:t>
          </a:r>
          <a:endParaRPr lang="en-US" sz="2100" kern="1200" dirty="0"/>
        </a:p>
      </dsp:txBody>
      <dsp:txXfrm>
        <a:off x="2592133" y="1898"/>
        <a:ext cx="1225825" cy="373727"/>
      </dsp:txXfrm>
    </dsp:sp>
    <dsp:sp modelId="{49231D70-0D9F-43F8-8D69-D545C412BA17}">
      <dsp:nvSpPr>
        <dsp:cNvPr id="0" name=""/>
        <dsp:cNvSpPr/>
      </dsp:nvSpPr>
      <dsp:spPr>
        <a:xfrm>
          <a:off x="4063124" y="1898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2100" kern="1200" dirty="0"/>
        </a:p>
      </dsp:txBody>
      <dsp:txXfrm>
        <a:off x="4063124" y="1898"/>
        <a:ext cx="1225825" cy="373727"/>
      </dsp:txXfrm>
    </dsp:sp>
    <dsp:sp modelId="{6F7B8F81-C671-4646-B5D4-3D1AD303FB26}">
      <dsp:nvSpPr>
        <dsp:cNvPr id="0" name=""/>
        <dsp:cNvSpPr/>
      </dsp:nvSpPr>
      <dsp:spPr>
        <a:xfrm>
          <a:off x="2592133" y="469057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…</a:t>
          </a:r>
          <a:endParaRPr lang="en-US" sz="2100" kern="1200" dirty="0"/>
        </a:p>
      </dsp:txBody>
      <dsp:txXfrm>
        <a:off x="2592133" y="469057"/>
        <a:ext cx="1225825" cy="373727"/>
      </dsp:txXfrm>
    </dsp:sp>
    <dsp:sp modelId="{DA54CFE8-6981-4D63-9CEE-0D451E016866}">
      <dsp:nvSpPr>
        <dsp:cNvPr id="0" name=""/>
        <dsp:cNvSpPr/>
      </dsp:nvSpPr>
      <dsp:spPr>
        <a:xfrm>
          <a:off x="2592133" y="936217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x</a:t>
          </a:r>
          <a:endParaRPr lang="en-US" sz="2100" kern="1200" dirty="0"/>
        </a:p>
      </dsp:txBody>
      <dsp:txXfrm>
        <a:off x="2592133" y="936217"/>
        <a:ext cx="1225825" cy="373727"/>
      </dsp:txXfrm>
    </dsp:sp>
    <dsp:sp modelId="{A3F2148A-C1A8-4C25-B95B-A9BAACD03C9E}">
      <dsp:nvSpPr>
        <dsp:cNvPr id="0" name=""/>
        <dsp:cNvSpPr/>
      </dsp:nvSpPr>
      <dsp:spPr>
        <a:xfrm>
          <a:off x="4063124" y="936217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1600" kern="1200" dirty="0"/>
        </a:p>
      </dsp:txBody>
      <dsp:txXfrm>
        <a:off x="4063124" y="936217"/>
        <a:ext cx="1225825" cy="373727"/>
      </dsp:txXfrm>
    </dsp:sp>
    <dsp:sp modelId="{E854D419-8C90-4209-A510-61D99E941C79}">
      <dsp:nvSpPr>
        <dsp:cNvPr id="0" name=""/>
        <dsp:cNvSpPr/>
      </dsp:nvSpPr>
      <dsp:spPr>
        <a:xfrm>
          <a:off x="1121142" y="1870535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R1</a:t>
          </a:r>
          <a:endParaRPr lang="en-US" sz="2100" kern="1200" dirty="0"/>
        </a:p>
      </dsp:txBody>
      <dsp:txXfrm>
        <a:off x="1121142" y="1870535"/>
        <a:ext cx="1225825" cy="373727"/>
      </dsp:txXfrm>
    </dsp:sp>
    <dsp:sp modelId="{6BEF9686-CF33-423A-8D2B-E3CA81729BFF}">
      <dsp:nvSpPr>
        <dsp:cNvPr id="0" name=""/>
        <dsp:cNvSpPr/>
      </dsp:nvSpPr>
      <dsp:spPr>
        <a:xfrm>
          <a:off x="2592133" y="1403376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a</a:t>
          </a:r>
          <a:endParaRPr lang="en-US" sz="2100" kern="1200" dirty="0"/>
        </a:p>
      </dsp:txBody>
      <dsp:txXfrm>
        <a:off x="2592133" y="1403376"/>
        <a:ext cx="1225825" cy="373727"/>
      </dsp:txXfrm>
    </dsp:sp>
    <dsp:sp modelId="{ECCDDCDA-9546-4095-922C-FC83DBEDD1F9}">
      <dsp:nvSpPr>
        <dsp:cNvPr id="0" name=""/>
        <dsp:cNvSpPr/>
      </dsp:nvSpPr>
      <dsp:spPr>
        <a:xfrm>
          <a:off x="4063124" y="1403376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1600" kern="1200" dirty="0"/>
        </a:p>
      </dsp:txBody>
      <dsp:txXfrm>
        <a:off x="4063124" y="1403376"/>
        <a:ext cx="1225825" cy="373727"/>
      </dsp:txXfrm>
    </dsp:sp>
    <dsp:sp modelId="{654571F6-41CD-4CB9-80BF-D6FD5E44FE5D}">
      <dsp:nvSpPr>
        <dsp:cNvPr id="0" name=""/>
        <dsp:cNvSpPr/>
      </dsp:nvSpPr>
      <dsp:spPr>
        <a:xfrm>
          <a:off x="2592133" y="1870535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…</a:t>
          </a:r>
          <a:endParaRPr lang="en-US" sz="2100" kern="1200" dirty="0"/>
        </a:p>
      </dsp:txBody>
      <dsp:txXfrm>
        <a:off x="2592133" y="1870535"/>
        <a:ext cx="1225825" cy="373727"/>
      </dsp:txXfrm>
    </dsp:sp>
    <dsp:sp modelId="{2C9F213D-7317-45E9-B22D-EAEAB6603B0F}">
      <dsp:nvSpPr>
        <dsp:cNvPr id="0" name=""/>
        <dsp:cNvSpPr/>
      </dsp:nvSpPr>
      <dsp:spPr>
        <a:xfrm>
          <a:off x="2592133" y="2337695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x</a:t>
          </a:r>
          <a:endParaRPr lang="en-US" sz="2100" kern="1200" dirty="0"/>
        </a:p>
      </dsp:txBody>
      <dsp:txXfrm>
        <a:off x="2592133" y="2337695"/>
        <a:ext cx="1225825" cy="373727"/>
      </dsp:txXfrm>
    </dsp:sp>
    <dsp:sp modelId="{A636DBE6-292E-4E97-B539-18F62422FD9F}">
      <dsp:nvSpPr>
        <dsp:cNvPr id="0" name=""/>
        <dsp:cNvSpPr/>
      </dsp:nvSpPr>
      <dsp:spPr>
        <a:xfrm>
          <a:off x="4063124" y="2337695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1400" kern="1200" dirty="0"/>
        </a:p>
      </dsp:txBody>
      <dsp:txXfrm>
        <a:off x="4063124" y="2337695"/>
        <a:ext cx="1225825" cy="373727"/>
      </dsp:txXfrm>
    </dsp:sp>
    <dsp:sp modelId="{86F6E9DD-9C12-4198-8305-F825FDB3DA57}">
      <dsp:nvSpPr>
        <dsp:cNvPr id="0" name=""/>
        <dsp:cNvSpPr/>
      </dsp:nvSpPr>
      <dsp:spPr>
        <a:xfrm>
          <a:off x="1121142" y="3272013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Prod</a:t>
          </a:r>
          <a:endParaRPr lang="en-US" sz="2100" kern="1200" dirty="0"/>
        </a:p>
      </dsp:txBody>
      <dsp:txXfrm>
        <a:off x="1121142" y="3272013"/>
        <a:ext cx="1225825" cy="373727"/>
      </dsp:txXfrm>
    </dsp:sp>
    <dsp:sp modelId="{33C67E1B-42E5-407D-BC4C-1EBC33B8E123}">
      <dsp:nvSpPr>
        <dsp:cNvPr id="0" name=""/>
        <dsp:cNvSpPr/>
      </dsp:nvSpPr>
      <dsp:spPr>
        <a:xfrm>
          <a:off x="2592133" y="2804854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a</a:t>
          </a:r>
          <a:endParaRPr lang="en-US" sz="2100" kern="1200" dirty="0"/>
        </a:p>
      </dsp:txBody>
      <dsp:txXfrm>
        <a:off x="2592133" y="2804854"/>
        <a:ext cx="1225825" cy="373727"/>
      </dsp:txXfrm>
    </dsp:sp>
    <dsp:sp modelId="{C958D967-354B-48CA-B111-11BF040A1436}">
      <dsp:nvSpPr>
        <dsp:cNvPr id="0" name=""/>
        <dsp:cNvSpPr/>
      </dsp:nvSpPr>
      <dsp:spPr>
        <a:xfrm>
          <a:off x="4063124" y="2804854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2100" kern="1200" dirty="0"/>
        </a:p>
      </dsp:txBody>
      <dsp:txXfrm>
        <a:off x="4063124" y="2804854"/>
        <a:ext cx="1225825" cy="373727"/>
      </dsp:txXfrm>
    </dsp:sp>
    <dsp:sp modelId="{DD20CC5F-74B5-4B71-9801-943C62985B7C}">
      <dsp:nvSpPr>
        <dsp:cNvPr id="0" name=""/>
        <dsp:cNvSpPr/>
      </dsp:nvSpPr>
      <dsp:spPr>
        <a:xfrm>
          <a:off x="2592133" y="3272013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…</a:t>
          </a:r>
          <a:endParaRPr lang="en-US" sz="2100" kern="1200" dirty="0"/>
        </a:p>
      </dsp:txBody>
      <dsp:txXfrm>
        <a:off x="2592133" y="3272013"/>
        <a:ext cx="1225825" cy="373727"/>
      </dsp:txXfrm>
    </dsp:sp>
    <dsp:sp modelId="{00244C21-1D6C-430C-BBE7-F6753BDC2118}">
      <dsp:nvSpPr>
        <dsp:cNvPr id="0" name=""/>
        <dsp:cNvSpPr/>
      </dsp:nvSpPr>
      <dsp:spPr>
        <a:xfrm>
          <a:off x="2592133" y="3739172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x</a:t>
          </a:r>
          <a:endParaRPr lang="en-US" sz="2100" kern="1200" dirty="0"/>
        </a:p>
      </dsp:txBody>
      <dsp:txXfrm>
        <a:off x="2592133" y="3739172"/>
        <a:ext cx="1225825" cy="373727"/>
      </dsp:txXfrm>
    </dsp:sp>
    <dsp:sp modelId="{C829DE31-F279-4027-863C-515BA0BC9C93}">
      <dsp:nvSpPr>
        <dsp:cNvPr id="0" name=""/>
        <dsp:cNvSpPr/>
      </dsp:nvSpPr>
      <dsp:spPr>
        <a:xfrm>
          <a:off x="4063124" y="3739172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1600" kern="1200" dirty="0"/>
        </a:p>
      </dsp:txBody>
      <dsp:txXfrm>
        <a:off x="4063124" y="3739172"/>
        <a:ext cx="1225825" cy="3737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9FBC9-5C9B-4568-86B2-853D5987AB97}">
      <dsp:nvSpPr>
        <dsp:cNvPr id="0" name=""/>
        <dsp:cNvSpPr/>
      </dsp:nvSpPr>
      <dsp:spPr>
        <a:xfrm>
          <a:off x="69" y="1283898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Project </a:t>
          </a:r>
          <a:r>
            <a:rPr lang="en-US" sz="1300" kern="1200" dirty="0" smtClean="0"/>
            <a:t>– Main build script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0625" y="1304454"/>
        <a:ext cx="1362535" cy="660711"/>
      </dsp:txXfrm>
    </dsp:sp>
    <dsp:sp modelId="{DA029642-0D30-43C7-805C-7371986940E6}">
      <dsp:nvSpPr>
        <dsp:cNvPr id="0" name=""/>
        <dsp:cNvSpPr/>
      </dsp:nvSpPr>
      <dsp:spPr>
        <a:xfrm rot="18770822">
          <a:off x="1271635" y="1310110"/>
          <a:ext cx="825622" cy="44077"/>
        </a:xfrm>
        <a:custGeom>
          <a:avLst/>
          <a:gdLst/>
          <a:ahLst/>
          <a:cxnLst/>
          <a:rect l="0" t="0" r="0" b="0"/>
          <a:pathLst>
            <a:path>
              <a:moveTo>
                <a:pt x="0" y="22038"/>
              </a:moveTo>
              <a:lnTo>
                <a:pt x="825622" y="22038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63806" y="1311508"/>
        <a:ext cx="41281" cy="41281"/>
      </dsp:txXfrm>
    </dsp:sp>
    <dsp:sp modelId="{F91F8894-FA49-411F-87B8-9DB1C0944789}">
      <dsp:nvSpPr>
        <dsp:cNvPr id="0" name=""/>
        <dsp:cNvSpPr/>
      </dsp:nvSpPr>
      <dsp:spPr>
        <a:xfrm>
          <a:off x="1965176" y="678575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A- </a:t>
          </a:r>
          <a:r>
            <a:rPr lang="en-US" sz="1300" kern="1200" dirty="0" smtClean="0"/>
            <a:t>child build script</a:t>
          </a:r>
          <a:endParaRPr lang="en-US" sz="1300" kern="1200" dirty="0"/>
        </a:p>
      </dsp:txBody>
      <dsp:txXfrm>
        <a:off x="1985732" y="699131"/>
        <a:ext cx="1362535" cy="660711"/>
      </dsp:txXfrm>
    </dsp:sp>
    <dsp:sp modelId="{E2F7F66D-E66A-49D3-969A-70C64323B4A8}">
      <dsp:nvSpPr>
        <dsp:cNvPr id="0" name=""/>
        <dsp:cNvSpPr/>
      </dsp:nvSpPr>
      <dsp:spPr>
        <a:xfrm rot="19457599">
          <a:off x="3303833" y="805674"/>
          <a:ext cx="691438" cy="44077"/>
        </a:xfrm>
        <a:custGeom>
          <a:avLst/>
          <a:gdLst/>
          <a:ahLst/>
          <a:cxnLst/>
          <a:rect l="0" t="0" r="0" b="0"/>
          <a:pathLst>
            <a:path>
              <a:moveTo>
                <a:pt x="0" y="22038"/>
              </a:moveTo>
              <a:lnTo>
                <a:pt x="691438" y="22038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32267" y="810427"/>
        <a:ext cx="34571" cy="34571"/>
      </dsp:txXfrm>
    </dsp:sp>
    <dsp:sp modelId="{40C5534A-39B7-4EC9-ADB3-416B2991026A}">
      <dsp:nvSpPr>
        <dsp:cNvPr id="0" name=""/>
        <dsp:cNvSpPr/>
      </dsp:nvSpPr>
      <dsp:spPr>
        <a:xfrm>
          <a:off x="3930282" y="275026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X </a:t>
          </a:r>
          <a:r>
            <a:rPr lang="en-US" sz="1300" kern="1200" dirty="0" smtClean="0"/>
            <a:t>– subsequent build script </a:t>
          </a:r>
          <a:endParaRPr lang="en-US" sz="1300" kern="1200" dirty="0"/>
        </a:p>
      </dsp:txBody>
      <dsp:txXfrm>
        <a:off x="3950838" y="295582"/>
        <a:ext cx="1362535" cy="660711"/>
      </dsp:txXfrm>
    </dsp:sp>
    <dsp:sp modelId="{46AB51D8-15C8-4031-B76B-192514C3ECDB}">
      <dsp:nvSpPr>
        <dsp:cNvPr id="0" name=""/>
        <dsp:cNvSpPr/>
      </dsp:nvSpPr>
      <dsp:spPr>
        <a:xfrm rot="2142401">
          <a:off x="3303833" y="1209223"/>
          <a:ext cx="691438" cy="44077"/>
        </a:xfrm>
        <a:custGeom>
          <a:avLst/>
          <a:gdLst/>
          <a:ahLst/>
          <a:cxnLst/>
          <a:rect l="0" t="0" r="0" b="0"/>
          <a:pathLst>
            <a:path>
              <a:moveTo>
                <a:pt x="0" y="22038"/>
              </a:moveTo>
              <a:lnTo>
                <a:pt x="691438" y="22038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32267" y="1213975"/>
        <a:ext cx="34571" cy="34571"/>
      </dsp:txXfrm>
    </dsp:sp>
    <dsp:sp modelId="{52EA0381-6848-47D3-9465-80C6067FCD08}">
      <dsp:nvSpPr>
        <dsp:cNvPr id="0" name=""/>
        <dsp:cNvSpPr/>
      </dsp:nvSpPr>
      <dsp:spPr>
        <a:xfrm>
          <a:off x="3930282" y="1082124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Y </a:t>
          </a:r>
          <a:r>
            <a:rPr lang="en-US" sz="1300" kern="1200" dirty="0" smtClean="0"/>
            <a:t>– subsequent build script </a:t>
          </a:r>
          <a:endParaRPr lang="en-US" sz="1300" kern="1200" dirty="0"/>
        </a:p>
      </dsp:txBody>
      <dsp:txXfrm>
        <a:off x="3950838" y="1102680"/>
        <a:ext cx="1362535" cy="660711"/>
      </dsp:txXfrm>
    </dsp:sp>
    <dsp:sp modelId="{441890AF-4BA2-4DD4-BEF8-FA7F17B9CABE}">
      <dsp:nvSpPr>
        <dsp:cNvPr id="0" name=""/>
        <dsp:cNvSpPr/>
      </dsp:nvSpPr>
      <dsp:spPr>
        <a:xfrm rot="2829178">
          <a:off x="1271635" y="1915433"/>
          <a:ext cx="825622" cy="44077"/>
        </a:xfrm>
        <a:custGeom>
          <a:avLst/>
          <a:gdLst/>
          <a:ahLst/>
          <a:cxnLst/>
          <a:rect l="0" t="0" r="0" b="0"/>
          <a:pathLst>
            <a:path>
              <a:moveTo>
                <a:pt x="0" y="22038"/>
              </a:moveTo>
              <a:lnTo>
                <a:pt x="825622" y="22038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63806" y="1916831"/>
        <a:ext cx="41281" cy="41281"/>
      </dsp:txXfrm>
    </dsp:sp>
    <dsp:sp modelId="{8D93015C-0EC2-4D24-92C2-C862122448D1}">
      <dsp:nvSpPr>
        <dsp:cNvPr id="0" name=""/>
        <dsp:cNvSpPr/>
      </dsp:nvSpPr>
      <dsp:spPr>
        <a:xfrm>
          <a:off x="1965176" y="1889221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B </a:t>
          </a:r>
          <a:r>
            <a:rPr lang="en-US" sz="1300" kern="1200" dirty="0" smtClean="0"/>
            <a:t>– child build script</a:t>
          </a:r>
          <a:endParaRPr lang="en-US" sz="1300" kern="1200" dirty="0"/>
        </a:p>
      </dsp:txBody>
      <dsp:txXfrm>
        <a:off x="1985732" y="1909777"/>
        <a:ext cx="1362535" cy="660711"/>
      </dsp:txXfrm>
    </dsp:sp>
    <dsp:sp modelId="{4B543553-AD16-4362-98DE-BDEB0005FCE3}">
      <dsp:nvSpPr>
        <dsp:cNvPr id="0" name=""/>
        <dsp:cNvSpPr/>
      </dsp:nvSpPr>
      <dsp:spPr>
        <a:xfrm>
          <a:off x="3368823" y="2218094"/>
          <a:ext cx="561459" cy="44077"/>
        </a:xfrm>
        <a:custGeom>
          <a:avLst/>
          <a:gdLst/>
          <a:ahLst/>
          <a:cxnLst/>
          <a:rect l="0" t="0" r="0" b="0"/>
          <a:pathLst>
            <a:path>
              <a:moveTo>
                <a:pt x="0" y="22038"/>
              </a:moveTo>
              <a:lnTo>
                <a:pt x="561459" y="22038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35516" y="2226096"/>
        <a:ext cx="28072" cy="28072"/>
      </dsp:txXfrm>
    </dsp:sp>
    <dsp:sp modelId="{77123865-C14B-4C08-8D2C-E3896A5FB4A0}">
      <dsp:nvSpPr>
        <dsp:cNvPr id="0" name=""/>
        <dsp:cNvSpPr/>
      </dsp:nvSpPr>
      <dsp:spPr>
        <a:xfrm>
          <a:off x="3930282" y="1889221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Z </a:t>
          </a:r>
          <a:r>
            <a:rPr lang="en-US" sz="1300" kern="1200" dirty="0" smtClean="0"/>
            <a:t>– subsequent build script </a:t>
          </a:r>
          <a:endParaRPr lang="en-US" sz="1300" kern="1200" dirty="0"/>
        </a:p>
      </dsp:txBody>
      <dsp:txXfrm>
        <a:off x="3950838" y="1909777"/>
        <a:ext cx="1362535" cy="660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407C359-473F-4AB9-ABD6-6D9B66A5387E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://maven.apache.org/guides/introduction/introduction-to-the-standard-directorylayout.html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83880" cy="1051560"/>
          </a:xfrm>
        </p:spPr>
        <p:txBody>
          <a:bodyPr/>
          <a:lstStyle/>
          <a:p>
            <a:r>
              <a:rPr lang="en-US" dirty="0" smtClean="0"/>
              <a:t>Scope of the Presentation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205128"/>
            <a:ext cx="8229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This is entirely new idea for SCM Process.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Not based on existing work model. </a:t>
            </a:r>
          </a:p>
          <a:p>
            <a:endParaRPr lang="en-US" sz="2000" b="1" dirty="0"/>
          </a:p>
          <a:p>
            <a:r>
              <a:rPr lang="en-US" sz="2000" b="1" dirty="0" smtClean="0"/>
              <a:t>Not comparable with existing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90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QA and </a:t>
            </a:r>
            <a:r>
              <a:rPr lang="en-US" dirty="0" err="1" smtClean="0"/>
              <a:t>Dev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need to have isolated </a:t>
            </a:r>
            <a:r>
              <a:rPr lang="en-US" dirty="0" err="1" smtClean="0"/>
              <a:t>Dev</a:t>
            </a:r>
            <a:r>
              <a:rPr lang="en-US" dirty="0" smtClean="0"/>
              <a:t> and QA environment for deployment of the code.</a:t>
            </a:r>
          </a:p>
          <a:p>
            <a:r>
              <a:rPr lang="en-US" dirty="0" smtClean="0"/>
              <a:t>Isolated Environments to look like Production Environment.</a:t>
            </a:r>
          </a:p>
          <a:p>
            <a:r>
              <a:rPr lang="en-US" dirty="0" smtClean="0"/>
              <a:t>Dedicated environment for 1 release</a:t>
            </a:r>
          </a:p>
          <a:p>
            <a:r>
              <a:rPr lang="en-US" dirty="0" smtClean="0"/>
              <a:t>Dedicated environment for prod bug fix.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 QA Environments</a:t>
            </a:r>
          </a:p>
          <a:p>
            <a:pPr marL="0" indent="0">
              <a:buNone/>
            </a:pPr>
            <a:r>
              <a:rPr lang="en-US" dirty="0" smtClean="0"/>
              <a:t>1 Integration Environment.</a:t>
            </a:r>
          </a:p>
          <a:p>
            <a:r>
              <a:rPr lang="en-US" dirty="0" smtClean="0"/>
              <a:t>Environment should be managed by SCM team just like prod managed by Prod engineers.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915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Scope of the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83880" cy="4187952"/>
          </a:xfrm>
        </p:spPr>
        <p:txBody>
          <a:bodyPr/>
          <a:lstStyle/>
          <a:p>
            <a:r>
              <a:rPr lang="en-US" dirty="0" smtClean="0"/>
              <a:t>The entire idea is based of frequent release cycle (lets say 15 days)- Frequency can be define by combine.</a:t>
            </a:r>
          </a:p>
          <a:p>
            <a:r>
              <a:rPr lang="en-US" dirty="0" smtClean="0"/>
              <a:t>As per the presented idea, 2 release at a time with support of 2 QA </a:t>
            </a:r>
            <a:r>
              <a:rPr lang="en-US" dirty="0" err="1" smtClean="0"/>
              <a:t>env</a:t>
            </a:r>
            <a:r>
              <a:rPr lang="en-US" dirty="0" smtClean="0"/>
              <a:t> for each major release.- may differ as per 1</a:t>
            </a:r>
            <a:r>
              <a:rPr lang="en-US" baseline="30000" dirty="0" smtClean="0"/>
              <a:t>st</a:t>
            </a:r>
            <a:r>
              <a:rPr lang="en-US" dirty="0" smtClean="0"/>
              <a:t> point.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0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0060" y="381000"/>
            <a:ext cx="8183880" cy="1051560"/>
          </a:xfrm>
        </p:spPr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66800" y="3810000"/>
            <a:ext cx="685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200" y="39624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Trunk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24200"/>
            <a:ext cx="4953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95500" y="3124200"/>
            <a:ext cx="2552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62200" y="3810000"/>
            <a:ext cx="533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95600" y="4495800"/>
            <a:ext cx="30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371850" y="3124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33800" y="38100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3124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48200" y="38100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73200" y="2667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43200" y="46482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Rel2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971143" y="838200"/>
            <a:ext cx="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57800" y="838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847318" y="1457121"/>
            <a:ext cx="24765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94086" y="1457121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24600" y="3205490"/>
            <a:ext cx="224790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Maintenance Branch/ Live Like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54102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General branching for projects.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894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smtClean="0"/>
              <a:t>SVN Repository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256267"/>
              </p:ext>
            </p:extLst>
          </p:nvPr>
        </p:nvGraphicFramePr>
        <p:xfrm>
          <a:off x="4419600" y="1676400"/>
          <a:ext cx="437356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112182"/>
              </p:ext>
            </p:extLst>
          </p:nvPr>
        </p:nvGraphicFramePr>
        <p:xfrm>
          <a:off x="457200" y="1907064"/>
          <a:ext cx="3429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1600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156793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8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Repository Management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52600"/>
            <a:ext cx="7391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are going to use following Maven Repository tool to store all artifact.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Sonatype</a:t>
            </a:r>
            <a:r>
              <a:rPr lang="en-US" dirty="0" smtClean="0"/>
              <a:t> nexus</a:t>
            </a:r>
          </a:p>
          <a:p>
            <a:endParaRPr lang="en-US" dirty="0" smtClean="0"/>
          </a:p>
          <a:p>
            <a:r>
              <a:rPr lang="en-US" sz="2000" dirty="0" smtClean="0"/>
              <a:t>This will not only store the java compiled library like war, jar </a:t>
            </a:r>
            <a:r>
              <a:rPr lang="en-US" sz="2000" dirty="0" err="1" smtClean="0"/>
              <a:t>etc</a:t>
            </a:r>
            <a:r>
              <a:rPr lang="en-US" sz="2000" dirty="0" smtClean="0"/>
              <a:t> but it’s use is extended to store other packages in zip/tar format.</a:t>
            </a:r>
          </a:p>
          <a:p>
            <a:r>
              <a:rPr lang="en-US" sz="2000" dirty="0" smtClean="0"/>
              <a:t>This way we can ensure that we have centralize repo to store all deployable.</a:t>
            </a:r>
          </a:p>
          <a:p>
            <a:endParaRPr lang="en-US" sz="2000" dirty="0" smtClean="0"/>
          </a:p>
          <a:p>
            <a:r>
              <a:rPr lang="en-US" sz="2000" dirty="0" smtClean="0"/>
              <a:t>2 </a:t>
            </a:r>
            <a:r>
              <a:rPr lang="en-US" sz="2000" dirty="0" smtClean="0"/>
              <a:t>Types of Repositories</a:t>
            </a:r>
            <a:endParaRPr lang="en-US" sz="2000" dirty="0"/>
          </a:p>
          <a:p>
            <a:pPr lvl="1"/>
            <a:r>
              <a:rPr lang="en-US" sz="2000" dirty="0" smtClean="0"/>
              <a:t>Snapshot</a:t>
            </a:r>
          </a:p>
          <a:p>
            <a:pPr lvl="1"/>
            <a:r>
              <a:rPr lang="en-US" sz="2000" dirty="0" smtClean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320357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r>
              <a:rPr lang="en-US" dirty="0" smtClean="0"/>
              <a:t>Prod Branching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857420"/>
              </p:ext>
            </p:extLst>
          </p:nvPr>
        </p:nvGraphicFramePr>
        <p:xfrm>
          <a:off x="457200" y="1295401"/>
          <a:ext cx="5791200" cy="411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1457" y="5715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area is isolated from other projects and contain no source code. This will have only artifact version going for release.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1371600"/>
            <a:ext cx="228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R1</a:t>
            </a:r>
            <a:r>
              <a:rPr lang="en-US" dirty="0" smtClean="0"/>
              <a:t> </a:t>
            </a:r>
          </a:p>
          <a:p>
            <a:r>
              <a:rPr lang="en-US" dirty="0" smtClean="0"/>
              <a:t>Current Release</a:t>
            </a:r>
          </a:p>
          <a:p>
            <a:r>
              <a:rPr lang="en-US" b="1" dirty="0" smtClean="0"/>
              <a:t>R2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Next Release</a:t>
            </a:r>
            <a:endParaRPr lang="en-US" dirty="0"/>
          </a:p>
          <a:p>
            <a:r>
              <a:rPr lang="en-US" b="1" dirty="0"/>
              <a:t>Prod</a:t>
            </a:r>
            <a:endParaRPr lang="en-US" dirty="0" smtClean="0"/>
          </a:p>
          <a:p>
            <a:r>
              <a:rPr lang="en-US" dirty="0" smtClean="0"/>
              <a:t>Latest release in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7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smtClean="0"/>
              <a:t>Build Scripts - </a:t>
            </a:r>
            <a:r>
              <a:rPr lang="en-US" dirty="0" err="1" smtClean="0"/>
              <a:t>Mavenization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888606"/>
              </p:ext>
            </p:extLst>
          </p:nvPr>
        </p:nvGraphicFramePr>
        <p:xfrm>
          <a:off x="3429000" y="2582424"/>
          <a:ext cx="5334000" cy="286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1752600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Existing-</a:t>
            </a:r>
          </a:p>
          <a:p>
            <a:r>
              <a:rPr lang="en-US" dirty="0" smtClean="0"/>
              <a:t>Most of the cases each directory has their own build script instead of wrapper build script and some time their own customized script.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8286" y="17526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Proposed-</a:t>
            </a:r>
          </a:p>
          <a:p>
            <a:r>
              <a:rPr lang="en-US" dirty="0" smtClean="0"/>
              <a:t>To have wrapper script to compile everything inside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4657" y="5257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maven.apache.org/guides/introduction/introduction-to-the-standard-directorylayout.html</a:t>
            </a:r>
            <a:r>
              <a:rPr lang="en-US" dirty="0" smtClean="0"/>
              <a:t> for </a:t>
            </a:r>
            <a:r>
              <a:rPr lang="en-US" dirty="0"/>
              <a:t>the directory structure standards</a:t>
            </a:r>
          </a:p>
        </p:txBody>
      </p:sp>
    </p:spTree>
    <p:extLst>
      <p:ext uri="{BB962C8B-B14F-4D97-AF65-F5344CB8AC3E}">
        <p14:creationId xmlns:p14="http://schemas.microsoft.com/office/powerpoint/2010/main" val="285508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183880" cy="4187952"/>
          </a:xfrm>
        </p:spPr>
        <p:txBody>
          <a:bodyPr/>
          <a:lstStyle/>
          <a:p>
            <a:r>
              <a:rPr lang="en-US" dirty="0" smtClean="0"/>
              <a:t>Continuous Integration – </a:t>
            </a:r>
            <a:r>
              <a:rPr lang="en-US" dirty="0" err="1" smtClean="0"/>
              <a:t>hudson</a:t>
            </a:r>
            <a:r>
              <a:rPr lang="en-US" dirty="0" smtClean="0"/>
              <a:t>, </a:t>
            </a:r>
            <a:r>
              <a:rPr lang="en-US" dirty="0" err="1" smtClean="0"/>
              <a:t>jenkins</a:t>
            </a:r>
            <a:endParaRPr lang="en-US" dirty="0" smtClean="0"/>
          </a:p>
          <a:p>
            <a:r>
              <a:rPr lang="en-US" dirty="0" smtClean="0"/>
              <a:t>Release, Maintenance and </a:t>
            </a:r>
            <a:r>
              <a:rPr lang="en-US" dirty="0" err="1" smtClean="0"/>
              <a:t>dev</a:t>
            </a:r>
            <a:r>
              <a:rPr lang="en-US" dirty="0" smtClean="0"/>
              <a:t> builds</a:t>
            </a:r>
          </a:p>
          <a:p>
            <a:r>
              <a:rPr lang="en-US" dirty="0" smtClean="0"/>
              <a:t>Integration of Quality check along with build.</a:t>
            </a:r>
          </a:p>
          <a:p>
            <a:r>
              <a:rPr lang="en-US" dirty="0" smtClean="0"/>
              <a:t>Compilation after every check in.</a:t>
            </a:r>
          </a:p>
          <a:p>
            <a:r>
              <a:rPr lang="en-US" dirty="0" smtClean="0"/>
              <a:t>Build promotion to repository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6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Deployment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183880" cy="41879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new tool which take care of deployment of different Environment from Different branch.</a:t>
            </a:r>
          </a:p>
          <a:p>
            <a:r>
              <a:rPr lang="en-US" dirty="0" smtClean="0"/>
              <a:t>Intelligent enough to understand what to deploy where.</a:t>
            </a:r>
          </a:p>
          <a:p>
            <a:r>
              <a:rPr lang="en-US" dirty="0" smtClean="0"/>
              <a:t>Makes Deployment and roll back fast.</a:t>
            </a:r>
          </a:p>
          <a:p>
            <a:r>
              <a:rPr lang="en-US" dirty="0" smtClean="0"/>
              <a:t>Keep track of changes.</a:t>
            </a:r>
          </a:p>
          <a:p>
            <a:r>
              <a:rPr lang="en-US" dirty="0" smtClean="0"/>
              <a:t>SCM will work with production team to come up with tool which should work irrespective of the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2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Automatic Deployment – at predefined time</a:t>
            </a:r>
          </a:p>
          <a:p>
            <a:r>
              <a:rPr lang="en-US" dirty="0" smtClean="0"/>
              <a:t>Deployment history</a:t>
            </a:r>
          </a:p>
          <a:p>
            <a:r>
              <a:rPr lang="en-US" dirty="0" smtClean="0"/>
              <a:t>Different Deployment from different branch for different release.</a:t>
            </a:r>
          </a:p>
          <a:p>
            <a:r>
              <a:rPr lang="en-US" dirty="0" smtClean="0"/>
              <a:t>Live like deployment to sync with prod deployment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Config</a:t>
            </a:r>
            <a:r>
              <a:rPr lang="en-US" b="1" dirty="0" smtClean="0"/>
              <a:t> deployment- </a:t>
            </a:r>
            <a:r>
              <a:rPr lang="en-US" dirty="0" smtClean="0"/>
              <a:t>configuration files for each product needs to separate out from source code and should be kept in restricted Environment. Split them in following order.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default.properties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qaenv.properties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stageenv.properties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prodenv.properties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26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476</TotalTime>
  <Words>563</Words>
  <Application>Microsoft Office PowerPoint</Application>
  <PresentationFormat>On-screen Show (4:3)</PresentationFormat>
  <Paragraphs>132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Aspect</vt:lpstr>
      <vt:lpstr>Scope of the Presentation</vt:lpstr>
      <vt:lpstr>Branching</vt:lpstr>
      <vt:lpstr>SVN Repository</vt:lpstr>
      <vt:lpstr>Repository Management</vt:lpstr>
      <vt:lpstr>Prod Branching</vt:lpstr>
      <vt:lpstr>Build Scripts - Mavenization</vt:lpstr>
      <vt:lpstr>Build</vt:lpstr>
      <vt:lpstr>Deployment Tool</vt:lpstr>
      <vt:lpstr>Deployment</vt:lpstr>
      <vt:lpstr>QA and Dev Environment</vt:lpstr>
      <vt:lpstr>Scope of the release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Branching</dc:title>
  <dc:creator>INMOBI</dc:creator>
  <cp:lastModifiedBy>INMOBI</cp:lastModifiedBy>
  <cp:revision>27</cp:revision>
  <dcterms:created xsi:type="dcterms:W3CDTF">2012-01-02T06:22:35Z</dcterms:created>
  <dcterms:modified xsi:type="dcterms:W3CDTF">2012-02-06T07:24:05Z</dcterms:modified>
</cp:coreProperties>
</file>