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64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6E188E09-9CD0-46C7-A3EE-A62F8CB3D964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0088835-0A0A-4BF1-9734-EEE6431D16E5}" type="parTrans" cxnId="{F106EFD3-4619-454F-A655-7EE0D203D90A}">
      <dgm:prSet/>
      <dgm:spPr/>
      <dgm:t>
        <a:bodyPr/>
        <a:lstStyle/>
        <a:p>
          <a:endParaRPr lang="en-US"/>
        </a:p>
      </dgm:t>
    </dgm:pt>
    <dgm:pt modelId="{84F98745-1974-472A-886D-D0A77111F6DB}" type="sibTrans" cxnId="{F106EFD3-4619-454F-A655-7EE0D203D90A}">
      <dgm:prSet/>
      <dgm:spPr/>
      <dgm:t>
        <a:bodyPr/>
        <a:lstStyle/>
        <a:p>
          <a:endParaRPr lang="en-US"/>
        </a:p>
      </dgm:t>
    </dgm:pt>
    <dgm:pt modelId="{377842ED-4E58-4E21-9A8C-358E1466A5C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D961FD2-ADB2-45D2-A994-0637486F13AA}" type="parTrans" cxnId="{9A86AD47-B09D-4AB8-A6B0-7BB1B858A97B}">
      <dgm:prSet/>
      <dgm:spPr/>
      <dgm:t>
        <a:bodyPr/>
        <a:lstStyle/>
        <a:p>
          <a:endParaRPr lang="en-US"/>
        </a:p>
      </dgm:t>
    </dgm:pt>
    <dgm:pt modelId="{92374A94-354C-46E0-AEA5-CA4E42AE0241}" type="sibTrans" cxnId="{9A86AD47-B09D-4AB8-A6B0-7BB1B858A97B}">
      <dgm:prSet/>
      <dgm:spPr/>
      <dgm:t>
        <a:bodyPr/>
        <a:lstStyle/>
        <a:p>
          <a:endParaRPr lang="en-US"/>
        </a:p>
      </dgm:t>
    </dgm:pt>
    <dgm:pt modelId="{4D2B9A9C-658C-4410-A9D9-A1AE8C255A98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0A057EA1-393B-49A7-8937-DC519B762D01}" type="parTrans" cxnId="{3D8E281E-43DA-456C-90DB-C69FCDD6D34A}">
      <dgm:prSet/>
      <dgm:spPr/>
      <dgm:t>
        <a:bodyPr/>
        <a:lstStyle/>
        <a:p>
          <a:endParaRPr lang="en-US"/>
        </a:p>
      </dgm:t>
    </dgm:pt>
    <dgm:pt modelId="{47CCC6DA-1A84-4950-9E1F-D2178DEA452F}" type="sibTrans" cxnId="{3D8E281E-43DA-456C-90DB-C69FCDD6D34A}">
      <dgm:prSet/>
      <dgm:spPr/>
      <dgm:t>
        <a:bodyPr/>
        <a:lstStyle/>
        <a:p>
          <a:endParaRPr lang="en-US"/>
        </a:p>
      </dgm:t>
    </dgm:pt>
    <dgm:pt modelId="{96F1910D-BD15-4F4C-B887-2F2A42E239D7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0178809-D2EF-4B29-B240-5C8FD9C4711D}" type="parTrans" cxnId="{FEAA0256-C904-4A21-89DC-6445B2815C81}">
      <dgm:prSet/>
      <dgm:spPr/>
      <dgm:t>
        <a:bodyPr/>
        <a:lstStyle/>
        <a:p>
          <a:endParaRPr lang="en-US"/>
        </a:p>
      </dgm:t>
    </dgm:pt>
    <dgm:pt modelId="{47A2FD58-4E64-417C-9856-648F7505D894}" type="sibTrans" cxnId="{FEAA0256-C904-4A21-89DC-6445B2815C8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0C748E87-3A0D-445A-9ED3-0BCE7559FE3C}" type="presOf" srcId="{832ABE6D-FC8E-4CB0-8724-DAF4299772FD}" destId="{3CF13D7F-87B8-46E4-A4D5-79952AA6DA04}" srcOrd="0" destOrd="4" presId="urn:microsoft.com/office/officeart/2005/8/layout/hList1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F9CDC774-17F7-4945-980A-F3917818FA26}" type="presOf" srcId="{6E188E09-9CD0-46C7-A3EE-A62F8CB3D964}" destId="{3CF13D7F-87B8-46E4-A4D5-79952AA6DA04}" srcOrd="0" destOrd="6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F5BC4C2C-2BD8-479D-AAB3-A7AE9D05D88A}" type="presOf" srcId="{4D2B9A9C-658C-4410-A9D9-A1AE8C255A98}" destId="{77019D0F-CEA0-4264-A1F5-57E15D90D9D7}" srcOrd="0" destOrd="1" presId="urn:microsoft.com/office/officeart/2005/8/layout/hList1"/>
    <dgm:cxn modelId="{9A86AD47-B09D-4AB8-A6B0-7BB1B858A97B}" srcId="{832ABE6D-FC8E-4CB0-8724-DAF4299772FD}" destId="{377842ED-4E58-4E21-9A8C-358E1466A5C1}" srcOrd="2" destOrd="0" parTransId="{8D961FD2-ADB2-45D2-A994-0637486F13AA}" sibTransId="{92374A94-354C-46E0-AEA5-CA4E42AE0241}"/>
    <dgm:cxn modelId="{BE9B8C7B-5BE6-45F8-9A09-5D3359925290}" type="presOf" srcId="{377842ED-4E58-4E21-9A8C-358E1466A5C1}" destId="{3CF13D7F-87B8-46E4-A4D5-79952AA6DA04}" srcOrd="0" destOrd="7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FEAA0256-C904-4A21-89DC-6445B2815C81}" srcId="{10C63249-FF5F-491F-BC3C-51D6E81DD535}" destId="{96F1910D-BD15-4F4C-B887-2F2A42E239D7}" srcOrd="2" destOrd="0" parTransId="{80178809-D2EF-4B29-B240-5C8FD9C4711D}" sibTransId="{47A2FD58-4E64-417C-9856-648F7505D894}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E212F9EB-7CE9-401B-9E57-4E50F7170CC2}" type="presOf" srcId="{96F1910D-BD15-4F4C-B887-2F2A42E239D7}" destId="{77019D0F-CEA0-4264-A1F5-57E15D90D9D7}" srcOrd="0" destOrd="2" presId="urn:microsoft.com/office/officeart/2005/8/layout/hList1"/>
    <dgm:cxn modelId="{F106EFD3-4619-454F-A655-7EE0D203D90A}" srcId="{832ABE6D-FC8E-4CB0-8724-DAF4299772FD}" destId="{6E188E09-9CD0-46C7-A3EE-A62F8CB3D964}" srcOrd="1" destOrd="0" parTransId="{70088835-0A0A-4BF1-9734-EEE6431D16E5}" sibTransId="{84F98745-1974-472A-886D-D0A77111F6DB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3D8E281E-43DA-456C-90DB-C69FCDD6D34A}" srcId="{10C63249-FF5F-491F-BC3C-51D6E81DD535}" destId="{4D2B9A9C-658C-4410-A9D9-A1AE8C255A98}" srcOrd="1" destOrd="0" parTransId="{0A057EA1-393B-49A7-8937-DC519B762D01}" sibTransId="{47CCC6DA-1A84-4950-9E1F-D2178DEA452F}"/>
    <dgm:cxn modelId="{CFBB32B2-77B9-4FF7-B7E1-AA56151B9C56}" type="presOf" srcId="{EAC17740-1DC1-4CEC-A1C1-7843B9622FA1}" destId="{3CF13D7F-87B8-46E4-A4D5-79952AA6DA04}" srcOrd="0" destOrd="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B15FEC22-E90C-4EC8-B052-3AB935B72DD7}" type="presOf" srcId="{7BB262E8-2861-41B2-B34F-06041FA7BAD2}" destId="{3CF13D7F-87B8-46E4-A4D5-79952AA6DA04}" srcOrd="0" destOrd="5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3B3AF-A1F2-4F23-99C8-92405A44D44A}" type="presOf" srcId="{FCA40718-C303-49DB-8958-26ADE2DBA793}" destId="{3CF13D7F-87B8-46E4-A4D5-79952AA6DA04}" srcOrd="0" destOrd="14" presId="urn:microsoft.com/office/officeart/2005/8/layout/hList1"/>
    <dgm:cxn modelId="{9F0930C7-29D0-40A4-A182-78E99C32BF56}" type="presOf" srcId="{4D1691D6-0813-4EA6-A9BC-9AFB17DF4EC4}" destId="{ABBFA6AD-D212-4C87-B58E-3B62A197C8DD}" srcOrd="0" destOrd="0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B57DE9E1-5366-492D-B245-96E3498A7EB5}" type="presOf" srcId="{594F0DE5-400C-4536-8F8B-B2ABD9061F0B}" destId="{3CF13D7F-87B8-46E4-A4D5-79952AA6DA04}" srcOrd="0" destOrd="1" presId="urn:microsoft.com/office/officeart/2005/8/layout/hList1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648456EF-0424-4283-83AD-E2DA511F5869}" type="presOf" srcId="{21475B30-C333-45EE-BD36-CCF579A1AC35}" destId="{3CF13D7F-87B8-46E4-A4D5-79952AA6DA04}" srcOrd="0" destOrd="6" presId="urn:microsoft.com/office/officeart/2005/8/layout/hList1"/>
    <dgm:cxn modelId="{8ABCDDC2-22C8-45A2-A3F4-FA06AF13BA35}" type="presOf" srcId="{FCB3FF0D-E9B1-4D9A-A9BD-A16DE56A2ABE}" destId="{3CF13D7F-87B8-46E4-A4D5-79952AA6DA04}" srcOrd="0" destOrd="11" presId="urn:microsoft.com/office/officeart/2005/8/layout/hList1"/>
    <dgm:cxn modelId="{85918F44-5A4D-4668-8BF0-27BB49AC8E92}" type="presOf" srcId="{EEC33518-87AB-4306-A411-BFD200742A9B}" destId="{3CF13D7F-87B8-46E4-A4D5-79952AA6DA04}" srcOrd="0" destOrd="4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1CE15A7-3E13-464F-8C19-EA741542D781}" type="presOf" srcId="{832ABE6D-FC8E-4CB0-8724-DAF4299772FD}" destId="{3CF13D7F-87B8-46E4-A4D5-79952AA6DA04}" srcOrd="0" destOrd="8" presId="urn:microsoft.com/office/officeart/2005/8/layout/hList1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F0B7F765-626A-4F60-A44A-142EB937F451}" type="presOf" srcId="{969CA9D2-926F-46A4-8B2D-D050F2AD1460}" destId="{3CF13D7F-87B8-46E4-A4D5-79952AA6DA04}" srcOrd="0" destOrd="15" presId="urn:microsoft.com/office/officeart/2005/8/layout/hList1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C2F88AC2-411F-438B-BEF5-E1585487945B}" type="presOf" srcId="{EAC17740-1DC1-4CEC-A1C1-7843B9622FA1}" destId="{3CF13D7F-87B8-46E4-A4D5-79952AA6DA04}" srcOrd="0" destOrd="7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C075A82C-B2CE-4BAE-A710-E95207EAD8DC}" type="presOf" srcId="{DBB32D8E-ABA9-43D7-AC12-F08B474DBD3C}" destId="{3CF13D7F-87B8-46E4-A4D5-79952AA6DA04}" srcOrd="0" destOrd="2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C4182E33-4463-4804-8ADC-CC2769DF0F27}" type="presOf" srcId="{5407886B-D0B0-4EEA-AE9F-C8C5A93C0FBB}" destId="{9FC33C9E-6821-4A95-99AC-635DF1E6869E}" srcOrd="0" destOrd="0" presId="urn:microsoft.com/office/officeart/2005/8/layout/hList1"/>
    <dgm:cxn modelId="{FFDBD6D4-C296-42F7-B1A4-0EED10999A4E}" type="presOf" srcId="{7BB262E8-2861-41B2-B34F-06041FA7BAD2}" destId="{3CF13D7F-87B8-46E4-A4D5-79952AA6DA04}" srcOrd="0" destOrd="9" presId="urn:microsoft.com/office/officeart/2005/8/layout/hList1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7961199B-5D96-4FAC-8DF0-A51CF03A2AA4}" type="presOf" srcId="{F7570062-89AB-4D9F-8B82-09F8C49E00A3}" destId="{3CF13D7F-87B8-46E4-A4D5-79952AA6DA04}" srcOrd="0" destOrd="0" presId="urn:microsoft.com/office/officeart/2005/8/layout/hList1"/>
    <dgm:cxn modelId="{F4937B89-E2A6-450F-B5DE-5CC39839B0F1}" type="presOf" srcId="{80B08995-E296-4CD6-8650-F44185DD1345}" destId="{3CF13D7F-87B8-46E4-A4D5-79952AA6DA04}" srcOrd="0" destOrd="5" presId="urn:microsoft.com/office/officeart/2005/8/layout/hList1"/>
    <dgm:cxn modelId="{4505509A-E730-42C1-8674-48315BD68909}" type="presOf" srcId="{18A59E60-C6B2-48F9-AA7D-19C247195E23}" destId="{3CF13D7F-87B8-46E4-A4D5-79952AA6DA04}" srcOrd="0" destOrd="1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79EF9656-8D68-45E5-BF35-4A5377DB8DEE}" type="presOf" srcId="{25EF4DFE-F97D-4D36-9FC2-AA8058D67BFD}" destId="{3CF13D7F-87B8-46E4-A4D5-79952AA6DA04}" srcOrd="0" destOrd="1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FFD057D8-EAB6-4B78-A815-B7A97A3AFD43}" type="presOf" srcId="{F8F08ABE-9CA4-4455-8EE8-AE054F7A7186}" destId="{3CF13D7F-87B8-46E4-A4D5-79952AA6DA04}" srcOrd="0" destOrd="12" presId="urn:microsoft.com/office/officeart/2005/8/layout/hList1"/>
    <dgm:cxn modelId="{6B461DF3-8721-4B14-80A3-953642492D5D}" type="presOf" srcId="{46DE57D1-1DCE-42FC-95C9-7FBEC897910B}" destId="{3CF13D7F-87B8-46E4-A4D5-79952AA6DA04}" srcOrd="0" destOrd="3" presId="urn:microsoft.com/office/officeart/2005/8/layout/hList1"/>
    <dgm:cxn modelId="{63F5917B-AC90-4FA5-B39E-67BD273371B9}" type="presParOf" srcId="{ABBFA6AD-D212-4C87-B58E-3B62A197C8DD}" destId="{849C9843-0632-4413-BF1E-A1F5A4A0F871}" srcOrd="0" destOrd="0" presId="urn:microsoft.com/office/officeart/2005/8/layout/hList1"/>
    <dgm:cxn modelId="{9293F2CC-6013-47FE-AA19-929877514655}" type="presParOf" srcId="{849C9843-0632-4413-BF1E-A1F5A4A0F871}" destId="{9FC33C9E-6821-4A95-99AC-635DF1E6869E}" srcOrd="0" destOrd="0" presId="urn:microsoft.com/office/officeart/2005/8/layout/hList1"/>
    <dgm:cxn modelId="{CC9CE657-AE42-423F-BC5C-D32F3B5E5300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259359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1" y="1076840"/>
        <a:ext cx="2043701" cy="2854800"/>
      </dsp:txXfrm>
    </dsp:sp>
    <dsp:sp modelId="{84F138C2-A3D9-4391-BA26-CE48E39790C5}">
      <dsp:nvSpPr>
        <dsp:cNvPr id="0" name=""/>
        <dsp:cNvSpPr/>
      </dsp:nvSpPr>
      <dsp:spPr>
        <a:xfrm>
          <a:off x="2329840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259359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329840" y="1076840"/>
        <a:ext cx="204370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69" y="1283898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1300" kern="1200" dirty="0" smtClean="0"/>
            <a:t>– Main build script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0625" y="1304454"/>
        <a:ext cx="1362535" cy="660711"/>
      </dsp:txXfrm>
    </dsp:sp>
    <dsp:sp modelId="{DA029642-0D30-43C7-805C-7371986940E6}">
      <dsp:nvSpPr>
        <dsp:cNvPr id="0" name=""/>
        <dsp:cNvSpPr/>
      </dsp:nvSpPr>
      <dsp:spPr>
        <a:xfrm rot="18770822">
          <a:off x="1271635" y="1310110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311508"/>
        <a:ext cx="41281" cy="41281"/>
      </dsp:txXfrm>
    </dsp:sp>
    <dsp:sp modelId="{F91F8894-FA49-411F-87B8-9DB1C0944789}">
      <dsp:nvSpPr>
        <dsp:cNvPr id="0" name=""/>
        <dsp:cNvSpPr/>
      </dsp:nvSpPr>
      <dsp:spPr>
        <a:xfrm>
          <a:off x="1965176" y="678575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1300" kern="1200" dirty="0" smtClean="0"/>
            <a:t>child build script</a:t>
          </a:r>
          <a:endParaRPr lang="en-US" sz="1300" kern="1200" dirty="0"/>
        </a:p>
      </dsp:txBody>
      <dsp:txXfrm>
        <a:off x="1985732" y="699131"/>
        <a:ext cx="1362535" cy="660711"/>
      </dsp:txXfrm>
    </dsp:sp>
    <dsp:sp modelId="{E2F7F66D-E66A-49D3-969A-70C64323B4A8}">
      <dsp:nvSpPr>
        <dsp:cNvPr id="0" name=""/>
        <dsp:cNvSpPr/>
      </dsp:nvSpPr>
      <dsp:spPr>
        <a:xfrm rot="19457599">
          <a:off x="3303833" y="805674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810427"/>
        <a:ext cx="34571" cy="34571"/>
      </dsp:txXfrm>
    </dsp:sp>
    <dsp:sp modelId="{40C5534A-39B7-4EC9-ADB3-416B2991026A}">
      <dsp:nvSpPr>
        <dsp:cNvPr id="0" name=""/>
        <dsp:cNvSpPr/>
      </dsp:nvSpPr>
      <dsp:spPr>
        <a:xfrm>
          <a:off x="3930282" y="275026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295582"/>
        <a:ext cx="1362535" cy="660711"/>
      </dsp:txXfrm>
    </dsp:sp>
    <dsp:sp modelId="{46AB51D8-15C8-4031-B76B-192514C3ECDB}">
      <dsp:nvSpPr>
        <dsp:cNvPr id="0" name=""/>
        <dsp:cNvSpPr/>
      </dsp:nvSpPr>
      <dsp:spPr>
        <a:xfrm rot="2142401">
          <a:off x="3303833" y="1209223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1213975"/>
        <a:ext cx="34571" cy="34571"/>
      </dsp:txXfrm>
    </dsp:sp>
    <dsp:sp modelId="{52EA0381-6848-47D3-9465-80C6067FCD08}">
      <dsp:nvSpPr>
        <dsp:cNvPr id="0" name=""/>
        <dsp:cNvSpPr/>
      </dsp:nvSpPr>
      <dsp:spPr>
        <a:xfrm>
          <a:off x="3930282" y="1082124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102680"/>
        <a:ext cx="1362535" cy="660711"/>
      </dsp:txXfrm>
    </dsp:sp>
    <dsp:sp modelId="{441890AF-4BA2-4DD4-BEF8-FA7F17B9CABE}">
      <dsp:nvSpPr>
        <dsp:cNvPr id="0" name=""/>
        <dsp:cNvSpPr/>
      </dsp:nvSpPr>
      <dsp:spPr>
        <a:xfrm rot="2829178">
          <a:off x="1271635" y="1915433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916831"/>
        <a:ext cx="41281" cy="41281"/>
      </dsp:txXfrm>
    </dsp:sp>
    <dsp:sp modelId="{8D93015C-0EC2-4D24-92C2-C862122448D1}">
      <dsp:nvSpPr>
        <dsp:cNvPr id="0" name=""/>
        <dsp:cNvSpPr/>
      </dsp:nvSpPr>
      <dsp:spPr>
        <a:xfrm>
          <a:off x="1965176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1300" kern="1200" dirty="0" smtClean="0"/>
            <a:t>– child build script</a:t>
          </a:r>
          <a:endParaRPr lang="en-US" sz="1300" kern="1200" dirty="0"/>
        </a:p>
      </dsp:txBody>
      <dsp:txXfrm>
        <a:off x="1985732" y="1909777"/>
        <a:ext cx="1362535" cy="660711"/>
      </dsp:txXfrm>
    </dsp:sp>
    <dsp:sp modelId="{4B543553-AD16-4362-98DE-BDEB0005FCE3}">
      <dsp:nvSpPr>
        <dsp:cNvPr id="0" name=""/>
        <dsp:cNvSpPr/>
      </dsp:nvSpPr>
      <dsp:spPr>
        <a:xfrm>
          <a:off x="3368823" y="2218094"/>
          <a:ext cx="561459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561459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5516" y="2226096"/>
        <a:ext cx="28072" cy="28072"/>
      </dsp:txXfrm>
    </dsp:sp>
    <dsp:sp modelId="{77123865-C14B-4C08-8D2C-E3896A5FB4A0}">
      <dsp:nvSpPr>
        <dsp:cNvPr id="0" name=""/>
        <dsp:cNvSpPr/>
      </dsp:nvSpPr>
      <dsp:spPr>
        <a:xfrm>
          <a:off x="3930282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909777"/>
        <a:ext cx="1362535" cy="6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smtClean="0"/>
              <a:t>Scope of the 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05128"/>
            <a:ext cx="822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is entirely new idea for SCM Process.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Not based on existing work model. </a:t>
            </a:r>
          </a:p>
          <a:p>
            <a:endParaRPr lang="en-US" sz="2000" b="1" dirty="0"/>
          </a:p>
          <a:p>
            <a:r>
              <a:rPr lang="en-US" sz="2000" b="1" dirty="0" smtClean="0"/>
              <a:t>Not comparable with existing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9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QA and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have isolated </a:t>
            </a:r>
            <a:r>
              <a:rPr lang="en-US" dirty="0" err="1" smtClean="0"/>
              <a:t>Dev</a:t>
            </a:r>
            <a:r>
              <a:rPr lang="en-US" dirty="0" smtClean="0"/>
              <a:t> and QA environment for deployment of the code.</a:t>
            </a:r>
          </a:p>
          <a:p>
            <a:r>
              <a:rPr lang="en-US" dirty="0" smtClean="0"/>
              <a:t>Isolated Environments to look like Production Environment.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QA Environments</a:t>
            </a:r>
          </a:p>
          <a:p>
            <a:pPr marL="0" indent="0">
              <a:buNone/>
            </a:pPr>
            <a:r>
              <a:rPr lang="en-US" dirty="0" smtClean="0"/>
              <a:t>1 Integration Environment.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Scope of the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r>
              <a:rPr lang="en-US" dirty="0" smtClean="0"/>
              <a:t>The entire idea is based of frequent release cycle (lets say 15 days)- Frequency can be define by combine.</a:t>
            </a:r>
          </a:p>
          <a:p>
            <a:r>
              <a:rPr lang="en-US" dirty="0" smtClean="0"/>
              <a:t>As per the presented idea, 2 release at a time with support of 2 QA </a:t>
            </a:r>
            <a:r>
              <a:rPr lang="en-US" dirty="0" err="1" smtClean="0"/>
              <a:t>env</a:t>
            </a:r>
            <a:r>
              <a:rPr lang="en-US" dirty="0" smtClean="0"/>
              <a:t> for each major release.- may differ as per 1</a:t>
            </a:r>
            <a:r>
              <a:rPr lang="en-US" baseline="30000" dirty="0" smtClean="0"/>
              <a:t>st</a:t>
            </a:r>
            <a:r>
              <a:rPr lang="en-US" dirty="0" smtClean="0"/>
              <a:t> point.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56267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12182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following Maven Repository tool to store all artifact.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</a:t>
            </a:r>
            <a:r>
              <a:rPr lang="en-US" sz="2000" dirty="0" smtClean="0"/>
              <a:t>Types of Repositories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Deployment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new tool which take care of deployment of different Environment from Different branch.</a:t>
            </a:r>
          </a:p>
          <a:p>
            <a:r>
              <a:rPr lang="en-US" dirty="0" smtClean="0"/>
              <a:t>Intelligent enough to understand what to deploy where.</a:t>
            </a:r>
          </a:p>
          <a:p>
            <a:r>
              <a:rPr lang="en-US" dirty="0" smtClean="0"/>
              <a:t>Makes Deployment and roll back fast.</a:t>
            </a:r>
          </a:p>
          <a:p>
            <a:r>
              <a:rPr lang="en-US" dirty="0" smtClean="0"/>
              <a:t>Keep track of changes.</a:t>
            </a:r>
          </a:p>
          <a:p>
            <a:r>
              <a:rPr lang="en-US" dirty="0" smtClean="0"/>
              <a:t>SCM will work with production team to come up with tool which should work irrespective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Automatic Deployment – at predefined time</a:t>
            </a:r>
          </a:p>
          <a:p>
            <a:r>
              <a:rPr lang="en-US" dirty="0" smtClean="0"/>
              <a:t>Deployment history</a:t>
            </a:r>
          </a:p>
          <a:p>
            <a:r>
              <a:rPr lang="en-US" dirty="0" smtClean="0"/>
              <a:t>Different Deployment from different branch for different release.</a:t>
            </a:r>
          </a:p>
          <a:p>
            <a:r>
              <a:rPr lang="en-US" dirty="0" smtClean="0"/>
              <a:t>Live like deployment to sync with prod deployment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Config</a:t>
            </a:r>
            <a:r>
              <a:rPr lang="en-US" b="1" dirty="0" smtClean="0"/>
              <a:t> deployment- </a:t>
            </a:r>
            <a:r>
              <a:rPr lang="en-US" dirty="0" smtClean="0"/>
              <a:t>configuration files for each product needs to separate out from source code and should be kept in restricted Environment. Split them in following order.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default.properties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qaenv.properties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stageenv.properties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prodenv.properties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476</TotalTime>
  <Words>563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Scope of the Presentation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Deployment Tool</vt:lpstr>
      <vt:lpstr>Deployment</vt:lpstr>
      <vt:lpstr>QA and Dev Environment</vt:lpstr>
      <vt:lpstr>Scope of the release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27</cp:revision>
  <dcterms:created xsi:type="dcterms:W3CDTF">2012-01-02T06:22:35Z</dcterms:created>
  <dcterms:modified xsi:type="dcterms:W3CDTF">2012-02-06T07:24:21Z</dcterms:modified>
</cp:coreProperties>
</file>