
<file path=[Content_Types].xml><?xml version="1.0" encoding="utf-8"?>
<Types xmlns="http://schemas.openxmlformats.org/package/2006/content-types">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
  </p:notesMasterIdLst>
  <p:handoutMasterIdLst>
    <p:handoutMasterId r:id="rId7"/>
  </p:handoutMasterIdLst>
  <p:sldIdLst>
    <p:sldId id="414" r:id="rId2"/>
    <p:sldId id="423" r:id="rId3"/>
    <p:sldId id="432" r:id="rId4"/>
    <p:sldId id="433" r:id="rId5"/>
  </p:sldIdLst>
  <p:sldSz cx="9144000" cy="6858000" type="screen4x3"/>
  <p:notesSz cx="7010400" cy="9296400"/>
  <p:defaultTextStyle>
    <a:defPPr>
      <a:defRPr lang="en-US"/>
    </a:defPPr>
    <a:lvl1pPr algn="l" rtl="0" fontAlgn="base">
      <a:spcBef>
        <a:spcPct val="0"/>
      </a:spcBef>
      <a:spcAft>
        <a:spcPct val="0"/>
      </a:spcAft>
      <a:defRPr sz="2400" kern="1200">
        <a:solidFill>
          <a:srgbClr val="00005C"/>
        </a:solidFill>
        <a:latin typeface="Arial" pitchFamily="34" charset="0"/>
        <a:ea typeface="+mn-ea"/>
        <a:cs typeface="Arial" pitchFamily="34" charset="0"/>
      </a:defRPr>
    </a:lvl1pPr>
    <a:lvl2pPr marL="457200" algn="l" rtl="0" fontAlgn="base">
      <a:spcBef>
        <a:spcPct val="0"/>
      </a:spcBef>
      <a:spcAft>
        <a:spcPct val="0"/>
      </a:spcAft>
      <a:defRPr sz="2400" kern="1200">
        <a:solidFill>
          <a:srgbClr val="00005C"/>
        </a:solidFill>
        <a:latin typeface="Arial" pitchFamily="34" charset="0"/>
        <a:ea typeface="+mn-ea"/>
        <a:cs typeface="Arial" pitchFamily="34" charset="0"/>
      </a:defRPr>
    </a:lvl2pPr>
    <a:lvl3pPr marL="914400" algn="l" rtl="0" fontAlgn="base">
      <a:spcBef>
        <a:spcPct val="0"/>
      </a:spcBef>
      <a:spcAft>
        <a:spcPct val="0"/>
      </a:spcAft>
      <a:defRPr sz="2400" kern="1200">
        <a:solidFill>
          <a:srgbClr val="00005C"/>
        </a:solidFill>
        <a:latin typeface="Arial" pitchFamily="34" charset="0"/>
        <a:ea typeface="+mn-ea"/>
        <a:cs typeface="Arial" pitchFamily="34" charset="0"/>
      </a:defRPr>
    </a:lvl3pPr>
    <a:lvl4pPr marL="1371600" algn="l" rtl="0" fontAlgn="base">
      <a:spcBef>
        <a:spcPct val="0"/>
      </a:spcBef>
      <a:spcAft>
        <a:spcPct val="0"/>
      </a:spcAft>
      <a:defRPr sz="2400" kern="1200">
        <a:solidFill>
          <a:srgbClr val="00005C"/>
        </a:solidFill>
        <a:latin typeface="Arial" pitchFamily="34" charset="0"/>
        <a:ea typeface="+mn-ea"/>
        <a:cs typeface="Arial" pitchFamily="34" charset="0"/>
      </a:defRPr>
    </a:lvl4pPr>
    <a:lvl5pPr marL="1828800" algn="l" rtl="0" fontAlgn="base">
      <a:spcBef>
        <a:spcPct val="0"/>
      </a:spcBef>
      <a:spcAft>
        <a:spcPct val="0"/>
      </a:spcAft>
      <a:defRPr sz="2400" kern="1200">
        <a:solidFill>
          <a:srgbClr val="00005C"/>
        </a:solidFill>
        <a:latin typeface="Arial" pitchFamily="34" charset="0"/>
        <a:ea typeface="+mn-ea"/>
        <a:cs typeface="Arial" pitchFamily="34" charset="0"/>
      </a:defRPr>
    </a:lvl5pPr>
    <a:lvl6pPr marL="2286000" algn="l" defTabSz="914400" rtl="0" eaLnBrk="1" latinLnBrk="0" hangingPunct="1">
      <a:defRPr sz="2400" kern="1200">
        <a:solidFill>
          <a:srgbClr val="00005C"/>
        </a:solidFill>
        <a:latin typeface="Arial" pitchFamily="34" charset="0"/>
        <a:ea typeface="+mn-ea"/>
        <a:cs typeface="Arial" pitchFamily="34" charset="0"/>
      </a:defRPr>
    </a:lvl6pPr>
    <a:lvl7pPr marL="2743200" algn="l" defTabSz="914400" rtl="0" eaLnBrk="1" latinLnBrk="0" hangingPunct="1">
      <a:defRPr sz="2400" kern="1200">
        <a:solidFill>
          <a:srgbClr val="00005C"/>
        </a:solidFill>
        <a:latin typeface="Arial" pitchFamily="34" charset="0"/>
        <a:ea typeface="+mn-ea"/>
        <a:cs typeface="Arial" pitchFamily="34" charset="0"/>
      </a:defRPr>
    </a:lvl7pPr>
    <a:lvl8pPr marL="3200400" algn="l" defTabSz="914400" rtl="0" eaLnBrk="1" latinLnBrk="0" hangingPunct="1">
      <a:defRPr sz="2400" kern="1200">
        <a:solidFill>
          <a:srgbClr val="00005C"/>
        </a:solidFill>
        <a:latin typeface="Arial" pitchFamily="34" charset="0"/>
        <a:ea typeface="+mn-ea"/>
        <a:cs typeface="Arial" pitchFamily="34" charset="0"/>
      </a:defRPr>
    </a:lvl8pPr>
    <a:lvl9pPr marL="3657600" algn="l" defTabSz="914400" rtl="0" eaLnBrk="1" latinLnBrk="0" hangingPunct="1">
      <a:defRPr sz="2400" kern="1200">
        <a:solidFill>
          <a:srgbClr val="00005C"/>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99"/>
    <a:srgbClr val="FFCC66"/>
    <a:srgbClr val="1A2791"/>
    <a:srgbClr val="D2E6EF"/>
    <a:srgbClr val="FF00FF"/>
    <a:srgbClr val="FF5050"/>
    <a:srgbClr val="FFFF99"/>
    <a:srgbClr val="9BCC03"/>
    <a:srgbClr val="EBF4C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93" autoAdjust="0"/>
    <p:restoredTop sz="92375" autoAdjust="0"/>
  </p:normalViewPr>
  <p:slideViewPr>
    <p:cSldViewPr snapToGrid="0">
      <p:cViewPr>
        <p:scale>
          <a:sx n="66" d="100"/>
          <a:sy n="66" d="100"/>
        </p:scale>
        <p:origin x="-1974" y="-426"/>
      </p:cViewPr>
      <p:guideLst>
        <p:guide orient="horz" pos="2160"/>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3540"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solidFill>
                  <a:schemeClr val="tx1"/>
                </a:solidFill>
                <a:latin typeface="Arial" charset="0"/>
                <a:ea typeface="Geneva" pitchFamily="1" charset="0"/>
                <a:cs typeface="Arial" charset="0"/>
              </a:defRPr>
            </a:lvl1pPr>
          </a:lstStyle>
          <a:p>
            <a:pPr>
              <a:defRPr/>
            </a:pPr>
            <a:endParaRPr lang="en-US" dirty="0"/>
          </a:p>
        </p:txBody>
      </p:sp>
      <p:sp>
        <p:nvSpPr>
          <p:cNvPr id="58371"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solidFill>
                  <a:schemeClr val="tx1"/>
                </a:solidFill>
                <a:latin typeface="Arial" charset="0"/>
                <a:ea typeface="Geneva" pitchFamily="1" charset="0"/>
                <a:cs typeface="Arial" charset="0"/>
              </a:defRPr>
            </a:lvl1pPr>
          </a:lstStyle>
          <a:p>
            <a:pPr>
              <a:defRPr/>
            </a:pPr>
            <a:endParaRPr lang="en-US" dirty="0"/>
          </a:p>
        </p:txBody>
      </p:sp>
      <p:sp>
        <p:nvSpPr>
          <p:cNvPr id="58372"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solidFill>
                  <a:schemeClr val="tx1"/>
                </a:solidFill>
                <a:latin typeface="Arial" charset="0"/>
                <a:ea typeface="Geneva" pitchFamily="1" charset="0"/>
                <a:cs typeface="Arial" charset="0"/>
              </a:defRPr>
            </a:lvl1pPr>
          </a:lstStyle>
          <a:p>
            <a:pPr>
              <a:defRPr/>
            </a:pPr>
            <a:endParaRPr lang="en-US" dirty="0"/>
          </a:p>
        </p:txBody>
      </p:sp>
      <p:sp>
        <p:nvSpPr>
          <p:cNvPr id="58373"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solidFill>
                  <a:schemeClr val="tx1"/>
                </a:solidFill>
                <a:latin typeface="Arial" charset="0"/>
                <a:ea typeface="Geneva" pitchFamily="1" charset="0"/>
                <a:cs typeface="Arial" charset="0"/>
              </a:defRPr>
            </a:lvl1pPr>
          </a:lstStyle>
          <a:p>
            <a:pPr>
              <a:defRPr/>
            </a:pPr>
            <a:fld id="{177C6BE8-8C02-432B-82F6-2C3B34C9ABC4}"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solidFill>
                  <a:schemeClr val="tx1"/>
                </a:solidFill>
                <a:latin typeface="Arial" charset="0"/>
                <a:ea typeface="Geneva" pitchFamily="1" charset="0"/>
                <a:cs typeface="Arial" charset="0"/>
              </a:defRPr>
            </a:lvl1pPr>
          </a:lstStyle>
          <a:p>
            <a:pPr>
              <a:defRPr/>
            </a:pPr>
            <a:endParaRPr 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solidFill>
                  <a:schemeClr val="tx1"/>
                </a:solidFill>
                <a:latin typeface="Arial" charset="0"/>
                <a:ea typeface="Geneva" pitchFamily="1" charset="0"/>
                <a:cs typeface="Arial" charset="0"/>
              </a:defRPr>
            </a:lvl1pPr>
          </a:lstStyle>
          <a:p>
            <a:pPr>
              <a:defRPr/>
            </a:pPr>
            <a:endParaRPr lang="en-US" dirty="0"/>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solidFill>
                  <a:schemeClr val="tx1"/>
                </a:solidFill>
                <a:latin typeface="Arial" charset="0"/>
                <a:ea typeface="Geneva" pitchFamily="1" charset="0"/>
                <a:cs typeface="Arial" charset="0"/>
              </a:defRPr>
            </a:lvl1pPr>
          </a:lstStyle>
          <a:p>
            <a:pPr>
              <a:defRPr/>
            </a:pPr>
            <a:endParaRPr 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solidFill>
                  <a:schemeClr val="tx1"/>
                </a:solidFill>
                <a:latin typeface="Arial" charset="0"/>
                <a:ea typeface="Geneva" pitchFamily="1" charset="0"/>
                <a:cs typeface="Arial" charset="0"/>
              </a:defRPr>
            </a:lvl1pPr>
          </a:lstStyle>
          <a:p>
            <a:pPr>
              <a:defRPr/>
            </a:pPr>
            <a:fld id="{425B95C0-2529-4950-8305-619EA3F1968F}"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neva" pitchFamily="112" charset="0"/>
        <a:ea typeface="Geneva" pitchFamily="112" charset="0"/>
        <a:cs typeface="Geneva" pitchFamily="112" charset="0"/>
      </a:defRPr>
    </a:lvl1pPr>
    <a:lvl2pPr marL="457200" algn="l" rtl="0" eaLnBrk="0" fontAlgn="base" hangingPunct="0">
      <a:spcBef>
        <a:spcPct val="30000"/>
      </a:spcBef>
      <a:spcAft>
        <a:spcPct val="0"/>
      </a:spcAft>
      <a:defRPr sz="1200" kern="1200">
        <a:solidFill>
          <a:schemeClr val="tx1"/>
        </a:solidFill>
        <a:latin typeface="Geneva" pitchFamily="112" charset="0"/>
        <a:ea typeface="Geneva" pitchFamily="112" charset="0"/>
        <a:cs typeface="Geneva" pitchFamily="112" charset="0"/>
      </a:defRPr>
    </a:lvl2pPr>
    <a:lvl3pPr marL="914400" algn="l" rtl="0" eaLnBrk="0" fontAlgn="base" hangingPunct="0">
      <a:spcBef>
        <a:spcPct val="30000"/>
      </a:spcBef>
      <a:spcAft>
        <a:spcPct val="0"/>
      </a:spcAft>
      <a:defRPr sz="1200" kern="1200">
        <a:solidFill>
          <a:schemeClr val="tx1"/>
        </a:solidFill>
        <a:latin typeface="Geneva" pitchFamily="112" charset="0"/>
        <a:ea typeface="Geneva" pitchFamily="112" charset="0"/>
        <a:cs typeface="Geneva" pitchFamily="112" charset="0"/>
      </a:defRPr>
    </a:lvl3pPr>
    <a:lvl4pPr marL="1371600" algn="l" rtl="0" eaLnBrk="0" fontAlgn="base" hangingPunct="0">
      <a:spcBef>
        <a:spcPct val="30000"/>
      </a:spcBef>
      <a:spcAft>
        <a:spcPct val="0"/>
      </a:spcAft>
      <a:defRPr sz="1200" kern="1200">
        <a:solidFill>
          <a:schemeClr val="tx1"/>
        </a:solidFill>
        <a:latin typeface="Geneva" pitchFamily="112" charset="0"/>
        <a:ea typeface="Geneva" pitchFamily="112" charset="0"/>
        <a:cs typeface="Geneva" pitchFamily="112" charset="0"/>
      </a:defRPr>
    </a:lvl4pPr>
    <a:lvl5pPr marL="1828800" algn="l" rtl="0" eaLnBrk="0" fontAlgn="base" hangingPunct="0">
      <a:spcBef>
        <a:spcPct val="30000"/>
      </a:spcBef>
      <a:spcAft>
        <a:spcPct val="0"/>
      </a:spcAft>
      <a:defRPr sz="1200" kern="1200">
        <a:solidFill>
          <a:schemeClr val="tx1"/>
        </a:solidFill>
        <a:latin typeface="Geneva" pitchFamily="112" charset="0"/>
        <a:ea typeface="Geneva" pitchFamily="112" charset="0"/>
        <a:cs typeface="Geneva" pitchFamily="11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8918896-52F6-41A4-B217-731D84B6794F}" type="slidenum">
              <a:rPr lang="en-IN" smtClean="0"/>
              <a:pPr/>
              <a:t>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corporate">
    <p:spTree>
      <p:nvGrpSpPr>
        <p:cNvPr id="1" name=""/>
        <p:cNvGrpSpPr/>
        <p:nvPr/>
      </p:nvGrpSpPr>
      <p:grpSpPr>
        <a:xfrm>
          <a:off x="0" y="0"/>
          <a:ext cx="0" cy="0"/>
          <a:chOff x="0" y="0"/>
          <a:chExt cx="0" cy="0"/>
        </a:xfrm>
      </p:grpSpPr>
      <p:pic>
        <p:nvPicPr>
          <p:cNvPr id="15" name="Picture 14" descr="NESS-TITLEpg.png"/>
          <p:cNvPicPr>
            <a:picLocks noChangeAspect="1"/>
          </p:cNvPicPr>
          <p:nvPr userDrawn="1"/>
        </p:nvPicPr>
        <p:blipFill>
          <a:blip r:embed="rId2" cstate="print"/>
          <a:stretch>
            <a:fillRect/>
          </a:stretch>
        </p:blipFill>
        <p:spPr>
          <a:xfrm>
            <a:off x="12159" y="0"/>
            <a:ext cx="9119681" cy="6858000"/>
          </a:xfrm>
          <a:prstGeom prst="rect">
            <a:avLst/>
          </a:prstGeom>
        </p:spPr>
      </p:pic>
      <p:sp>
        <p:nvSpPr>
          <p:cNvPr id="7175" name="Rectangle 7"/>
          <p:cNvSpPr>
            <a:spLocks noGrp="1" noChangeArrowheads="1"/>
          </p:cNvSpPr>
          <p:nvPr>
            <p:ph type="subTitle" sz="quarter" idx="1"/>
          </p:nvPr>
        </p:nvSpPr>
        <p:spPr>
          <a:xfrm>
            <a:off x="1371600" y="2867025"/>
            <a:ext cx="6400800" cy="1752600"/>
          </a:xfrm>
          <a:prstGeom prst="rect">
            <a:avLst/>
          </a:prstGeom>
        </p:spPr>
        <p:txBody>
          <a:bodyPr lIns="91440" tIns="45720" rIns="91440" bIns="45720"/>
          <a:lstStyle>
            <a:lvl1pPr marL="0" indent="0" algn="ctr">
              <a:buFontTx/>
              <a:buNone/>
              <a:defRPr sz="2000" b="0" i="0">
                <a:solidFill>
                  <a:schemeClr val="accent1"/>
                </a:solidFill>
                <a:latin typeface="+mn-lt"/>
              </a:defRPr>
            </a:lvl1pPr>
          </a:lstStyle>
          <a:p>
            <a:r>
              <a:rPr lang="en-US" smtClean="0"/>
              <a:t>Click to edit Master subtitle style</a:t>
            </a:r>
            <a:endParaRPr lang="x-none"/>
          </a:p>
        </p:txBody>
      </p:sp>
      <p:sp>
        <p:nvSpPr>
          <p:cNvPr id="7170" name="Rectangle 2"/>
          <p:cNvSpPr>
            <a:spLocks noGrp="1" noChangeArrowheads="1"/>
          </p:cNvSpPr>
          <p:nvPr>
            <p:ph type="ctrTitle"/>
          </p:nvPr>
        </p:nvSpPr>
        <p:spPr>
          <a:xfrm>
            <a:off x="684213" y="1343025"/>
            <a:ext cx="7773987" cy="1470025"/>
          </a:xfrm>
          <a:prstGeom prst="rect">
            <a:avLst/>
          </a:prstGeom>
        </p:spPr>
        <p:txBody>
          <a:bodyPr anchor="ctr" anchorCtr="0"/>
          <a:lstStyle>
            <a:lvl1pPr algn="ctr">
              <a:defRPr sz="3400" b="1">
                <a:solidFill>
                  <a:schemeClr val="accent1">
                    <a:lumMod val="50000"/>
                  </a:schemeClr>
                </a:solidFill>
                <a:effectLst>
                  <a:outerShdw blurRad="50800" dist="25400" dir="4380000" algn="l" rotWithShape="0">
                    <a:schemeClr val="bg1">
                      <a:alpha val="95000"/>
                    </a:schemeClr>
                  </a:outerShdw>
                </a:effectLst>
                <a:latin typeface="+mn-lt"/>
              </a:defRPr>
            </a:lvl1pPr>
          </a:lstStyle>
          <a:p>
            <a:r>
              <a:rPr lang="en-US" smtClean="0"/>
              <a:t>Click to edit Master title style</a:t>
            </a:r>
            <a:endParaRPr lang="x-none"/>
          </a:p>
        </p:txBody>
      </p:sp>
      <p:pic>
        <p:nvPicPr>
          <p:cNvPr id="11" name="Picture 10" descr="Ness logo.png"/>
          <p:cNvPicPr>
            <a:picLocks noChangeAspect="1"/>
          </p:cNvPicPr>
          <p:nvPr userDrawn="1"/>
        </p:nvPicPr>
        <p:blipFill>
          <a:blip r:embed="rId3" cstate="print"/>
          <a:stretch>
            <a:fillRect/>
          </a:stretch>
        </p:blipFill>
        <p:spPr>
          <a:xfrm>
            <a:off x="7743825" y="5295897"/>
            <a:ext cx="1100137" cy="1100137"/>
          </a:xfrm>
          <a:prstGeom prst="rect">
            <a:avLst/>
          </a:prstGeom>
          <a:effectLst>
            <a:outerShdw blurRad="50800" dist="38100" dir="5400000" algn="t" rotWithShape="0">
              <a:prstClr val="black">
                <a:alpha val="40000"/>
              </a:prstClr>
            </a:outerShdw>
          </a:effectLst>
        </p:spPr>
      </p:pic>
      <p:sp>
        <p:nvSpPr>
          <p:cNvPr id="17" name="Rectangle 4"/>
          <p:cNvSpPr>
            <a:spLocks noChangeArrowheads="1"/>
          </p:cNvSpPr>
          <p:nvPr userDrawn="1"/>
        </p:nvSpPr>
        <p:spPr bwMode="auto">
          <a:xfrm>
            <a:off x="257175" y="4916488"/>
            <a:ext cx="6019800" cy="523220"/>
          </a:xfrm>
          <a:prstGeom prst="rect">
            <a:avLst/>
          </a:prstGeom>
          <a:noFill/>
          <a:ln w="9525">
            <a:noFill/>
            <a:miter lim="800000"/>
            <a:headEnd/>
            <a:tailEnd/>
          </a:ln>
        </p:spPr>
        <p:txBody>
          <a:bodyPr>
            <a:spAutoFit/>
          </a:bodyPr>
          <a:lstStyle/>
          <a:p>
            <a:pPr>
              <a:defRPr/>
            </a:pPr>
            <a:endParaRPr lang="en-US" sz="1400" i="1" dirty="0">
              <a:solidFill>
                <a:srgbClr val="EFF9FF"/>
              </a:solidFill>
              <a:effectLst>
                <a:outerShdw blurRad="50800" dist="38100" dir="10800000" algn="r" rotWithShape="0">
                  <a:prstClr val="black">
                    <a:alpha val="40000"/>
                  </a:prstClr>
                </a:outerShdw>
              </a:effectLst>
              <a:latin typeface="+mn-lt"/>
            </a:endParaRPr>
          </a:p>
          <a:p>
            <a:pPr>
              <a:defRPr/>
            </a:pPr>
            <a:endParaRPr lang="en-US" sz="1400" i="1" dirty="0">
              <a:solidFill>
                <a:srgbClr val="EFF9FF"/>
              </a:solidFill>
              <a:effectLst>
                <a:outerShdw blurRad="50800" dist="38100" dir="10800000" algn="r" rotWithShape="0">
                  <a:prstClr val="black">
                    <a:alpha val="40000"/>
                  </a:prstClr>
                </a:outerShdw>
              </a:effectLst>
              <a:latin typeface="Trebuchet MS" pitchFamily="34" charset="0"/>
            </a:endParaRPr>
          </a:p>
        </p:txBody>
      </p:sp>
      <p:sp>
        <p:nvSpPr>
          <p:cNvPr id="9" name="Text Box 4"/>
          <p:cNvSpPr txBox="1">
            <a:spLocks noChangeArrowheads="1"/>
          </p:cNvSpPr>
          <p:nvPr userDrawn="1"/>
        </p:nvSpPr>
        <p:spPr bwMode="auto">
          <a:xfrm>
            <a:off x="0" y="6593237"/>
            <a:ext cx="1491325" cy="233985"/>
          </a:xfrm>
          <a:prstGeom prst="rect">
            <a:avLst/>
          </a:prstGeom>
          <a:noFill/>
          <a:ln w="9525">
            <a:noFill/>
            <a:miter lim="800000"/>
            <a:headEnd/>
            <a:tailEnd/>
          </a:ln>
          <a:effectLst/>
        </p:spPr>
        <p:txBody>
          <a:bodyPr wrap="none" lIns="109801" tIns="54901" rIns="109801" bIns="54901">
            <a:spAutoFit/>
          </a:bodyPr>
          <a:lstStyle/>
          <a:p>
            <a:pPr algn="l" rtl="1">
              <a:defRPr/>
            </a:pPr>
            <a:r>
              <a:rPr lang="en-US" sz="800" dirty="0" smtClean="0">
                <a:solidFill>
                  <a:schemeClr val="accent1">
                    <a:lumMod val="20000"/>
                    <a:lumOff val="80000"/>
                  </a:schemeClr>
                </a:solidFill>
                <a:latin typeface="Arial" charset="0"/>
                <a:ea typeface="Geneva" pitchFamily="1" charset="0"/>
                <a:cs typeface="+mn-cs"/>
              </a:rPr>
              <a:t>© 2009 Ness Technologies </a:t>
            </a:r>
            <a:endParaRPr lang="en-US" sz="800" dirty="0">
              <a:solidFill>
                <a:schemeClr val="accent1">
                  <a:lumMod val="20000"/>
                  <a:lumOff val="80000"/>
                </a:schemeClr>
              </a:solidFill>
              <a:latin typeface="Arial" charset="0"/>
              <a:ea typeface="Geneva" pitchFamily="1" charset="0"/>
              <a:cs typeface="+mn-cs"/>
            </a:endParaRPr>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5" name="Picture 14" descr="NESS-TITLEpg.png"/>
          <p:cNvPicPr>
            <a:picLocks noChangeAspect="1"/>
          </p:cNvPicPr>
          <p:nvPr userDrawn="1"/>
        </p:nvPicPr>
        <p:blipFill>
          <a:blip r:embed="rId2" cstate="print">
            <a:duotone>
              <a:schemeClr val="accent1">
                <a:shade val="45000"/>
                <a:satMod val="135000"/>
              </a:schemeClr>
              <a:prstClr val="white"/>
            </a:duotone>
          </a:blip>
          <a:stretch>
            <a:fillRect/>
          </a:stretch>
        </p:blipFill>
        <p:spPr>
          <a:xfrm>
            <a:off x="12159" y="0"/>
            <a:ext cx="9119681" cy="6858000"/>
          </a:xfrm>
          <a:prstGeom prst="rect">
            <a:avLst/>
          </a:prstGeom>
        </p:spPr>
      </p:pic>
      <p:sp>
        <p:nvSpPr>
          <p:cNvPr id="9" name="Round Same Side Corner Rectangle 8"/>
          <p:cNvSpPr/>
          <p:nvPr userDrawn="1"/>
        </p:nvSpPr>
        <p:spPr bwMode="auto">
          <a:xfrm>
            <a:off x="142875" y="192881"/>
            <a:ext cx="8879682" cy="4293394"/>
          </a:xfrm>
          <a:prstGeom prst="round2SameRect">
            <a:avLst>
              <a:gd name="adj1" fmla="val 2358"/>
              <a:gd name="adj2" fmla="val 0"/>
            </a:avLst>
          </a:prstGeom>
          <a:solidFill>
            <a:srgbClr val="D2E6EF"/>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5C"/>
              </a:solidFill>
              <a:effectLst/>
              <a:latin typeface="Arial" charset="0"/>
              <a:cs typeface="Arial" charset="0"/>
            </a:endParaRPr>
          </a:p>
        </p:txBody>
      </p:sp>
      <p:sp>
        <p:nvSpPr>
          <p:cNvPr id="7170" name="Rectangle 2"/>
          <p:cNvSpPr>
            <a:spLocks noGrp="1" noChangeArrowheads="1"/>
          </p:cNvSpPr>
          <p:nvPr>
            <p:ph type="ctrTitle"/>
          </p:nvPr>
        </p:nvSpPr>
        <p:spPr>
          <a:xfrm>
            <a:off x="684213" y="1693069"/>
            <a:ext cx="7773987" cy="1470025"/>
          </a:xfrm>
          <a:prstGeom prst="rect">
            <a:avLst/>
          </a:prstGeom>
        </p:spPr>
        <p:txBody>
          <a:bodyPr anchor="ctr" anchorCtr="0"/>
          <a:lstStyle>
            <a:lvl1pPr algn="ctr">
              <a:defRPr sz="3400" b="1">
                <a:solidFill>
                  <a:schemeClr val="accent1">
                    <a:lumMod val="75000"/>
                  </a:schemeClr>
                </a:solidFill>
                <a:effectLst>
                  <a:outerShdw blurRad="50800" dist="25400" dir="4380000" algn="l" rotWithShape="0">
                    <a:schemeClr val="bg1">
                      <a:alpha val="95000"/>
                    </a:schemeClr>
                  </a:outerShdw>
                </a:effectLst>
                <a:latin typeface="+mn-lt"/>
              </a:defRPr>
            </a:lvl1pPr>
          </a:lstStyle>
          <a:p>
            <a:r>
              <a:rPr lang="en-US" smtClean="0"/>
              <a:t>Click to edit Master title style</a:t>
            </a:r>
            <a:endParaRPr lang="x-none"/>
          </a:p>
        </p:txBody>
      </p:sp>
      <p:pic>
        <p:nvPicPr>
          <p:cNvPr id="11" name="Picture 10" descr="Ness logo.png"/>
          <p:cNvPicPr>
            <a:picLocks noChangeAspect="1"/>
          </p:cNvPicPr>
          <p:nvPr userDrawn="1"/>
        </p:nvPicPr>
        <p:blipFill>
          <a:blip r:embed="rId3" cstate="print"/>
          <a:stretch>
            <a:fillRect/>
          </a:stretch>
        </p:blipFill>
        <p:spPr>
          <a:xfrm>
            <a:off x="7743825" y="5295897"/>
            <a:ext cx="1100137" cy="1100137"/>
          </a:xfrm>
          <a:prstGeom prst="rect">
            <a:avLst/>
          </a:prstGeom>
          <a:effectLst>
            <a:outerShdw blurRad="50800" dist="38100" dir="5400000" algn="t" rotWithShape="0">
              <a:prstClr val="black">
                <a:alpha val="40000"/>
              </a:prstClr>
            </a:outerShdw>
          </a:effectLst>
        </p:spPr>
      </p:pic>
      <p:sp>
        <p:nvSpPr>
          <p:cNvPr id="7" name="Slide Number Placeholder 9"/>
          <p:cNvSpPr>
            <a:spLocks noGrp="1"/>
          </p:cNvSpPr>
          <p:nvPr>
            <p:ph type="sldNum" sz="quarter" idx="4"/>
          </p:nvPr>
        </p:nvSpPr>
        <p:spPr>
          <a:xfrm>
            <a:off x="3643313" y="6636545"/>
            <a:ext cx="2133600" cy="257175"/>
          </a:xfrm>
          <a:prstGeom prst="rect">
            <a:avLst/>
          </a:prstGeom>
        </p:spPr>
        <p:txBody>
          <a:bodyPr vert="horz" wrap="square" lIns="91440" tIns="45720" rIns="91440" bIns="45720" numCol="1" anchor="ctr" anchorCtr="0" compatLnSpc="1">
            <a:prstTxWarp prst="textNoShape">
              <a:avLst/>
            </a:prstTxWarp>
          </a:bodyPr>
          <a:lstStyle>
            <a:lvl1pPr algn="ctr">
              <a:defRPr sz="1000" b="0">
                <a:solidFill>
                  <a:schemeClr val="bg2"/>
                </a:solidFill>
                <a:latin typeface="Arial" charset="0"/>
                <a:ea typeface="Geneva" pitchFamily="1" charset="0"/>
                <a:cs typeface="Arial" charset="0"/>
              </a:defRPr>
            </a:lvl1pPr>
          </a:lstStyle>
          <a:p>
            <a:pPr>
              <a:defRPr/>
            </a:pPr>
            <a:fld id="{5859EE1A-39F1-421F-8767-84503022EAE8}" type="slidenum">
              <a:rPr lang="en-US" smtClean="0"/>
              <a:pPr>
                <a:defRPr/>
              </a:pPr>
              <a:t>‹#›</a:t>
            </a:fld>
            <a:endParaRPr lang="en-US" dirty="0"/>
          </a:p>
        </p:txBody>
      </p:sp>
      <p:sp>
        <p:nvSpPr>
          <p:cNvPr id="8" name="Footer Placeholder 7"/>
          <p:cNvSpPr>
            <a:spLocks noGrp="1"/>
          </p:cNvSpPr>
          <p:nvPr>
            <p:ph type="ftr" sz="quarter" idx="10"/>
          </p:nvPr>
        </p:nvSpPr>
        <p:spPr/>
        <p:txBody>
          <a:bodyPr/>
          <a:lstStyle/>
          <a:p>
            <a:pPr>
              <a:defRPr/>
            </a:pPr>
            <a:r>
              <a:rPr lang="en-US" smtClean="0"/>
              <a:t>July 2009 Vienne Mngmt Meeting - BU Updates</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466850"/>
            <a:ext cx="8591550" cy="5029199"/>
          </a:xfrm>
          <a:prstGeom prst="rect">
            <a:avLst/>
          </a:prstGeom>
        </p:spPr>
        <p:txBody>
          <a:bodyPr/>
          <a:lstStyle>
            <a:lvl1pPr marL="457200">
              <a:lnSpc>
                <a:spcPts val="2000"/>
              </a:lnSpc>
              <a:spcBef>
                <a:spcPts val="1200"/>
              </a:spcBef>
              <a:spcAft>
                <a:spcPts val="200"/>
              </a:spcAft>
              <a:buFontTx/>
              <a:buBlip>
                <a:blip r:embed="rId2"/>
              </a:buBlip>
              <a:defRPr sz="1800" b="1">
                <a:solidFill>
                  <a:schemeClr val="tx1"/>
                </a:solidFill>
                <a:latin typeface="+mn-lt"/>
              </a:defRPr>
            </a:lvl1pPr>
            <a:lvl2pPr>
              <a:spcBef>
                <a:spcPts val="400"/>
              </a:spcBef>
              <a:spcAft>
                <a:spcPts val="200"/>
              </a:spcAft>
              <a:buClr>
                <a:schemeClr val="accent2"/>
              </a:buClr>
              <a:buSzPct val="70000"/>
              <a:buFont typeface="Arial" pitchFamily="34" charset="0"/>
              <a:buChar char="►"/>
              <a:defRPr sz="1600">
                <a:solidFill>
                  <a:schemeClr val="tx1"/>
                </a:solidFill>
                <a:latin typeface="+mn-lt"/>
              </a:defRPr>
            </a:lvl2pPr>
            <a:lvl3pPr marL="914400" indent="-171450">
              <a:spcBef>
                <a:spcPts val="400"/>
              </a:spcBef>
              <a:spcAft>
                <a:spcPts val="200"/>
              </a:spcAft>
              <a:buClr>
                <a:schemeClr val="accent2"/>
              </a:buClr>
              <a:defRPr sz="1400">
                <a:solidFill>
                  <a:schemeClr val="tx1"/>
                </a:solidFill>
                <a:latin typeface="+mn-lt"/>
              </a:defRPr>
            </a:lvl3pPr>
            <a:lvl4pPr>
              <a:spcBef>
                <a:spcPts val="400"/>
              </a:spcBef>
              <a:spcAft>
                <a:spcPts val="200"/>
              </a:spcAft>
              <a:buClr>
                <a:schemeClr val="accent1"/>
              </a:buClr>
              <a:buFont typeface="Arial" pitchFamily="34" charset="0"/>
              <a:buChar char="–"/>
              <a:defRPr sz="1200">
                <a:solidFill>
                  <a:schemeClr val="tx1"/>
                </a:solidFill>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9"/>
          <p:cNvSpPr>
            <a:spLocks noGrp="1"/>
          </p:cNvSpPr>
          <p:nvPr>
            <p:ph type="sldNum" sz="quarter" idx="11"/>
          </p:nvPr>
        </p:nvSpPr>
        <p:spPr>
          <a:xfrm>
            <a:off x="3643313" y="6600449"/>
            <a:ext cx="2133600" cy="257175"/>
          </a:xfrm>
        </p:spPr>
        <p:txBody>
          <a:bodyPr/>
          <a:lstStyle>
            <a:lvl1pPr>
              <a:defRPr sz="900"/>
            </a:lvl1pPr>
          </a:lstStyle>
          <a:p>
            <a:pPr>
              <a:defRPr/>
            </a:pPr>
            <a:fld id="{C7663495-4AD3-489A-A639-BD5C990C064A}" type="slidenum">
              <a:rPr lang="en-US" smtClean="0"/>
              <a:pPr>
                <a:defRPr/>
              </a:pPr>
              <a:t>‹#›</a:t>
            </a:fld>
            <a:endParaRPr lang="en-US" dirty="0"/>
          </a:p>
        </p:txBody>
      </p:sp>
      <p:sp>
        <p:nvSpPr>
          <p:cNvPr id="6" name="Title 1"/>
          <p:cNvSpPr>
            <a:spLocks noGrp="1"/>
          </p:cNvSpPr>
          <p:nvPr>
            <p:ph type="title"/>
          </p:nvPr>
        </p:nvSpPr>
        <p:spPr>
          <a:xfrm>
            <a:off x="221457" y="200025"/>
            <a:ext cx="8165306" cy="828675"/>
          </a:xfrm>
          <a:prstGeom prst="rect">
            <a:avLst/>
          </a:prstGeom>
          <a:effectLst/>
        </p:spPr>
        <p:txBody>
          <a:bodyPr anchor="ctr" anchorCtr="0"/>
          <a:lstStyle>
            <a:lvl1pPr algn="l">
              <a:lnSpc>
                <a:spcPts val="2800"/>
              </a:lnSpc>
              <a:defRPr sz="2400">
                <a:solidFill>
                  <a:schemeClr val="bg1"/>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x-none"/>
          </a:p>
        </p:txBody>
      </p:sp>
      <p:sp>
        <p:nvSpPr>
          <p:cNvPr id="8" name="Footer Placeholder 4"/>
          <p:cNvSpPr>
            <a:spLocks noGrp="1"/>
          </p:cNvSpPr>
          <p:nvPr userDrawn="1">
            <p:ph type="ftr" sz="quarter" idx="12"/>
          </p:nvPr>
        </p:nvSpPr>
        <p:spPr>
          <a:xfrm>
            <a:off x="258429" y="6600825"/>
            <a:ext cx="2978066" cy="257175"/>
          </a:xfrm>
          <a:prstGeom prst="rect">
            <a:avLst/>
          </a:prstGeom>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900" b="0" kern="1200" smtClean="0">
                <a:solidFill>
                  <a:schemeClr val="accent1"/>
                </a:solidFill>
                <a:latin typeface="Arial" charset="0"/>
                <a:ea typeface="Geneva" pitchFamily="1" charset="0"/>
                <a:cs typeface="Arial" charset="0"/>
              </a:defRPr>
            </a:lvl1pPr>
          </a:lstStyle>
          <a:p>
            <a:pPr>
              <a:defRPr/>
            </a:pPr>
            <a:r>
              <a:rPr lang="en-US" smtClean="0"/>
              <a:t>July 2009 Vienne Mngmt Meeting - BU Updates</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466850"/>
            <a:ext cx="8591550" cy="5029199"/>
          </a:xfrm>
          <a:prstGeom prst="rect">
            <a:avLst/>
          </a:prstGeom>
        </p:spPr>
        <p:txBody>
          <a:bodyPr/>
          <a:lstStyle>
            <a:lvl1pPr marL="457200">
              <a:lnSpc>
                <a:spcPts val="2000"/>
              </a:lnSpc>
              <a:spcBef>
                <a:spcPts val="1200"/>
              </a:spcBef>
              <a:spcAft>
                <a:spcPts val="200"/>
              </a:spcAft>
              <a:buFontTx/>
              <a:buBlip>
                <a:blip r:embed="rId2"/>
              </a:buBlip>
              <a:defRPr sz="1800" b="1">
                <a:solidFill>
                  <a:schemeClr val="tx1"/>
                </a:solidFill>
                <a:latin typeface="+mn-lt"/>
              </a:defRPr>
            </a:lvl1pPr>
            <a:lvl2pPr>
              <a:spcBef>
                <a:spcPts val="400"/>
              </a:spcBef>
              <a:spcAft>
                <a:spcPts val="200"/>
              </a:spcAft>
              <a:buClr>
                <a:schemeClr val="accent2"/>
              </a:buClr>
              <a:buSzPct val="70000"/>
              <a:buFont typeface="Arial" pitchFamily="34" charset="0"/>
              <a:buChar char="►"/>
              <a:defRPr sz="1600">
                <a:solidFill>
                  <a:schemeClr val="tx1"/>
                </a:solidFill>
                <a:latin typeface="+mn-lt"/>
              </a:defRPr>
            </a:lvl2pPr>
            <a:lvl3pPr marL="914400" indent="-171450">
              <a:spcBef>
                <a:spcPts val="400"/>
              </a:spcBef>
              <a:spcAft>
                <a:spcPts val="200"/>
              </a:spcAft>
              <a:buClr>
                <a:schemeClr val="accent2"/>
              </a:buClr>
              <a:defRPr sz="1400">
                <a:solidFill>
                  <a:schemeClr val="tx1"/>
                </a:solidFill>
                <a:latin typeface="+mn-lt"/>
              </a:defRPr>
            </a:lvl3pPr>
            <a:lvl4pPr>
              <a:spcBef>
                <a:spcPts val="400"/>
              </a:spcBef>
              <a:spcAft>
                <a:spcPts val="200"/>
              </a:spcAft>
              <a:buClr>
                <a:schemeClr val="accent1"/>
              </a:buClr>
              <a:buFont typeface="Arial" pitchFamily="34" charset="0"/>
              <a:buChar char="–"/>
              <a:defRPr sz="1200">
                <a:solidFill>
                  <a:schemeClr val="tx1"/>
                </a:solidFill>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9"/>
          <p:cNvSpPr>
            <a:spLocks noGrp="1"/>
          </p:cNvSpPr>
          <p:nvPr>
            <p:ph type="sldNum" sz="quarter" idx="11"/>
          </p:nvPr>
        </p:nvSpPr>
        <p:spPr>
          <a:xfrm>
            <a:off x="3643313" y="6600449"/>
            <a:ext cx="2133600" cy="257175"/>
          </a:xfrm>
        </p:spPr>
        <p:txBody>
          <a:bodyPr/>
          <a:lstStyle>
            <a:lvl1pPr>
              <a:defRPr sz="900"/>
            </a:lvl1pPr>
          </a:lstStyle>
          <a:p>
            <a:pPr>
              <a:defRPr/>
            </a:pPr>
            <a:fld id="{C7663495-4AD3-489A-A639-BD5C990C064A}" type="slidenum">
              <a:rPr lang="en-US" smtClean="0"/>
              <a:pPr>
                <a:defRPr/>
              </a:pPr>
              <a:t>‹#›</a:t>
            </a:fld>
            <a:endParaRPr lang="en-US" dirty="0"/>
          </a:p>
        </p:txBody>
      </p:sp>
      <p:sp>
        <p:nvSpPr>
          <p:cNvPr id="6" name="Title 1"/>
          <p:cNvSpPr>
            <a:spLocks noGrp="1"/>
          </p:cNvSpPr>
          <p:nvPr>
            <p:ph type="title"/>
          </p:nvPr>
        </p:nvSpPr>
        <p:spPr>
          <a:xfrm>
            <a:off x="221457" y="71435"/>
            <a:ext cx="8165306" cy="685793"/>
          </a:xfrm>
          <a:prstGeom prst="rect">
            <a:avLst/>
          </a:prstGeom>
          <a:effectLst/>
        </p:spPr>
        <p:txBody>
          <a:bodyPr anchor="b" anchorCtr="0"/>
          <a:lstStyle>
            <a:lvl1pPr algn="l">
              <a:lnSpc>
                <a:spcPts val="2800"/>
              </a:lnSpc>
              <a:defRPr sz="2200">
                <a:solidFill>
                  <a:schemeClr val="bg1"/>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x-none"/>
          </a:p>
        </p:txBody>
      </p:sp>
      <p:sp>
        <p:nvSpPr>
          <p:cNvPr id="9" name="Text Placeholder 8"/>
          <p:cNvSpPr>
            <a:spLocks noGrp="1"/>
          </p:cNvSpPr>
          <p:nvPr>
            <p:ph type="body" sz="quarter" idx="12" hasCustomPrompt="1"/>
          </p:nvPr>
        </p:nvSpPr>
        <p:spPr>
          <a:xfrm>
            <a:off x="227807" y="692147"/>
            <a:ext cx="8188325" cy="301625"/>
          </a:xfrm>
          <a:prstGeom prst="rect">
            <a:avLst/>
          </a:prstGeom>
        </p:spPr>
        <p:txBody>
          <a:bodyPr/>
          <a:lstStyle>
            <a:lvl1pPr>
              <a:buFontTx/>
              <a:buNone/>
              <a:defRPr lang="en-US" sz="1800" i="1" dirty="0" smtClean="0">
                <a:solidFill>
                  <a:schemeClr val="bg1"/>
                </a:solidFill>
                <a:effectLst>
                  <a:outerShdw blurRad="50800" dist="38100" dir="2700000" algn="tl" rotWithShape="0">
                    <a:prstClr val="black">
                      <a:alpha val="40000"/>
                    </a:prstClr>
                  </a:outerShdw>
                </a:effectLst>
                <a:latin typeface="+mn-lt"/>
                <a:ea typeface="Geneva" pitchFamily="112" charset="0"/>
                <a:cs typeface="Geneva" pitchFamily="112" charset="0"/>
              </a:defRPr>
            </a:lvl1pPr>
          </a:lstStyle>
          <a:p>
            <a:pPr lvl="0"/>
            <a:r>
              <a:rPr lang="en-US" dirty="0" smtClean="0"/>
              <a:t>Click to add a subtitle</a:t>
            </a:r>
          </a:p>
        </p:txBody>
      </p:sp>
      <p:sp>
        <p:nvSpPr>
          <p:cNvPr id="7" name="Footer Placeholder 4"/>
          <p:cNvSpPr>
            <a:spLocks noGrp="1"/>
          </p:cNvSpPr>
          <p:nvPr userDrawn="1">
            <p:ph type="ftr" sz="quarter" idx="13"/>
          </p:nvPr>
        </p:nvSpPr>
        <p:spPr>
          <a:xfrm>
            <a:off x="258429" y="6600825"/>
            <a:ext cx="2978066" cy="257175"/>
          </a:xfrm>
          <a:prstGeom prst="rect">
            <a:avLst/>
          </a:prstGeom>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900" b="0" kern="1200" smtClean="0">
                <a:solidFill>
                  <a:schemeClr val="accent1"/>
                </a:solidFill>
                <a:latin typeface="Arial" charset="0"/>
                <a:ea typeface="Geneva" pitchFamily="1" charset="0"/>
                <a:cs typeface="Arial" charset="0"/>
              </a:defRPr>
            </a:lvl1pPr>
          </a:lstStyle>
          <a:p>
            <a:pPr>
              <a:defRPr/>
            </a:pPr>
            <a:r>
              <a:rPr lang="en-US" smtClean="0"/>
              <a:t>July 2009 Vienne Mngmt Meeting - BU Updates</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Slide Number Placeholder 9"/>
          <p:cNvSpPr>
            <a:spLocks noGrp="1"/>
          </p:cNvSpPr>
          <p:nvPr>
            <p:ph type="sldNum" sz="quarter" idx="11"/>
          </p:nvPr>
        </p:nvSpPr>
        <p:spPr/>
        <p:txBody>
          <a:bodyPr/>
          <a:lstStyle>
            <a:lvl1pPr>
              <a:defRPr b="0"/>
            </a:lvl1pPr>
          </a:lstStyle>
          <a:p>
            <a:pPr>
              <a:defRPr/>
            </a:pPr>
            <a:fld id="{F49CD7E7-C78B-4173-BA7D-A2EE60511F1A}" type="slidenum">
              <a:rPr lang="en-US" smtClean="0"/>
              <a:pPr>
                <a:defRPr/>
              </a:pPr>
              <a:t>‹#›</a:t>
            </a:fld>
            <a:endParaRPr lang="en-US" dirty="0"/>
          </a:p>
        </p:txBody>
      </p:sp>
      <p:sp>
        <p:nvSpPr>
          <p:cNvPr id="7" name="Content Placeholder 2"/>
          <p:cNvSpPr>
            <a:spLocks noGrp="1"/>
          </p:cNvSpPr>
          <p:nvPr>
            <p:ph idx="1"/>
          </p:nvPr>
        </p:nvSpPr>
        <p:spPr>
          <a:xfrm>
            <a:off x="769938" y="1428750"/>
            <a:ext cx="3802062" cy="5029199"/>
          </a:xfrm>
          <a:prstGeom prst="rect">
            <a:avLst/>
          </a:prstGeom>
        </p:spPr>
        <p:txBody>
          <a:bodyPr/>
          <a:lstStyle>
            <a:lvl1pPr>
              <a:spcAft>
                <a:spcPts val="600"/>
              </a:spcAft>
              <a:buFontTx/>
              <a:buBlip>
                <a:blip r:embed="rId2"/>
              </a:buBlip>
              <a:defRPr sz="1800" b="1">
                <a:latin typeface="+mn-lt"/>
              </a:defRPr>
            </a:lvl1pPr>
            <a:lvl2pPr>
              <a:spcAft>
                <a:spcPts val="400"/>
              </a:spcAft>
              <a:buClr>
                <a:schemeClr val="accent2"/>
              </a:buClr>
              <a:buSzPct val="70000"/>
              <a:buFont typeface="Arial" pitchFamily="34" charset="0"/>
              <a:buChar char="►"/>
              <a:defRPr sz="1600">
                <a:latin typeface="+mn-lt"/>
              </a:defRPr>
            </a:lvl2pPr>
            <a:lvl3pPr>
              <a:buClr>
                <a:schemeClr val="accent2"/>
              </a:buClr>
              <a:defRPr sz="1400">
                <a:latin typeface="+mn-lt"/>
              </a:defRPr>
            </a:lvl3pPr>
            <a:lvl4pPr>
              <a:buNone/>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2"/>
          <p:cNvSpPr>
            <a:spLocks noGrp="1"/>
          </p:cNvSpPr>
          <p:nvPr>
            <p:ph idx="12"/>
          </p:nvPr>
        </p:nvSpPr>
        <p:spPr>
          <a:xfrm>
            <a:off x="4722813" y="1431132"/>
            <a:ext cx="3802062" cy="5029199"/>
          </a:xfrm>
          <a:prstGeom prst="rect">
            <a:avLst/>
          </a:prstGeom>
        </p:spPr>
        <p:txBody>
          <a:bodyPr/>
          <a:lstStyle>
            <a:lvl1pPr>
              <a:spcAft>
                <a:spcPts val="600"/>
              </a:spcAft>
              <a:buFontTx/>
              <a:buBlip>
                <a:blip r:embed="rId2"/>
              </a:buBlip>
              <a:defRPr sz="1800" b="1">
                <a:latin typeface="+mn-lt"/>
              </a:defRPr>
            </a:lvl1pPr>
            <a:lvl2pPr>
              <a:spcAft>
                <a:spcPts val="400"/>
              </a:spcAft>
              <a:buClr>
                <a:schemeClr val="accent2"/>
              </a:buClr>
              <a:buSzPct val="70000"/>
              <a:buFont typeface="Arial" pitchFamily="34" charset="0"/>
              <a:buChar char="►"/>
              <a:defRPr sz="1600">
                <a:latin typeface="+mn-lt"/>
              </a:defRPr>
            </a:lvl2pPr>
            <a:lvl3pPr>
              <a:buClr>
                <a:schemeClr val="accent2"/>
              </a:buClr>
              <a:defRPr sz="1400">
                <a:latin typeface="+mn-lt"/>
              </a:defRPr>
            </a:lvl3pPr>
            <a:lvl4pPr>
              <a:buNone/>
              <a:defRPr sz="1800">
                <a:latin typeface="+mn-lt"/>
              </a:defRPr>
            </a:lvl4pPr>
            <a:lvl5pPr>
              <a:defRPr sz="1800">
                <a:latin typeface="+mn-lt"/>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1"/>
          <p:cNvSpPr>
            <a:spLocks noGrp="1"/>
          </p:cNvSpPr>
          <p:nvPr>
            <p:ph type="title"/>
          </p:nvPr>
        </p:nvSpPr>
        <p:spPr>
          <a:xfrm>
            <a:off x="221457" y="200025"/>
            <a:ext cx="8165306" cy="828675"/>
          </a:xfrm>
          <a:prstGeom prst="rect">
            <a:avLst/>
          </a:prstGeom>
          <a:effectLst/>
        </p:spPr>
        <p:txBody>
          <a:bodyPr anchor="ctr" anchorCtr="0"/>
          <a:lstStyle>
            <a:lvl1pPr algn="l" rtl="0" eaLnBrk="0" fontAlgn="base" hangingPunct="0">
              <a:lnSpc>
                <a:spcPts val="2800"/>
              </a:lnSpc>
              <a:spcBef>
                <a:spcPct val="0"/>
              </a:spcBef>
              <a:spcAft>
                <a:spcPct val="0"/>
              </a:spcAft>
              <a:defRPr lang="x-none" sz="2400">
                <a:solidFill>
                  <a:schemeClr val="bg1"/>
                </a:solidFill>
                <a:effectLst>
                  <a:outerShdw blurRad="50800" dist="38100" dir="2700000" algn="tl" rotWithShape="0">
                    <a:prstClr val="black">
                      <a:alpha val="40000"/>
                    </a:prstClr>
                  </a:outerShdw>
                </a:effectLst>
                <a:latin typeface="+mj-lt"/>
                <a:ea typeface="Geneva" pitchFamily="112" charset="0"/>
                <a:cs typeface="Geneva" pitchFamily="112" charset="0"/>
              </a:defRPr>
            </a:lvl1pPr>
          </a:lstStyle>
          <a:p>
            <a:r>
              <a:rPr lang="en-US" smtClean="0"/>
              <a:t>Click to edit Master title style</a:t>
            </a:r>
            <a:endParaRPr lang="x-none"/>
          </a:p>
        </p:txBody>
      </p:sp>
      <p:sp>
        <p:nvSpPr>
          <p:cNvPr id="9" name="Footer Placeholder 4"/>
          <p:cNvSpPr>
            <a:spLocks noGrp="1"/>
          </p:cNvSpPr>
          <p:nvPr userDrawn="1">
            <p:ph type="ftr" sz="quarter" idx="13"/>
          </p:nvPr>
        </p:nvSpPr>
        <p:spPr>
          <a:xfrm>
            <a:off x="258429" y="6600825"/>
            <a:ext cx="2978066" cy="257175"/>
          </a:xfrm>
          <a:prstGeom prst="rect">
            <a:avLst/>
          </a:prstGeom>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900" b="0" kern="1200" smtClean="0">
                <a:solidFill>
                  <a:schemeClr val="accent1"/>
                </a:solidFill>
                <a:latin typeface="Arial" charset="0"/>
                <a:ea typeface="Geneva" pitchFamily="1" charset="0"/>
                <a:cs typeface="Arial" charset="0"/>
              </a:defRPr>
            </a:lvl1pPr>
          </a:lstStyle>
          <a:p>
            <a:pPr>
              <a:defRPr/>
            </a:pPr>
            <a:r>
              <a:rPr lang="en-US" smtClean="0"/>
              <a:t>July 2009 Vienne Mngmt Meeting - BU Updates</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9"/>
          <p:cNvSpPr>
            <a:spLocks noGrp="1"/>
          </p:cNvSpPr>
          <p:nvPr>
            <p:ph type="sldNum" sz="quarter" idx="11"/>
          </p:nvPr>
        </p:nvSpPr>
        <p:spPr>
          <a:xfrm>
            <a:off x="3643313" y="6578603"/>
            <a:ext cx="2133600" cy="365125"/>
          </a:xfrm>
        </p:spPr>
        <p:txBody>
          <a:bodyPr/>
          <a:lstStyle>
            <a:lvl1pPr>
              <a:defRPr sz="900"/>
            </a:lvl1pPr>
          </a:lstStyle>
          <a:p>
            <a:pPr>
              <a:defRPr/>
            </a:pPr>
            <a:fld id="{147D6C47-7812-4CDB-9AD7-D53D6418230B}" type="slidenum">
              <a:rPr lang="en-US" smtClean="0"/>
              <a:pPr>
                <a:defRPr/>
              </a:pPr>
              <a:t>‹#›</a:t>
            </a:fld>
            <a:endParaRPr lang="en-US" dirty="0"/>
          </a:p>
        </p:txBody>
      </p:sp>
      <p:sp>
        <p:nvSpPr>
          <p:cNvPr id="6" name="Title 1"/>
          <p:cNvSpPr>
            <a:spLocks noGrp="1"/>
          </p:cNvSpPr>
          <p:nvPr>
            <p:ph type="title"/>
          </p:nvPr>
        </p:nvSpPr>
        <p:spPr>
          <a:xfrm>
            <a:off x="221457" y="200025"/>
            <a:ext cx="8165306" cy="828675"/>
          </a:xfrm>
          <a:prstGeom prst="rect">
            <a:avLst/>
          </a:prstGeom>
          <a:effectLst/>
        </p:spPr>
        <p:txBody>
          <a:bodyPr anchor="ctr" anchorCtr="0"/>
          <a:lstStyle>
            <a:lvl1pPr algn="l" rtl="0" eaLnBrk="0" fontAlgn="base" hangingPunct="0">
              <a:lnSpc>
                <a:spcPts val="2800"/>
              </a:lnSpc>
              <a:spcBef>
                <a:spcPct val="0"/>
              </a:spcBef>
              <a:spcAft>
                <a:spcPct val="0"/>
              </a:spcAft>
              <a:defRPr lang="x-none" sz="2400">
                <a:solidFill>
                  <a:schemeClr val="bg1"/>
                </a:solidFill>
                <a:effectLst>
                  <a:outerShdw blurRad="50800" dist="38100" dir="2700000" algn="tl" rotWithShape="0">
                    <a:prstClr val="black">
                      <a:alpha val="40000"/>
                    </a:prstClr>
                  </a:outerShdw>
                </a:effectLst>
                <a:latin typeface="+mj-lt"/>
                <a:ea typeface="Geneva" pitchFamily="112" charset="0"/>
                <a:cs typeface="Geneva" pitchFamily="112" charset="0"/>
              </a:defRPr>
            </a:lvl1pPr>
          </a:lstStyle>
          <a:p>
            <a:r>
              <a:rPr lang="en-US" smtClean="0"/>
              <a:t>Click to edit Master title style</a:t>
            </a:r>
            <a:endParaRPr lang="x-none"/>
          </a:p>
        </p:txBody>
      </p:sp>
      <p:sp>
        <p:nvSpPr>
          <p:cNvPr id="5" name="Footer Placeholder 4"/>
          <p:cNvSpPr>
            <a:spLocks noGrp="1"/>
          </p:cNvSpPr>
          <p:nvPr userDrawn="1">
            <p:ph type="ftr" sz="quarter" idx="12"/>
          </p:nvPr>
        </p:nvSpPr>
        <p:spPr>
          <a:xfrm>
            <a:off x="258429" y="6600825"/>
            <a:ext cx="2978066" cy="257175"/>
          </a:xfrm>
          <a:prstGeom prst="rect">
            <a:avLst/>
          </a:prstGeom>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900" b="0" kern="1200" smtClean="0">
                <a:solidFill>
                  <a:schemeClr val="accent1"/>
                </a:solidFill>
                <a:latin typeface="Arial" charset="0"/>
                <a:ea typeface="Geneva" pitchFamily="1" charset="0"/>
                <a:cs typeface="Arial" charset="0"/>
              </a:defRPr>
            </a:lvl1pPr>
          </a:lstStyle>
          <a:p>
            <a:pPr>
              <a:defRPr/>
            </a:pPr>
            <a:r>
              <a:rPr lang="en-US" smtClean="0"/>
              <a:t>July 2009 Vienne Mngmt Meeting - BU Updates</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p:cNvSpPr>
            <a:spLocks noGrp="1"/>
          </p:cNvSpPr>
          <p:nvPr>
            <p:ph type="sldNum" sz="quarter" idx="11"/>
          </p:nvPr>
        </p:nvSpPr>
        <p:spPr/>
        <p:txBody>
          <a:bodyPr/>
          <a:lstStyle>
            <a:lvl1pPr>
              <a:defRPr/>
            </a:lvl1pPr>
          </a:lstStyle>
          <a:p>
            <a:pPr>
              <a:defRPr/>
            </a:pPr>
            <a:fld id="{C2A80E90-3D8B-42EE-AF7C-10C798498188}" type="slidenum">
              <a:rPr lang="en-US"/>
              <a:pPr>
                <a:defRPr/>
              </a:pPr>
              <a:t>‹#›</a:t>
            </a:fld>
            <a:endParaRPr lang="en-US" dirty="0"/>
          </a:p>
        </p:txBody>
      </p:sp>
      <p:sp>
        <p:nvSpPr>
          <p:cNvPr id="4" name="Footer Placeholder 4"/>
          <p:cNvSpPr>
            <a:spLocks noGrp="1"/>
          </p:cNvSpPr>
          <p:nvPr userDrawn="1">
            <p:ph type="ftr" sz="quarter" idx="12"/>
          </p:nvPr>
        </p:nvSpPr>
        <p:spPr>
          <a:xfrm>
            <a:off x="258429" y="6600825"/>
            <a:ext cx="2978066" cy="257175"/>
          </a:xfrm>
          <a:prstGeom prst="rect">
            <a:avLst/>
          </a:prstGeom>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900" b="0" kern="1200" smtClean="0">
                <a:solidFill>
                  <a:schemeClr val="accent1"/>
                </a:solidFill>
                <a:latin typeface="Arial" charset="0"/>
                <a:ea typeface="Geneva" pitchFamily="1" charset="0"/>
                <a:cs typeface="Arial" charset="0"/>
              </a:defRPr>
            </a:lvl1pPr>
          </a:lstStyle>
          <a:p>
            <a:pPr>
              <a:defRPr/>
            </a:pPr>
            <a:r>
              <a:rPr lang="en-US" smtClean="0"/>
              <a:t>July 2009 Vienne Mngmt Meeting - BU Updates</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descr="header-SLIDE.png"/>
          <p:cNvPicPr>
            <a:picLocks noChangeAspect="1"/>
          </p:cNvPicPr>
          <p:nvPr/>
        </p:nvPicPr>
        <p:blipFill>
          <a:blip r:embed="rId9" cstate="print"/>
          <a:stretch>
            <a:fillRect/>
          </a:stretch>
        </p:blipFill>
        <p:spPr>
          <a:xfrm>
            <a:off x="377" y="0"/>
            <a:ext cx="9143245" cy="1462919"/>
          </a:xfrm>
          <a:prstGeom prst="rect">
            <a:avLst/>
          </a:prstGeom>
        </p:spPr>
      </p:pic>
      <p:sp>
        <p:nvSpPr>
          <p:cNvPr id="6148" name="Text Box 4"/>
          <p:cNvSpPr txBox="1">
            <a:spLocks noChangeArrowheads="1"/>
          </p:cNvSpPr>
          <p:nvPr/>
        </p:nvSpPr>
        <p:spPr bwMode="auto">
          <a:xfrm>
            <a:off x="8008270" y="6592894"/>
            <a:ext cx="1082560" cy="264763"/>
          </a:xfrm>
          <a:prstGeom prst="rect">
            <a:avLst/>
          </a:prstGeom>
          <a:noFill/>
          <a:ln w="9525">
            <a:noFill/>
            <a:miter lim="800000"/>
            <a:headEnd/>
            <a:tailEnd/>
          </a:ln>
          <a:effectLst/>
        </p:spPr>
        <p:txBody>
          <a:bodyPr wrap="none" lIns="109801" tIns="54901" rIns="109801" bIns="54901">
            <a:spAutoFit/>
          </a:bodyPr>
          <a:lstStyle/>
          <a:p>
            <a:pPr algn="r" rtl="1">
              <a:defRPr/>
            </a:pPr>
            <a:r>
              <a:rPr lang="en-US" sz="1000" dirty="0" smtClean="0">
                <a:solidFill>
                  <a:schemeClr val="accent1"/>
                </a:solidFill>
                <a:latin typeface="Arial" charset="0"/>
                <a:ea typeface="Geneva" pitchFamily="1" charset="0"/>
                <a:cs typeface="+mn-cs"/>
              </a:rPr>
              <a:t>www.ness.com</a:t>
            </a:r>
            <a:endParaRPr lang="en-US" sz="1000" dirty="0">
              <a:solidFill>
                <a:schemeClr val="accent1"/>
              </a:solidFill>
              <a:latin typeface="Arial" charset="0"/>
              <a:ea typeface="Geneva" pitchFamily="1" charset="0"/>
              <a:cs typeface="+mn-cs"/>
            </a:endParaRPr>
          </a:p>
        </p:txBody>
      </p:sp>
      <p:sp>
        <p:nvSpPr>
          <p:cNvPr id="10" name="Slide Number Placeholder 9"/>
          <p:cNvSpPr>
            <a:spLocks noGrp="1"/>
          </p:cNvSpPr>
          <p:nvPr>
            <p:ph type="sldNum" sz="quarter" idx="4"/>
          </p:nvPr>
        </p:nvSpPr>
        <p:spPr>
          <a:xfrm>
            <a:off x="3643313" y="6636545"/>
            <a:ext cx="2133600" cy="257175"/>
          </a:xfrm>
          <a:prstGeom prst="rect">
            <a:avLst/>
          </a:prstGeom>
        </p:spPr>
        <p:txBody>
          <a:bodyPr vert="horz" wrap="square" lIns="91440" tIns="45720" rIns="91440" bIns="45720" numCol="1" anchor="ctr" anchorCtr="0" compatLnSpc="1">
            <a:prstTxWarp prst="textNoShape">
              <a:avLst/>
            </a:prstTxWarp>
          </a:bodyPr>
          <a:lstStyle>
            <a:lvl1pPr algn="ctr">
              <a:defRPr sz="1000" b="0">
                <a:solidFill>
                  <a:schemeClr val="accent1"/>
                </a:solidFill>
                <a:latin typeface="Arial" charset="0"/>
                <a:ea typeface="Geneva" pitchFamily="1" charset="0"/>
                <a:cs typeface="Arial" charset="0"/>
              </a:defRPr>
            </a:lvl1pPr>
          </a:lstStyle>
          <a:p>
            <a:pPr>
              <a:defRPr/>
            </a:pPr>
            <a:fld id="{5AB0A293-41CF-4EAD-9E69-AB6BB266A405}" type="slidenum">
              <a:rPr lang="en-US" smtClean="0"/>
              <a:pPr>
                <a:defRPr/>
              </a:pPr>
              <a:t>‹#›</a:t>
            </a:fld>
            <a:endParaRPr lang="en-US" dirty="0"/>
          </a:p>
        </p:txBody>
      </p:sp>
      <p:pic>
        <p:nvPicPr>
          <p:cNvPr id="13" name="Picture 12" descr="Ness logo.png"/>
          <p:cNvPicPr>
            <a:picLocks noChangeAspect="1"/>
          </p:cNvPicPr>
          <p:nvPr/>
        </p:nvPicPr>
        <p:blipFill>
          <a:blip r:embed="rId10" cstate="print"/>
          <a:stretch>
            <a:fillRect/>
          </a:stretch>
        </p:blipFill>
        <p:spPr>
          <a:xfrm>
            <a:off x="8279601" y="169061"/>
            <a:ext cx="777240" cy="777240"/>
          </a:xfrm>
          <a:prstGeom prst="rect">
            <a:avLst/>
          </a:prstGeom>
          <a:effectLst>
            <a:outerShdw blurRad="50800" dist="38100" dir="5400000" algn="t" rotWithShape="0">
              <a:prstClr val="black">
                <a:alpha val="40000"/>
              </a:prstClr>
            </a:outerShdw>
          </a:effectLst>
        </p:spPr>
      </p:pic>
      <p:sp>
        <p:nvSpPr>
          <p:cNvPr id="6" name="Footer Placeholder 4"/>
          <p:cNvSpPr>
            <a:spLocks noGrp="1"/>
          </p:cNvSpPr>
          <p:nvPr userDrawn="1">
            <p:ph type="ftr" sz="quarter" idx="3"/>
          </p:nvPr>
        </p:nvSpPr>
        <p:spPr>
          <a:xfrm>
            <a:off x="258429" y="6600825"/>
            <a:ext cx="2978066" cy="257175"/>
          </a:xfrm>
          <a:prstGeom prst="rect">
            <a:avLst/>
          </a:prstGeom>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900" b="0" kern="1200" smtClean="0">
                <a:solidFill>
                  <a:schemeClr val="accent1"/>
                </a:solidFill>
                <a:latin typeface="Arial" charset="0"/>
                <a:ea typeface="Geneva" pitchFamily="1" charset="0"/>
                <a:cs typeface="Arial" charset="0"/>
              </a:defRPr>
            </a:lvl1pPr>
          </a:lstStyle>
          <a:p>
            <a:pPr>
              <a:defRPr/>
            </a:pPr>
            <a:r>
              <a:rPr lang="en-US" dirty="0" smtClean="0"/>
              <a:t>July 2009 Vienne </a:t>
            </a:r>
            <a:r>
              <a:rPr lang="en-US" dirty="0" err="1" smtClean="0"/>
              <a:t>Mngmt</a:t>
            </a:r>
            <a:r>
              <a:rPr lang="en-US" dirty="0" smtClean="0"/>
              <a:t> Meeting - BU Updates</a:t>
            </a:r>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797" r:id="rId2"/>
    <p:sldLayoutId id="2147483783" r:id="rId3"/>
    <p:sldLayoutId id="2147483796" r:id="rId4"/>
    <p:sldLayoutId id="2147483785" r:id="rId5"/>
    <p:sldLayoutId id="2147483787" r:id="rId6"/>
    <p:sldLayoutId id="2147483788" r:id="rId7"/>
  </p:sldLayoutIdLst>
  <p:transition>
    <p:wipe dir="r"/>
  </p:transition>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Geneva" pitchFamily="112" charset="0"/>
          <a:ea typeface="Geneva" pitchFamily="112" charset="0"/>
          <a:cs typeface="Geneva" pitchFamily="112" charset="0"/>
        </a:defRPr>
      </a:lvl1pPr>
      <a:lvl2pPr algn="ctr" rtl="0" eaLnBrk="1" fontAlgn="base" hangingPunct="1">
        <a:spcBef>
          <a:spcPct val="0"/>
        </a:spcBef>
        <a:spcAft>
          <a:spcPct val="0"/>
        </a:spcAft>
        <a:defRPr sz="4400">
          <a:solidFill>
            <a:schemeClr val="tx2"/>
          </a:solidFill>
          <a:latin typeface="Geneva" pitchFamily="112" charset="0"/>
          <a:ea typeface="Geneva" pitchFamily="112" charset="0"/>
          <a:cs typeface="Geneva" pitchFamily="112" charset="0"/>
        </a:defRPr>
      </a:lvl2pPr>
      <a:lvl3pPr algn="ctr" rtl="0" eaLnBrk="1" fontAlgn="base" hangingPunct="1">
        <a:spcBef>
          <a:spcPct val="0"/>
        </a:spcBef>
        <a:spcAft>
          <a:spcPct val="0"/>
        </a:spcAft>
        <a:defRPr sz="4400">
          <a:solidFill>
            <a:schemeClr val="tx2"/>
          </a:solidFill>
          <a:latin typeface="Geneva" pitchFamily="112" charset="0"/>
          <a:ea typeface="Geneva" pitchFamily="112" charset="0"/>
          <a:cs typeface="Geneva" pitchFamily="112" charset="0"/>
        </a:defRPr>
      </a:lvl3pPr>
      <a:lvl4pPr algn="ctr" rtl="0" eaLnBrk="1" fontAlgn="base" hangingPunct="1">
        <a:spcBef>
          <a:spcPct val="0"/>
        </a:spcBef>
        <a:spcAft>
          <a:spcPct val="0"/>
        </a:spcAft>
        <a:defRPr sz="4400">
          <a:solidFill>
            <a:schemeClr val="tx2"/>
          </a:solidFill>
          <a:latin typeface="Geneva" pitchFamily="112" charset="0"/>
          <a:ea typeface="Geneva" pitchFamily="112" charset="0"/>
          <a:cs typeface="Geneva" pitchFamily="112" charset="0"/>
        </a:defRPr>
      </a:lvl4pPr>
      <a:lvl5pPr algn="ctr" rtl="0" eaLnBrk="1" fontAlgn="base" hangingPunct="1">
        <a:spcBef>
          <a:spcPct val="0"/>
        </a:spcBef>
        <a:spcAft>
          <a:spcPct val="0"/>
        </a:spcAft>
        <a:defRPr sz="4400">
          <a:solidFill>
            <a:schemeClr val="tx2"/>
          </a:solidFill>
          <a:latin typeface="Geneva" pitchFamily="112" charset="0"/>
          <a:ea typeface="Geneva" pitchFamily="112" charset="0"/>
          <a:cs typeface="Geneva" pitchFamily="112" charset="0"/>
        </a:defRPr>
      </a:lvl5pPr>
      <a:lvl6pPr marL="457200" algn="l" rtl="0" eaLnBrk="1" fontAlgn="base" hangingPunct="1">
        <a:spcBef>
          <a:spcPct val="0"/>
        </a:spcBef>
        <a:spcAft>
          <a:spcPct val="0"/>
        </a:spcAft>
        <a:defRPr sz="3200">
          <a:solidFill>
            <a:srgbClr val="00005C"/>
          </a:solidFill>
          <a:latin typeface="Arial Black" pitchFamily="34" charset="0"/>
          <a:cs typeface="Arial" charset="0"/>
        </a:defRPr>
      </a:lvl6pPr>
      <a:lvl7pPr marL="914400" algn="l" rtl="0" eaLnBrk="1" fontAlgn="base" hangingPunct="1">
        <a:spcBef>
          <a:spcPct val="0"/>
        </a:spcBef>
        <a:spcAft>
          <a:spcPct val="0"/>
        </a:spcAft>
        <a:defRPr sz="3200">
          <a:solidFill>
            <a:srgbClr val="00005C"/>
          </a:solidFill>
          <a:latin typeface="Arial Black" pitchFamily="34" charset="0"/>
          <a:cs typeface="Arial" charset="0"/>
        </a:defRPr>
      </a:lvl7pPr>
      <a:lvl8pPr marL="1371600" algn="l" rtl="0" eaLnBrk="1" fontAlgn="base" hangingPunct="1">
        <a:spcBef>
          <a:spcPct val="0"/>
        </a:spcBef>
        <a:spcAft>
          <a:spcPct val="0"/>
        </a:spcAft>
        <a:defRPr sz="3200">
          <a:solidFill>
            <a:srgbClr val="00005C"/>
          </a:solidFill>
          <a:latin typeface="Arial Black" pitchFamily="34" charset="0"/>
          <a:cs typeface="Arial" charset="0"/>
        </a:defRPr>
      </a:lvl8pPr>
      <a:lvl9pPr marL="1828800" algn="l" rtl="0" eaLnBrk="1" fontAlgn="base" hangingPunct="1">
        <a:spcBef>
          <a:spcPct val="0"/>
        </a:spcBef>
        <a:spcAft>
          <a:spcPct val="0"/>
        </a:spcAft>
        <a:defRPr sz="3200">
          <a:solidFill>
            <a:srgbClr val="00005C"/>
          </a:solidFill>
          <a:latin typeface="Arial Black" pitchFamily="34"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Geneva" pitchFamily="112" charset="0"/>
          <a:ea typeface="Geneva" pitchFamily="112" charset="0"/>
          <a:cs typeface="Geneva" pitchFamily="112" charset="0"/>
        </a:defRPr>
      </a:lvl1pPr>
      <a:lvl2pPr marL="742950" indent="-285750" algn="l" rtl="0" eaLnBrk="1" fontAlgn="base" hangingPunct="1">
        <a:spcBef>
          <a:spcPct val="20000"/>
        </a:spcBef>
        <a:spcAft>
          <a:spcPct val="0"/>
        </a:spcAft>
        <a:buChar char="–"/>
        <a:defRPr sz="2800">
          <a:solidFill>
            <a:schemeClr val="tx1"/>
          </a:solidFill>
          <a:latin typeface="Geneva" pitchFamily="112" charset="0"/>
          <a:ea typeface="Geneva" pitchFamily="112" charset="0"/>
          <a:cs typeface="Geneva" pitchFamily="112" charset="0"/>
        </a:defRPr>
      </a:lvl2pPr>
      <a:lvl3pPr marL="1143000" indent="-228600" algn="l" rtl="0" eaLnBrk="1" fontAlgn="base" hangingPunct="1">
        <a:spcBef>
          <a:spcPct val="20000"/>
        </a:spcBef>
        <a:spcAft>
          <a:spcPct val="0"/>
        </a:spcAft>
        <a:buChar char="•"/>
        <a:defRPr sz="2400">
          <a:solidFill>
            <a:schemeClr val="tx1"/>
          </a:solidFill>
          <a:latin typeface="Geneva" pitchFamily="112" charset="0"/>
          <a:ea typeface="Geneva" pitchFamily="112" charset="0"/>
          <a:cs typeface="Geneva" pitchFamily="112" charset="0"/>
        </a:defRPr>
      </a:lvl3pPr>
      <a:lvl4pPr marL="1600200" indent="-228600" algn="l" rtl="0" eaLnBrk="1" fontAlgn="base" hangingPunct="1">
        <a:spcBef>
          <a:spcPct val="20000"/>
        </a:spcBef>
        <a:spcAft>
          <a:spcPct val="0"/>
        </a:spcAft>
        <a:buChar char="–"/>
        <a:defRPr sz="2000">
          <a:solidFill>
            <a:schemeClr val="tx1"/>
          </a:solidFill>
          <a:latin typeface="Geneva" pitchFamily="112" charset="0"/>
          <a:ea typeface="Geneva" pitchFamily="112" charset="0"/>
          <a:cs typeface="Geneva" pitchFamily="112" charset="0"/>
        </a:defRPr>
      </a:lvl4pPr>
      <a:lvl5pPr marL="2057400" indent="-228600" algn="l" rtl="0" eaLnBrk="1" fontAlgn="base" hangingPunct="1">
        <a:spcBef>
          <a:spcPct val="20000"/>
        </a:spcBef>
        <a:spcAft>
          <a:spcPct val="0"/>
        </a:spcAft>
        <a:buChar char="»"/>
        <a:defRPr sz="2000">
          <a:solidFill>
            <a:schemeClr val="tx1"/>
          </a:solidFill>
          <a:latin typeface="Geneva" pitchFamily="112" charset="0"/>
          <a:ea typeface="Geneva" pitchFamily="112" charset="0"/>
          <a:cs typeface="Geneva" pitchFamily="112" charset="0"/>
        </a:defRPr>
      </a:lvl5pPr>
      <a:lvl6pPr marL="2516188" indent="-228600" algn="l" rtl="0" eaLnBrk="1" fontAlgn="base" hangingPunct="1">
        <a:spcBef>
          <a:spcPct val="20000"/>
        </a:spcBef>
        <a:spcAft>
          <a:spcPct val="0"/>
        </a:spcAft>
        <a:buClr>
          <a:srgbClr val="FF8000"/>
        </a:buClr>
        <a:buFont typeface="Arial" charset="0"/>
        <a:buChar char="»"/>
        <a:defRPr sz="1600">
          <a:solidFill>
            <a:srgbClr val="00005C"/>
          </a:solidFill>
          <a:latin typeface="+mn-lt"/>
          <a:cs typeface="+mn-cs"/>
        </a:defRPr>
      </a:lvl6pPr>
      <a:lvl7pPr marL="2973388" indent="-228600" algn="l" rtl="0" eaLnBrk="1" fontAlgn="base" hangingPunct="1">
        <a:spcBef>
          <a:spcPct val="20000"/>
        </a:spcBef>
        <a:spcAft>
          <a:spcPct val="0"/>
        </a:spcAft>
        <a:buClr>
          <a:srgbClr val="FF8000"/>
        </a:buClr>
        <a:buFont typeface="Arial" charset="0"/>
        <a:buChar char="»"/>
        <a:defRPr sz="1600">
          <a:solidFill>
            <a:srgbClr val="00005C"/>
          </a:solidFill>
          <a:latin typeface="+mn-lt"/>
          <a:cs typeface="+mn-cs"/>
        </a:defRPr>
      </a:lvl7pPr>
      <a:lvl8pPr marL="3430588" indent="-228600" algn="l" rtl="0" eaLnBrk="1" fontAlgn="base" hangingPunct="1">
        <a:spcBef>
          <a:spcPct val="20000"/>
        </a:spcBef>
        <a:spcAft>
          <a:spcPct val="0"/>
        </a:spcAft>
        <a:buClr>
          <a:srgbClr val="FF8000"/>
        </a:buClr>
        <a:buFont typeface="Arial" charset="0"/>
        <a:buChar char="»"/>
        <a:defRPr sz="1600">
          <a:solidFill>
            <a:srgbClr val="00005C"/>
          </a:solidFill>
          <a:latin typeface="+mn-lt"/>
          <a:cs typeface="+mn-cs"/>
        </a:defRPr>
      </a:lvl8pPr>
      <a:lvl9pPr marL="3887788" indent="-228600" algn="l" rtl="0" eaLnBrk="1" fontAlgn="base" hangingPunct="1">
        <a:spcBef>
          <a:spcPct val="20000"/>
        </a:spcBef>
        <a:spcAft>
          <a:spcPct val="0"/>
        </a:spcAft>
        <a:buClr>
          <a:srgbClr val="FF8000"/>
        </a:buClr>
        <a:buFont typeface="Arial" charset="0"/>
        <a:buChar char="»"/>
        <a:defRPr sz="1600">
          <a:solidFill>
            <a:srgbClr val="00005C"/>
          </a:solidFill>
          <a:latin typeface="+mn-lt"/>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535356" y="3120646"/>
            <a:ext cx="8165306" cy="828675"/>
          </a:xfrm>
        </p:spPr>
        <p:txBody>
          <a:bodyPr/>
          <a:lstStyle/>
          <a:p>
            <a:pPr algn="ctr"/>
            <a:r>
              <a:rPr lang="en-US" sz="4000" b="1" dirty="0" smtClean="0">
                <a:ln>
                  <a:solidFill>
                    <a:schemeClr val="bg2"/>
                  </a:solidFill>
                </a:ln>
                <a:solidFill>
                  <a:schemeClr val="tx1">
                    <a:lumMod val="75000"/>
                  </a:schemeClr>
                </a:solidFill>
                <a:latin typeface="Times New Roman" pitchFamily="18" charset="0"/>
                <a:cs typeface="Times New Roman" pitchFamily="18" charset="0"/>
              </a:rPr>
              <a:t>Build and Release Management Overview &amp; Process Map</a:t>
            </a:r>
            <a:br>
              <a:rPr lang="en-US" sz="4000" b="1" dirty="0" smtClean="0">
                <a:ln>
                  <a:solidFill>
                    <a:schemeClr val="bg2"/>
                  </a:solidFill>
                </a:ln>
                <a:solidFill>
                  <a:schemeClr val="tx1">
                    <a:lumMod val="75000"/>
                  </a:schemeClr>
                </a:solidFill>
                <a:latin typeface="Times New Roman" pitchFamily="18" charset="0"/>
                <a:cs typeface="Times New Roman" pitchFamily="18" charset="0"/>
              </a:rPr>
            </a:br>
            <a:r>
              <a:rPr lang="en-US" sz="4000" b="1" dirty="0" smtClean="0">
                <a:ln>
                  <a:solidFill>
                    <a:schemeClr val="bg2"/>
                  </a:solidFill>
                </a:ln>
                <a:solidFill>
                  <a:schemeClr val="tx1">
                    <a:lumMod val="75000"/>
                  </a:schemeClr>
                </a:solidFill>
                <a:latin typeface="Times New Roman" pitchFamily="18" charset="0"/>
                <a:cs typeface="Times New Roman" pitchFamily="18" charset="0"/>
              </a:rPr>
              <a:t/>
            </a:r>
            <a:br>
              <a:rPr lang="en-US" sz="4000" b="1" dirty="0" smtClean="0">
                <a:ln>
                  <a:solidFill>
                    <a:schemeClr val="bg2"/>
                  </a:solidFill>
                </a:ln>
                <a:solidFill>
                  <a:schemeClr val="tx1">
                    <a:lumMod val="75000"/>
                  </a:schemeClr>
                </a:solidFill>
                <a:latin typeface="Times New Roman" pitchFamily="18" charset="0"/>
                <a:cs typeface="Times New Roman" pitchFamily="18" charset="0"/>
              </a:rPr>
            </a:br>
            <a:r>
              <a:rPr lang="en-US" sz="4000" b="1" dirty="0" err="1" smtClean="0">
                <a:ln>
                  <a:solidFill>
                    <a:schemeClr val="bg2"/>
                  </a:solidFill>
                </a:ln>
                <a:solidFill>
                  <a:schemeClr val="tx1">
                    <a:lumMod val="75000"/>
                  </a:schemeClr>
                </a:solidFill>
                <a:latin typeface="Times New Roman" pitchFamily="18" charset="0"/>
                <a:cs typeface="Times New Roman" pitchFamily="18" charset="0"/>
              </a:rPr>
              <a:t>smartBuild</a:t>
            </a:r>
            <a:endParaRPr lang="en-US" sz="4000" dirty="0">
              <a:solidFill>
                <a:schemeClr val="tx1">
                  <a:lumMod val="75000"/>
                </a:schemeClr>
              </a:solidFill>
            </a:endParaRPr>
          </a:p>
        </p:txBody>
      </p:sp>
      <p:sp>
        <p:nvSpPr>
          <p:cNvPr id="4" name="Slide Number Placeholder 3"/>
          <p:cNvSpPr>
            <a:spLocks noGrp="1"/>
          </p:cNvSpPr>
          <p:nvPr>
            <p:ph type="sldNum" sz="quarter" idx="11"/>
          </p:nvPr>
        </p:nvSpPr>
        <p:spPr/>
        <p:txBody>
          <a:bodyPr/>
          <a:lstStyle/>
          <a:p>
            <a:pPr>
              <a:defRPr/>
            </a:pPr>
            <a:fld id="{C7663495-4AD3-489A-A639-BD5C990C064A}" type="slidenum">
              <a:rPr lang="en-US" smtClean="0"/>
              <a:pPr>
                <a:defRPr/>
              </a:pPr>
              <a:t>1</a:t>
            </a:fld>
            <a:endParaRPr 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Slide Number Placeholder 3"/>
          <p:cNvSpPr>
            <a:spLocks noGrp="1"/>
          </p:cNvSpPr>
          <p:nvPr>
            <p:ph type="sldNum" sz="quarter" idx="4294967295"/>
          </p:nvPr>
        </p:nvSpPr>
        <p:spPr>
          <a:xfrm>
            <a:off x="3384661" y="6266592"/>
            <a:ext cx="2129359" cy="448107"/>
          </a:xfrm>
          <a:prstGeom prst="rect">
            <a:avLst/>
          </a:prstGeom>
          <a:noFill/>
        </p:spPr>
        <p:txBody>
          <a:bodyPr/>
          <a:lstStyle/>
          <a:p>
            <a:pPr algn="ctr"/>
            <a:fld id="{990CF803-839B-46B2-8F29-C875D2AEA72C}" type="slidenum">
              <a:rPr lang="en-US" sz="1800" smtClean="0"/>
              <a:pPr algn="ctr"/>
              <a:t>2</a:t>
            </a:fld>
            <a:endParaRPr lang="en-US" sz="1800" dirty="0"/>
          </a:p>
        </p:txBody>
      </p:sp>
      <p:sp>
        <p:nvSpPr>
          <p:cNvPr id="6147" name="Rectangle 2"/>
          <p:cNvSpPr>
            <a:spLocks noGrp="1" noChangeArrowheads="1"/>
          </p:cNvSpPr>
          <p:nvPr>
            <p:ph type="title"/>
          </p:nvPr>
        </p:nvSpPr>
        <p:spPr>
          <a:xfrm>
            <a:off x="821654" y="58075"/>
            <a:ext cx="6759575" cy="1004888"/>
          </a:xfrm>
          <a:effectLst/>
        </p:spPr>
        <p:txBody>
          <a:bodyPr anchor="ctr" anchorCtr="0"/>
          <a:lstStyle/>
          <a:p>
            <a:pPr eaLnBrk="0" hangingPunct="0"/>
            <a:r>
              <a:rPr lang="en-US" b="1" dirty="0" smtClean="0">
                <a:ln>
                  <a:solidFill>
                    <a:schemeClr val="bg2"/>
                  </a:solidFill>
                </a:ln>
                <a:solidFill>
                  <a:schemeClr val="bg2"/>
                </a:solidFill>
                <a:latin typeface="Times New Roman" pitchFamily="18" charset="0"/>
                <a:cs typeface="Times New Roman" pitchFamily="18" charset="0"/>
              </a:rPr>
              <a:t>Build and Release Management Overview</a:t>
            </a:r>
          </a:p>
        </p:txBody>
      </p:sp>
      <p:sp>
        <p:nvSpPr>
          <p:cNvPr id="863235" name="Rectangle 3"/>
          <p:cNvSpPr>
            <a:spLocks noGrp="1" noChangeArrowheads="1"/>
          </p:cNvSpPr>
          <p:nvPr>
            <p:ph type="body" idx="1"/>
          </p:nvPr>
        </p:nvSpPr>
        <p:spPr>
          <a:xfrm>
            <a:off x="586517" y="1277257"/>
            <a:ext cx="8162925" cy="5123543"/>
          </a:xfrm>
        </p:spPr>
        <p:txBody>
          <a:bodyPr/>
          <a:lstStyle/>
          <a:p>
            <a:pPr marL="457200" lvl="1" indent="-342900">
              <a:lnSpc>
                <a:spcPts val="2000"/>
              </a:lnSpc>
              <a:spcBef>
                <a:spcPts val="1200"/>
              </a:spcBef>
              <a:buClrTx/>
              <a:buSzTx/>
              <a:buBlip>
                <a:blip r:embed="rId2"/>
              </a:buBlip>
            </a:pPr>
            <a:r>
              <a:rPr lang="en-US" b="1" dirty="0" smtClean="0"/>
              <a:t>Software Configuration Management  (</a:t>
            </a:r>
            <a:r>
              <a:rPr lang="en-US" b="1" dirty="0" smtClean="0">
                <a:solidFill>
                  <a:srgbClr val="00B050"/>
                </a:solidFill>
              </a:rPr>
              <a:t>SCM</a:t>
            </a:r>
            <a:r>
              <a:rPr lang="en-US" b="1" dirty="0" smtClean="0"/>
              <a:t>) is the discipline  of Managing and Controlling the evolution of the Software System. </a:t>
            </a:r>
            <a:r>
              <a:rPr lang="en-US" b="1" dirty="0" smtClean="0">
                <a:solidFill>
                  <a:srgbClr val="00B050"/>
                </a:solidFill>
              </a:rPr>
              <a:t>Build and Release management</a:t>
            </a:r>
            <a:r>
              <a:rPr lang="en-US" b="1" dirty="0" smtClean="0"/>
              <a:t> is one of the key element in SCM.</a:t>
            </a:r>
          </a:p>
          <a:p>
            <a:r>
              <a:rPr lang="en-US" sz="1600" dirty="0" smtClean="0"/>
              <a:t>An often overlooked task in the software development process is the need to get software from the hands of developers into the test organization. This process is usually called a "release" or "delivery" or, more informally, a "build" (noun, rather than verb)</a:t>
            </a:r>
          </a:p>
          <a:p>
            <a:r>
              <a:rPr lang="en-US" sz="1600" dirty="0" smtClean="0"/>
              <a:t>Group software development generally implies the following questions: </a:t>
            </a:r>
          </a:p>
          <a:p>
            <a:pPr>
              <a:lnSpc>
                <a:spcPts val="1000"/>
              </a:lnSpc>
              <a:buNone/>
            </a:pPr>
            <a:r>
              <a:rPr lang="en-US" sz="1600" dirty="0" smtClean="0"/>
              <a:t>       </a:t>
            </a:r>
            <a:r>
              <a:rPr lang="en-US" sz="1600" dirty="0" smtClean="0">
                <a:sym typeface="Wingdings" pitchFamily="2" charset="2"/>
              </a:rPr>
              <a:t> </a:t>
            </a:r>
            <a:r>
              <a:rPr lang="en-US" sz="1600" dirty="0" smtClean="0"/>
              <a:t>Who delivers all the pieces in a coordinated fashion? </a:t>
            </a:r>
          </a:p>
          <a:p>
            <a:pPr>
              <a:lnSpc>
                <a:spcPts val="1000"/>
              </a:lnSpc>
              <a:buNone/>
            </a:pPr>
            <a:r>
              <a:rPr lang="en-US" sz="1600" dirty="0" smtClean="0"/>
              <a:t>       </a:t>
            </a:r>
            <a:r>
              <a:rPr lang="en-US" sz="1600" dirty="0" smtClean="0">
                <a:sym typeface="Wingdings" pitchFamily="2" charset="2"/>
              </a:rPr>
              <a:t> </a:t>
            </a:r>
            <a:r>
              <a:rPr lang="en-US" sz="1600" dirty="0" smtClean="0"/>
              <a:t>What, exactly, is in any particular build (differing it from a previous build, </a:t>
            </a:r>
          </a:p>
          <a:p>
            <a:pPr>
              <a:lnSpc>
                <a:spcPts val="1000"/>
              </a:lnSpc>
              <a:buNone/>
            </a:pPr>
            <a:r>
              <a:rPr lang="en-US" sz="1600" dirty="0" smtClean="0"/>
              <a:t>		at varying stages of development)? </a:t>
            </a:r>
          </a:p>
          <a:p>
            <a:pPr>
              <a:lnSpc>
                <a:spcPts val="1000"/>
              </a:lnSpc>
              <a:buNone/>
            </a:pPr>
            <a:r>
              <a:rPr lang="en-US" sz="1600" dirty="0" smtClean="0"/>
              <a:t>       </a:t>
            </a:r>
            <a:r>
              <a:rPr lang="en-US" sz="1600" dirty="0" smtClean="0">
                <a:sym typeface="Wingdings" pitchFamily="2" charset="2"/>
              </a:rPr>
              <a:t> </a:t>
            </a:r>
            <a:r>
              <a:rPr lang="en-US" sz="1600" dirty="0" smtClean="0"/>
              <a:t>What are the processes involved in reliably reproducing the  software? </a:t>
            </a:r>
          </a:p>
          <a:p>
            <a:r>
              <a:rPr lang="en-US" sz="1600" dirty="0" smtClean="0"/>
              <a:t>Large software projects, whether using agile/scrum software development or the waterfall model, rely on many and frequent iterations of the "</a:t>
            </a:r>
            <a:r>
              <a:rPr lang="en-US" sz="1600" dirty="0" smtClean="0">
                <a:solidFill>
                  <a:srgbClr val="00B050"/>
                </a:solidFill>
              </a:rPr>
              <a:t>build -&gt; test -&gt; debug -&gt; code -&gt; build</a:t>
            </a:r>
            <a:r>
              <a:rPr lang="en-US" sz="1600" dirty="0" smtClean="0"/>
              <a:t>" cycle before the software project is completed.</a:t>
            </a:r>
          </a:p>
        </p:txBody>
      </p:sp>
    </p:spTree>
  </p:cSld>
  <p:clrMapOvr>
    <a:masterClrMapping/>
  </p:clrMapOvr>
  <p:transition>
    <p:cover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SCM Process map</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Reference taken from SEI-CMMI process book</a:t>
            </a:r>
            <a:r>
              <a:rPr lang="en-US"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pic>
        <p:nvPicPr>
          <p:cNvPr id="29" name="Picture 1030" descr="D:\ppt\images\scmPM.gif"/>
          <p:cNvPicPr>
            <a:picLocks noChangeAspect="1" noChangeArrowheads="1"/>
          </p:cNvPicPr>
          <p:nvPr/>
        </p:nvPicPr>
        <p:blipFill>
          <a:blip r:embed="rId3" cstate="print"/>
          <a:srcRect/>
          <a:stretch>
            <a:fillRect/>
          </a:stretch>
        </p:blipFill>
        <p:spPr bwMode="auto">
          <a:xfrm>
            <a:off x="295728" y="1214882"/>
            <a:ext cx="8572500" cy="5302032"/>
          </a:xfrm>
          <a:prstGeom prst="rect">
            <a:avLst/>
          </a:prstGeom>
          <a:noFill/>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Slide Number Placeholder 3"/>
          <p:cNvSpPr>
            <a:spLocks noGrp="1"/>
          </p:cNvSpPr>
          <p:nvPr>
            <p:ph type="sldNum" sz="quarter" idx="4294967295"/>
          </p:nvPr>
        </p:nvSpPr>
        <p:spPr>
          <a:xfrm>
            <a:off x="3384661" y="6266592"/>
            <a:ext cx="2129359" cy="448107"/>
          </a:xfrm>
          <a:prstGeom prst="rect">
            <a:avLst/>
          </a:prstGeom>
          <a:noFill/>
        </p:spPr>
        <p:txBody>
          <a:bodyPr/>
          <a:lstStyle/>
          <a:p>
            <a:pPr algn="ctr"/>
            <a:fld id="{990CF803-839B-46B2-8F29-C875D2AEA72C}" type="slidenum">
              <a:rPr lang="en-US" sz="1800" smtClean="0"/>
              <a:pPr algn="ctr"/>
              <a:t>4</a:t>
            </a:fld>
            <a:endParaRPr lang="en-US" sz="1800" dirty="0"/>
          </a:p>
        </p:txBody>
      </p:sp>
      <p:sp>
        <p:nvSpPr>
          <p:cNvPr id="6147" name="Rectangle 2"/>
          <p:cNvSpPr>
            <a:spLocks noGrp="1" noChangeArrowheads="1"/>
          </p:cNvSpPr>
          <p:nvPr>
            <p:ph type="title"/>
          </p:nvPr>
        </p:nvSpPr>
        <p:spPr>
          <a:xfrm>
            <a:off x="821654" y="58075"/>
            <a:ext cx="6759575" cy="1004888"/>
          </a:xfrm>
          <a:effectLst/>
        </p:spPr>
        <p:txBody>
          <a:bodyPr anchor="ctr" anchorCtr="0"/>
          <a:lstStyle/>
          <a:p>
            <a:pPr eaLnBrk="0" hangingPunct="0"/>
            <a:r>
              <a:rPr lang="en-US" b="1" dirty="0" smtClean="0">
                <a:ln>
                  <a:solidFill>
                    <a:schemeClr val="bg2"/>
                  </a:solidFill>
                </a:ln>
                <a:solidFill>
                  <a:schemeClr val="bg2"/>
                </a:solidFill>
                <a:latin typeface="Times New Roman" pitchFamily="18" charset="0"/>
                <a:cs typeface="Times New Roman" pitchFamily="18" charset="0"/>
              </a:rPr>
              <a:t>SMARTBuild</a:t>
            </a:r>
          </a:p>
        </p:txBody>
      </p:sp>
      <p:sp>
        <p:nvSpPr>
          <p:cNvPr id="863235" name="Rectangle 3"/>
          <p:cNvSpPr>
            <a:spLocks noGrp="1" noChangeArrowheads="1"/>
          </p:cNvSpPr>
          <p:nvPr>
            <p:ph type="body" idx="1"/>
          </p:nvPr>
        </p:nvSpPr>
        <p:spPr>
          <a:xfrm>
            <a:off x="586517" y="1469935"/>
            <a:ext cx="8162925" cy="4771208"/>
          </a:xfrm>
        </p:spPr>
        <p:txBody>
          <a:bodyPr/>
          <a:lstStyle/>
          <a:p>
            <a:r>
              <a:rPr lang="en-US" sz="1600" dirty="0" smtClean="0"/>
              <a:t>Identification of </a:t>
            </a:r>
            <a:r>
              <a:rPr lang="en-US" sz="1600" dirty="0" smtClean="0">
                <a:solidFill>
                  <a:srgbClr val="00B050"/>
                </a:solidFill>
              </a:rPr>
              <a:t>cost effective version control tool</a:t>
            </a:r>
            <a:r>
              <a:rPr lang="en-US" sz="1600" dirty="0" smtClean="0"/>
              <a:t> (from available list of commercial tools like Clearcase, PVCS and open source tools like Subversion, Mercurial, Git)</a:t>
            </a:r>
          </a:p>
          <a:p>
            <a:r>
              <a:rPr lang="en-US" sz="1600" dirty="0" smtClean="0"/>
              <a:t>Implementation of build system automation with </a:t>
            </a:r>
            <a:r>
              <a:rPr lang="en-US" sz="1600" dirty="0" smtClean="0">
                <a:solidFill>
                  <a:srgbClr val="00B050"/>
                </a:solidFill>
              </a:rPr>
              <a:t>Continuous integration(CI) environment </a:t>
            </a:r>
            <a:r>
              <a:rPr lang="en-US" sz="1600" dirty="0" smtClean="0"/>
              <a:t>to get immediate feedback on the code check-ins. This will help in avoiding delays and ensures code quality. In most of the cases, open source tools like Cruise Control, Continuum are sufficient to achieve this. Commercial tools like Bamboo and Hudson are recommended.</a:t>
            </a:r>
          </a:p>
          <a:p>
            <a:r>
              <a:rPr lang="en-US" sz="1600" dirty="0" smtClean="0"/>
              <a:t>Integrate </a:t>
            </a:r>
            <a:r>
              <a:rPr lang="en-US" sz="1600" dirty="0" smtClean="0">
                <a:solidFill>
                  <a:srgbClr val="00B050"/>
                </a:solidFill>
              </a:rPr>
              <a:t>code coverage tools</a:t>
            </a:r>
            <a:r>
              <a:rPr lang="en-US" sz="1600" dirty="0" smtClean="0"/>
              <a:t> to the build system for getting coverage metrics by </a:t>
            </a:r>
            <a:r>
              <a:rPr lang="en-US" sz="1600" dirty="0" smtClean="0">
                <a:solidFill>
                  <a:srgbClr val="00B050"/>
                </a:solidFill>
              </a:rPr>
              <a:t>running automated unit test/integrated tests </a:t>
            </a:r>
            <a:r>
              <a:rPr lang="en-US" sz="1600" dirty="0" smtClean="0"/>
              <a:t>on the build environment. Results can be sent to the team in the reports format through an automated e-mail notification mechanism.</a:t>
            </a:r>
          </a:p>
          <a:p>
            <a:r>
              <a:rPr lang="en-US" sz="1600" dirty="0" smtClean="0">
                <a:solidFill>
                  <a:srgbClr val="00B050"/>
                </a:solidFill>
              </a:rPr>
              <a:t>Prepare the build environment </a:t>
            </a:r>
            <a:r>
              <a:rPr lang="en-US" sz="1600" dirty="0" smtClean="0"/>
              <a:t>in a flexible way and desired format to achieve end to end automation with test organization.</a:t>
            </a:r>
          </a:p>
          <a:p>
            <a:r>
              <a:rPr lang="en-US" sz="1600" dirty="0" smtClean="0"/>
              <a:t>SMART build helps Release engineering to bring </a:t>
            </a:r>
            <a:r>
              <a:rPr lang="en-US" sz="1600" dirty="0" smtClean="0">
                <a:solidFill>
                  <a:srgbClr val="00B050"/>
                </a:solidFill>
              </a:rPr>
              <a:t>consistency, reproducibility, and verifiability</a:t>
            </a:r>
            <a:r>
              <a:rPr lang="en-US" sz="1600" dirty="0" smtClean="0"/>
              <a:t> to the build and release cycle.</a:t>
            </a:r>
          </a:p>
          <a:p>
            <a:endParaRPr lang="en-US" dirty="0" smtClean="0"/>
          </a:p>
        </p:txBody>
      </p:sp>
    </p:spTree>
  </p:cSld>
  <p:clrMapOvr>
    <a:masterClrMapping/>
  </p:clrMapOvr>
  <p:transition>
    <p:cover dir="lu"/>
  </p:transition>
  <p:timing>
    <p:tnLst>
      <p:par>
        <p:cTn id="1" dur="indefinite" restart="never" nodeType="tmRoot"/>
      </p:par>
    </p:tnLst>
  </p:timing>
</p:sld>
</file>

<file path=ppt/theme/theme1.xml><?xml version="1.0" encoding="utf-8"?>
<a:theme xmlns:a="http://schemas.openxmlformats.org/drawingml/2006/main" name="Ness PowerPoint Template (2009)_EN">
  <a:themeElements>
    <a:clrScheme name="NESS palette">
      <a:dk1>
        <a:srgbClr val="333B47"/>
      </a:dk1>
      <a:lt1>
        <a:srgbClr val="FFFFFF"/>
      </a:lt1>
      <a:dk2>
        <a:srgbClr val="333B47"/>
      </a:dk2>
      <a:lt2>
        <a:srgbClr val="FFFFFF"/>
      </a:lt2>
      <a:accent1>
        <a:srgbClr val="0095CD"/>
      </a:accent1>
      <a:accent2>
        <a:srgbClr val="9BCC03"/>
      </a:accent2>
      <a:accent3>
        <a:srgbClr val="666699"/>
      </a:accent3>
      <a:accent4>
        <a:srgbClr val="B3DAEE"/>
      </a:accent4>
      <a:accent5>
        <a:srgbClr val="739702"/>
      </a:accent5>
      <a:accent6>
        <a:srgbClr val="1A2791"/>
      </a:accent6>
      <a:hlink>
        <a:srgbClr val="3D7B8B"/>
      </a:hlink>
      <a:folHlink>
        <a:srgbClr val="E39E39"/>
      </a:folHlink>
    </a:clrScheme>
    <a:fontScheme name="Ness PPT Template 12 05 08">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0000" tIns="46800" rIns="90000" bIns="4680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rgbClr val="00005C"/>
            </a:solidFill>
            <a:effectLst/>
            <a:latin typeface="Arial" charset="0"/>
            <a:cs typeface="Arial" charset="0"/>
          </a:defRPr>
        </a:defPPr>
      </a:lstStyle>
    </a:spDef>
    <a:lnDef>
      <a:spPr bwMode="auto">
        <a:noFill/>
        <a:ln w="9525" cap="flat" cmpd="sng" algn="ctr">
          <a:solidFill>
            <a:schemeClr val="tx2"/>
          </a:solidFill>
          <a:prstDash val="solid"/>
          <a:round/>
          <a:headEnd type="none" w="med" len="med"/>
          <a:tailEnd type="arrow"/>
        </a:ln>
        <a:effectLst/>
      </a:spPr>
      <a:bodyPr/>
      <a:lstStyle/>
    </a:lnDef>
  </a:objectDefaults>
  <a:extraClrSchemeLst>
    <a:extraClrScheme>
      <a:clrScheme name="Ness PPT Template 12 05 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ss PPT Template 12 05 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ss PPT Template 12 05 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ss PPT Template 12 05 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ss PPT Template 12 05 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ss PPT Template 12 05 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ss PPT Template 12 05 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ss PPT Template 12 05 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ss PPT Template 12 05 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ss PPT Template 12 05 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ss PPT Template 12 05 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ss PPT Template 12 05 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Ness PowerPoint Template (2009)_EN</Template>
  <TotalTime>6055</TotalTime>
  <Words>318</Words>
  <Application>Microsoft Office PowerPoint</Application>
  <PresentationFormat>On-screen Show (4:3)</PresentationFormat>
  <Paragraphs>21</Paragraphs>
  <Slides>4</Slides>
  <Notes>1</Notes>
  <HiddenSlides>4</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Ness PowerPoint Template (2009)_EN</vt:lpstr>
      <vt:lpstr>Build and Release Management Overview &amp; Process Map  smartBuild</vt:lpstr>
      <vt:lpstr>Build and Release Management Overview</vt:lpstr>
      <vt:lpstr>SCM Process map                  (…Reference taken from SEI-CMMI process book)</vt:lpstr>
      <vt:lpstr>SMARTBuild</vt:lpstr>
    </vt:vector>
  </TitlesOfParts>
  <Company>Ness USA,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Labs Returning to Growth</dc:title>
  <dc:creator>P5101707</dc:creator>
  <cp:lastModifiedBy>r_kumar</cp:lastModifiedBy>
  <cp:revision>269</cp:revision>
  <dcterms:created xsi:type="dcterms:W3CDTF">2009-07-08T15:35:19Z</dcterms:created>
  <dcterms:modified xsi:type="dcterms:W3CDTF">2011-02-15T08:04:19Z</dcterms:modified>
</cp:coreProperties>
</file>