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9"/>
  </p:notesMasterIdLst>
  <p:handoutMasterIdLst>
    <p:handoutMasterId r:id="rId30"/>
  </p:handoutMasterIdLst>
  <p:sldIdLst>
    <p:sldId id="312" r:id="rId2"/>
    <p:sldId id="316" r:id="rId3"/>
    <p:sldId id="315" r:id="rId4"/>
    <p:sldId id="317" r:id="rId5"/>
    <p:sldId id="318" r:id="rId6"/>
    <p:sldId id="331" r:id="rId7"/>
    <p:sldId id="322" r:id="rId8"/>
    <p:sldId id="320" r:id="rId9"/>
    <p:sldId id="323" r:id="rId10"/>
    <p:sldId id="324" r:id="rId11"/>
    <p:sldId id="319" r:id="rId12"/>
    <p:sldId id="325" r:id="rId13"/>
    <p:sldId id="333" r:id="rId14"/>
    <p:sldId id="334" r:id="rId15"/>
    <p:sldId id="326" r:id="rId16"/>
    <p:sldId id="327" r:id="rId17"/>
    <p:sldId id="328" r:id="rId18"/>
    <p:sldId id="329" r:id="rId19"/>
    <p:sldId id="330" r:id="rId20"/>
    <p:sldId id="335" r:id="rId21"/>
    <p:sldId id="336" r:id="rId22"/>
    <p:sldId id="337" r:id="rId23"/>
    <p:sldId id="338" r:id="rId24"/>
    <p:sldId id="339" r:id="rId25"/>
    <p:sldId id="340" r:id="rId26"/>
    <p:sldId id="271" r:id="rId27"/>
    <p:sldId id="256"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01997"/>
    <a:srgbClr val="9521C9"/>
    <a:srgbClr val="D246A3"/>
    <a:srgbClr val="D13FA0"/>
    <a:srgbClr val="C02E8F"/>
    <a:srgbClr val="B72172"/>
    <a:srgbClr val="FFFFFF"/>
    <a:srgbClr val="000000"/>
    <a:srgbClr val="44C8F5"/>
    <a:srgbClr val="8CC6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31" autoAdjust="0"/>
    <p:restoredTop sz="74468" autoAdjust="0"/>
  </p:normalViewPr>
  <p:slideViewPr>
    <p:cSldViewPr snapToGrid="0">
      <p:cViewPr varScale="1">
        <p:scale>
          <a:sx n="74" d="100"/>
          <a:sy n="74" d="100"/>
        </p:scale>
        <p:origin x="-684" y="-96"/>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F0349-1FE3-4BD4-9158-06DC7BCF593A}" type="doc">
      <dgm:prSet loTypeId="urn:microsoft.com/office/officeart/2008/layout/SquareAccentList" loCatId="list" qsTypeId="urn:microsoft.com/office/officeart/2005/8/quickstyle/3d3" qsCatId="3D" csTypeId="urn:microsoft.com/office/officeart/2005/8/colors/colorful3" csCatId="colorful" phldr="1"/>
      <dgm:spPr/>
      <dgm:t>
        <a:bodyPr/>
        <a:lstStyle/>
        <a:p>
          <a:endParaRPr lang="en-US"/>
        </a:p>
      </dgm:t>
    </dgm:pt>
    <dgm:pt modelId="{F377657E-2B6F-480D-A559-CD5BF580DEA1}">
      <dgm:prSet phldrT="[Text]"/>
      <dgm:spPr/>
      <dgm:t>
        <a:bodyPr/>
        <a:lstStyle/>
        <a:p>
          <a:r>
            <a:rPr lang="en-US" dirty="0" smtClean="0"/>
            <a:t>Pros</a:t>
          </a:r>
          <a:endParaRPr lang="en-US" dirty="0"/>
        </a:p>
      </dgm:t>
    </dgm:pt>
    <dgm:pt modelId="{10494D81-75A8-4C00-A322-F61788F9E6D3}" type="parTrans" cxnId="{64CEE24F-B8F9-4A5B-80E6-9A225E239C6D}">
      <dgm:prSet/>
      <dgm:spPr/>
      <dgm:t>
        <a:bodyPr/>
        <a:lstStyle/>
        <a:p>
          <a:endParaRPr lang="en-US"/>
        </a:p>
      </dgm:t>
    </dgm:pt>
    <dgm:pt modelId="{0113D33B-FF03-4180-B24D-53E841E2BC16}" type="sibTrans" cxnId="{64CEE24F-B8F9-4A5B-80E6-9A225E239C6D}">
      <dgm:prSet/>
      <dgm:spPr/>
      <dgm:t>
        <a:bodyPr/>
        <a:lstStyle/>
        <a:p>
          <a:endParaRPr lang="en-US"/>
        </a:p>
      </dgm:t>
    </dgm:pt>
    <dgm:pt modelId="{AE26327A-CB29-47AA-9E54-50DEA1E4D3B7}">
      <dgm:prSet phldrT="[Text]"/>
      <dgm:spPr/>
      <dgm:t>
        <a:bodyPr/>
        <a:lstStyle/>
        <a:p>
          <a:r>
            <a:rPr lang="en-US" dirty="0" smtClean="0"/>
            <a:t>Simplest model to use</a:t>
          </a:r>
          <a:endParaRPr lang="en-US" dirty="0"/>
        </a:p>
      </dgm:t>
    </dgm:pt>
    <dgm:pt modelId="{13AAB591-D22F-4403-9E01-F00CFD3F9038}" type="parTrans" cxnId="{6425FE8D-DCE8-4436-9C6F-3B1534DA4675}">
      <dgm:prSet/>
      <dgm:spPr/>
      <dgm:t>
        <a:bodyPr/>
        <a:lstStyle/>
        <a:p>
          <a:endParaRPr lang="en-US"/>
        </a:p>
      </dgm:t>
    </dgm:pt>
    <dgm:pt modelId="{9C776C0B-3D50-4D17-AB36-D945AABCE2BD}" type="sibTrans" cxnId="{6425FE8D-DCE8-4436-9C6F-3B1534DA4675}">
      <dgm:prSet/>
      <dgm:spPr/>
      <dgm:t>
        <a:bodyPr/>
        <a:lstStyle/>
        <a:p>
          <a:endParaRPr lang="en-US"/>
        </a:p>
      </dgm:t>
    </dgm:pt>
    <dgm:pt modelId="{986A2ED7-AFDC-4142-863D-BBFFB169C7F8}">
      <dgm:prSet phldrT="[Text]"/>
      <dgm:spPr/>
      <dgm:t>
        <a:bodyPr/>
        <a:lstStyle/>
        <a:p>
          <a:r>
            <a:rPr lang="en-US" smtClean="0"/>
            <a:t>Cons</a:t>
          </a:r>
          <a:endParaRPr lang="en-US" dirty="0"/>
        </a:p>
      </dgm:t>
    </dgm:pt>
    <dgm:pt modelId="{F98FFDBB-4068-4019-8F70-0DD5531A91B8}" type="parTrans" cxnId="{9D31B78E-C2D8-4585-BD87-E3383CEA1E9F}">
      <dgm:prSet/>
      <dgm:spPr/>
      <dgm:t>
        <a:bodyPr/>
        <a:lstStyle/>
        <a:p>
          <a:endParaRPr lang="en-US"/>
        </a:p>
      </dgm:t>
    </dgm:pt>
    <dgm:pt modelId="{32108B37-9880-4E06-8179-7BBC70114E89}" type="sibTrans" cxnId="{9D31B78E-C2D8-4585-BD87-E3383CEA1E9F}">
      <dgm:prSet/>
      <dgm:spPr/>
      <dgm:t>
        <a:bodyPr/>
        <a:lstStyle/>
        <a:p>
          <a:endParaRPr lang="en-US"/>
        </a:p>
      </dgm:t>
    </dgm:pt>
    <dgm:pt modelId="{63F73D65-AA46-4CDD-A7D6-BCD5E30A2B13}">
      <dgm:prSet/>
      <dgm:spPr/>
      <dgm:t>
        <a:bodyPr/>
        <a:lstStyle/>
        <a:p>
          <a:r>
            <a:rPr lang="en-US" dirty="0" smtClean="0"/>
            <a:t>Good choice for single version web applications</a:t>
          </a:r>
          <a:endParaRPr lang="en-US" dirty="0"/>
        </a:p>
      </dgm:t>
    </dgm:pt>
    <dgm:pt modelId="{52872BD8-DE0C-45F9-A19E-E760504556F4}" type="parTrans" cxnId="{D8E14E88-50C5-4793-8B5E-D151DA2750A1}">
      <dgm:prSet/>
      <dgm:spPr/>
      <dgm:t>
        <a:bodyPr/>
        <a:lstStyle/>
        <a:p>
          <a:endParaRPr lang="en-US"/>
        </a:p>
      </dgm:t>
    </dgm:pt>
    <dgm:pt modelId="{4CBAFA9C-4EE8-413A-87C3-81B027DB1AAA}" type="sibTrans" cxnId="{D8E14E88-50C5-4793-8B5E-D151DA2750A1}">
      <dgm:prSet/>
      <dgm:spPr/>
      <dgm:t>
        <a:bodyPr/>
        <a:lstStyle/>
        <a:p>
          <a:endParaRPr lang="en-US"/>
        </a:p>
      </dgm:t>
    </dgm:pt>
    <dgm:pt modelId="{7423271C-22E2-4389-B9F8-35C4CD469359}">
      <dgm:prSet/>
      <dgm:spPr/>
      <dgm:t>
        <a:bodyPr/>
        <a:lstStyle/>
        <a:p>
          <a:r>
            <a:rPr lang="en-US" smtClean="0"/>
            <a:t>Same pattern for hot fix or maintenance release</a:t>
          </a:r>
          <a:endParaRPr lang="en-US" dirty="0"/>
        </a:p>
      </dgm:t>
    </dgm:pt>
    <dgm:pt modelId="{34674727-61F3-4C79-A22C-B894B16DC4BE}" type="parTrans" cxnId="{38BA46FB-C849-4546-A91E-C4F1F541B2FF}">
      <dgm:prSet/>
      <dgm:spPr/>
      <dgm:t>
        <a:bodyPr/>
        <a:lstStyle/>
        <a:p>
          <a:endParaRPr lang="en-US"/>
        </a:p>
      </dgm:t>
    </dgm:pt>
    <dgm:pt modelId="{CF470900-79D9-41F4-A0CC-1941C586B67E}" type="sibTrans" cxnId="{38BA46FB-C849-4546-A91E-C4F1F541B2FF}">
      <dgm:prSet/>
      <dgm:spPr/>
      <dgm:t>
        <a:bodyPr/>
        <a:lstStyle/>
        <a:p>
          <a:endParaRPr lang="en-US"/>
        </a:p>
      </dgm:t>
    </dgm:pt>
    <dgm:pt modelId="{85ECD0DB-4A6B-4E58-90E7-5A362C76F896}">
      <dgm:prSet/>
      <dgm:spPr/>
      <dgm:t>
        <a:bodyPr/>
        <a:lstStyle/>
        <a:p>
          <a:r>
            <a:rPr lang="en-US" smtClean="0"/>
            <a:t>Minimal amount of branching</a:t>
          </a:r>
          <a:endParaRPr lang="en-US" dirty="0"/>
        </a:p>
      </dgm:t>
    </dgm:pt>
    <dgm:pt modelId="{93E8596B-015E-4F72-A022-932052FF04F2}" type="parTrans" cxnId="{78686712-195D-4470-BFF5-03492539448F}">
      <dgm:prSet/>
      <dgm:spPr/>
      <dgm:t>
        <a:bodyPr/>
        <a:lstStyle/>
        <a:p>
          <a:endParaRPr lang="en-US"/>
        </a:p>
      </dgm:t>
    </dgm:pt>
    <dgm:pt modelId="{BF2B11C6-A3CD-439C-8D51-4B3080759E8F}" type="sibTrans" cxnId="{78686712-195D-4470-BFF5-03492539448F}">
      <dgm:prSet/>
      <dgm:spPr/>
      <dgm:t>
        <a:bodyPr/>
        <a:lstStyle/>
        <a:p>
          <a:endParaRPr lang="en-US"/>
        </a:p>
      </dgm:t>
    </dgm:pt>
    <dgm:pt modelId="{81B1C6F7-35FF-4F84-91E3-C139824C4108}">
      <dgm:prSet/>
      <dgm:spPr/>
      <dgm:t>
        <a:bodyPr/>
        <a:lstStyle/>
        <a:p>
          <a:r>
            <a:rPr lang="en-US" smtClean="0"/>
            <a:t>Not as flexible as other patterns</a:t>
          </a:r>
          <a:endParaRPr lang="en-US" dirty="0"/>
        </a:p>
      </dgm:t>
    </dgm:pt>
    <dgm:pt modelId="{21BBC5B1-D1F6-43E8-82FB-C08A073D73D4}" type="parTrans" cxnId="{3CA6B76F-9A38-48D4-B811-6AE1E5E72DCD}">
      <dgm:prSet/>
      <dgm:spPr/>
      <dgm:t>
        <a:bodyPr/>
        <a:lstStyle/>
        <a:p>
          <a:endParaRPr lang="en-US"/>
        </a:p>
      </dgm:t>
    </dgm:pt>
    <dgm:pt modelId="{C63B6021-19D7-418D-9AF9-21CC3D2F8FC8}" type="sibTrans" cxnId="{3CA6B76F-9A38-48D4-B811-6AE1E5E72DCD}">
      <dgm:prSet/>
      <dgm:spPr/>
      <dgm:t>
        <a:bodyPr/>
        <a:lstStyle/>
        <a:p>
          <a:endParaRPr lang="en-US"/>
        </a:p>
      </dgm:t>
    </dgm:pt>
    <dgm:pt modelId="{AB88BAF0-882A-4080-A481-9849EB75878C}">
      <dgm:prSet/>
      <dgm:spPr/>
      <dgm:t>
        <a:bodyPr/>
        <a:lstStyle/>
        <a:p>
          <a:r>
            <a:rPr lang="en-US" dirty="0" smtClean="0"/>
            <a:t>More active releases = more difficulty doing Forward Integration</a:t>
          </a:r>
          <a:endParaRPr lang="en-US" dirty="0"/>
        </a:p>
      </dgm:t>
    </dgm:pt>
    <dgm:pt modelId="{B0D3970A-8E51-408E-BD37-91B438252FE7}" type="parTrans" cxnId="{193270BA-70FF-4AED-B95D-F5B0941E22AB}">
      <dgm:prSet/>
      <dgm:spPr/>
      <dgm:t>
        <a:bodyPr/>
        <a:lstStyle/>
        <a:p>
          <a:endParaRPr lang="en-US"/>
        </a:p>
      </dgm:t>
    </dgm:pt>
    <dgm:pt modelId="{0B6EF54E-C7F9-4F12-A266-052F09060296}" type="sibTrans" cxnId="{193270BA-70FF-4AED-B95D-F5B0941E22AB}">
      <dgm:prSet/>
      <dgm:spPr/>
      <dgm:t>
        <a:bodyPr/>
        <a:lstStyle/>
        <a:p>
          <a:endParaRPr lang="en-US"/>
        </a:p>
      </dgm:t>
    </dgm:pt>
    <dgm:pt modelId="{2E1DF673-0F71-4C39-BE72-0DFD6EAE7AF0}">
      <dgm:prSet/>
      <dgm:spPr/>
      <dgm:t>
        <a:bodyPr/>
        <a:lstStyle/>
        <a:p>
          <a:r>
            <a:rPr lang="en-US" smtClean="0"/>
            <a:t>Multiple test environments needed</a:t>
          </a:r>
          <a:endParaRPr lang="en-US" dirty="0"/>
        </a:p>
      </dgm:t>
    </dgm:pt>
    <dgm:pt modelId="{014A34F0-1B75-408E-8099-E0ED566756E6}" type="parTrans" cxnId="{A1BBEEB7-528C-4BDE-ADCE-B0F13EEB0CB2}">
      <dgm:prSet/>
      <dgm:spPr/>
      <dgm:t>
        <a:bodyPr/>
        <a:lstStyle/>
        <a:p>
          <a:endParaRPr lang="en-US"/>
        </a:p>
      </dgm:t>
    </dgm:pt>
    <dgm:pt modelId="{738CDB80-AE33-42DC-9545-C59EBE3DCC1A}" type="sibTrans" cxnId="{A1BBEEB7-528C-4BDE-ADCE-B0F13EEB0CB2}">
      <dgm:prSet/>
      <dgm:spPr/>
      <dgm:t>
        <a:bodyPr/>
        <a:lstStyle/>
        <a:p>
          <a:endParaRPr lang="en-US"/>
        </a:p>
      </dgm:t>
    </dgm:pt>
    <dgm:pt modelId="{9C444D93-91D2-44F4-8756-1B4A1C999474}">
      <dgm:prSet/>
      <dgm:spPr/>
      <dgm:t>
        <a:bodyPr/>
        <a:lstStyle/>
        <a:p>
          <a:r>
            <a:rPr lang="en-US" dirty="0" smtClean="0"/>
            <a:t>Doesn’t support multiple concurrent releases well</a:t>
          </a:r>
          <a:endParaRPr lang="en-US" dirty="0"/>
        </a:p>
      </dgm:t>
    </dgm:pt>
    <dgm:pt modelId="{55E8C9CB-C899-4013-A29E-485D75273CEF}" type="parTrans" cxnId="{310972F6-228B-4009-B594-76E8F01986D5}">
      <dgm:prSet/>
      <dgm:spPr/>
      <dgm:t>
        <a:bodyPr/>
        <a:lstStyle/>
        <a:p>
          <a:endParaRPr lang="en-US"/>
        </a:p>
      </dgm:t>
    </dgm:pt>
    <dgm:pt modelId="{45B10A83-347B-428D-AFD2-6EC1E3334FC5}" type="sibTrans" cxnId="{310972F6-228B-4009-B594-76E8F01986D5}">
      <dgm:prSet/>
      <dgm:spPr/>
      <dgm:t>
        <a:bodyPr/>
        <a:lstStyle/>
        <a:p>
          <a:endParaRPr lang="en-US"/>
        </a:p>
      </dgm:t>
    </dgm:pt>
    <dgm:pt modelId="{5B07A4D7-5A69-457C-BA14-0951048770AF}">
      <dgm:prSet/>
      <dgm:spPr/>
      <dgm:t>
        <a:bodyPr/>
        <a:lstStyle/>
        <a:p>
          <a:r>
            <a:rPr lang="en-US" dirty="0" smtClean="0"/>
            <a:t>May have to re-create the builds for new releases</a:t>
          </a:r>
          <a:endParaRPr lang="en-US" dirty="0"/>
        </a:p>
      </dgm:t>
    </dgm:pt>
    <dgm:pt modelId="{7850E3BD-BC8C-4707-85CD-03318C6FF05E}" type="parTrans" cxnId="{9FEDC19C-E8DF-4A21-AD3D-A46DE65859CA}">
      <dgm:prSet/>
      <dgm:spPr/>
      <dgm:t>
        <a:bodyPr/>
        <a:lstStyle/>
        <a:p>
          <a:endParaRPr lang="en-US"/>
        </a:p>
      </dgm:t>
    </dgm:pt>
    <dgm:pt modelId="{80A5A37D-E8ED-4671-BB38-D87B08D957BE}" type="sibTrans" cxnId="{9FEDC19C-E8DF-4A21-AD3D-A46DE65859CA}">
      <dgm:prSet/>
      <dgm:spPr/>
      <dgm:t>
        <a:bodyPr/>
        <a:lstStyle/>
        <a:p>
          <a:endParaRPr lang="en-US"/>
        </a:p>
      </dgm:t>
    </dgm:pt>
    <dgm:pt modelId="{AF65CD83-5BE7-4B85-81AD-547B99140579}" type="pres">
      <dgm:prSet presAssocID="{74FF0349-1FE3-4BD4-9158-06DC7BCF593A}" presName="layout" presStyleCnt="0">
        <dgm:presLayoutVars>
          <dgm:chMax/>
          <dgm:chPref/>
          <dgm:dir/>
          <dgm:resizeHandles/>
        </dgm:presLayoutVars>
      </dgm:prSet>
      <dgm:spPr/>
      <dgm:t>
        <a:bodyPr/>
        <a:lstStyle/>
        <a:p>
          <a:endParaRPr lang="en-US"/>
        </a:p>
      </dgm:t>
    </dgm:pt>
    <dgm:pt modelId="{30915391-06B2-43B3-B650-84EDD8F0F868}" type="pres">
      <dgm:prSet presAssocID="{F377657E-2B6F-480D-A559-CD5BF580DEA1}" presName="root" presStyleCnt="0">
        <dgm:presLayoutVars>
          <dgm:chMax/>
          <dgm:chPref/>
        </dgm:presLayoutVars>
      </dgm:prSet>
      <dgm:spPr/>
    </dgm:pt>
    <dgm:pt modelId="{D9E935CD-6194-4AF7-9770-C5332FA567B4}" type="pres">
      <dgm:prSet presAssocID="{F377657E-2B6F-480D-A559-CD5BF580DEA1}" presName="rootComposite" presStyleCnt="0">
        <dgm:presLayoutVars/>
      </dgm:prSet>
      <dgm:spPr/>
    </dgm:pt>
    <dgm:pt modelId="{C6FC055F-227C-4B39-8631-07A8BFA8D814}" type="pres">
      <dgm:prSet presAssocID="{F377657E-2B6F-480D-A559-CD5BF580DEA1}" presName="ParentAccent" presStyleLbl="alignNode1" presStyleIdx="0" presStyleCnt="2"/>
      <dgm:spPr/>
    </dgm:pt>
    <dgm:pt modelId="{A0054F55-B70F-46E4-A2A7-A0B5CC16DF58}" type="pres">
      <dgm:prSet presAssocID="{F377657E-2B6F-480D-A559-CD5BF580DEA1}" presName="ParentSmallAccent" presStyleLbl="fgAcc1" presStyleIdx="0" presStyleCnt="2"/>
      <dgm:spPr/>
    </dgm:pt>
    <dgm:pt modelId="{38D283E5-6F0B-4D7D-A681-F4BD70E00D48}" type="pres">
      <dgm:prSet presAssocID="{F377657E-2B6F-480D-A559-CD5BF580DEA1}" presName="Parent" presStyleLbl="revTx" presStyleIdx="0" presStyleCnt="11">
        <dgm:presLayoutVars>
          <dgm:chMax/>
          <dgm:chPref val="4"/>
          <dgm:bulletEnabled val="1"/>
        </dgm:presLayoutVars>
      </dgm:prSet>
      <dgm:spPr/>
      <dgm:t>
        <a:bodyPr/>
        <a:lstStyle/>
        <a:p>
          <a:endParaRPr lang="en-US"/>
        </a:p>
      </dgm:t>
    </dgm:pt>
    <dgm:pt modelId="{4DAA1424-4F79-4744-A042-D8FBB4DEEBA1}" type="pres">
      <dgm:prSet presAssocID="{F377657E-2B6F-480D-A559-CD5BF580DEA1}" presName="childShape" presStyleCnt="0">
        <dgm:presLayoutVars>
          <dgm:chMax val="0"/>
          <dgm:chPref val="0"/>
        </dgm:presLayoutVars>
      </dgm:prSet>
      <dgm:spPr/>
    </dgm:pt>
    <dgm:pt modelId="{1FBF3469-106A-4490-BB15-5BBE10D83F41}" type="pres">
      <dgm:prSet presAssocID="{AE26327A-CB29-47AA-9E54-50DEA1E4D3B7}" presName="childComposite" presStyleCnt="0">
        <dgm:presLayoutVars>
          <dgm:chMax val="0"/>
          <dgm:chPref val="0"/>
        </dgm:presLayoutVars>
      </dgm:prSet>
      <dgm:spPr/>
    </dgm:pt>
    <dgm:pt modelId="{5E4645E0-02E3-4125-876F-BD670B5599B4}" type="pres">
      <dgm:prSet presAssocID="{AE26327A-CB29-47AA-9E54-50DEA1E4D3B7}" presName="ChildAccent" presStyleLbl="solidFgAcc1" presStyleIdx="0" presStyleCnt="9"/>
      <dgm:spPr/>
    </dgm:pt>
    <dgm:pt modelId="{62E02DA4-F29F-497B-A00F-8641BCFD154D}" type="pres">
      <dgm:prSet presAssocID="{AE26327A-CB29-47AA-9E54-50DEA1E4D3B7}" presName="Child" presStyleLbl="revTx" presStyleIdx="1" presStyleCnt="11">
        <dgm:presLayoutVars>
          <dgm:chMax val="0"/>
          <dgm:chPref val="0"/>
          <dgm:bulletEnabled val="1"/>
        </dgm:presLayoutVars>
      </dgm:prSet>
      <dgm:spPr/>
      <dgm:t>
        <a:bodyPr/>
        <a:lstStyle/>
        <a:p>
          <a:endParaRPr lang="en-US"/>
        </a:p>
      </dgm:t>
    </dgm:pt>
    <dgm:pt modelId="{02DF1A7C-145B-4AA5-9AC3-6F2860D70A67}" type="pres">
      <dgm:prSet presAssocID="{63F73D65-AA46-4CDD-A7D6-BCD5E30A2B13}" presName="childComposite" presStyleCnt="0">
        <dgm:presLayoutVars>
          <dgm:chMax val="0"/>
          <dgm:chPref val="0"/>
        </dgm:presLayoutVars>
      </dgm:prSet>
      <dgm:spPr/>
    </dgm:pt>
    <dgm:pt modelId="{70725673-1851-45B3-ACF6-916D45C3C266}" type="pres">
      <dgm:prSet presAssocID="{63F73D65-AA46-4CDD-A7D6-BCD5E30A2B13}" presName="ChildAccent" presStyleLbl="solidFgAcc1" presStyleIdx="1" presStyleCnt="9"/>
      <dgm:spPr/>
    </dgm:pt>
    <dgm:pt modelId="{39508849-86A5-4130-AD41-AB8F08751B12}" type="pres">
      <dgm:prSet presAssocID="{63F73D65-AA46-4CDD-A7D6-BCD5E30A2B13}" presName="Child" presStyleLbl="revTx" presStyleIdx="2" presStyleCnt="11">
        <dgm:presLayoutVars>
          <dgm:chMax val="0"/>
          <dgm:chPref val="0"/>
          <dgm:bulletEnabled val="1"/>
        </dgm:presLayoutVars>
      </dgm:prSet>
      <dgm:spPr/>
      <dgm:t>
        <a:bodyPr/>
        <a:lstStyle/>
        <a:p>
          <a:endParaRPr lang="en-US"/>
        </a:p>
      </dgm:t>
    </dgm:pt>
    <dgm:pt modelId="{C451FA35-93DA-4839-9F88-A81990A67251}" type="pres">
      <dgm:prSet presAssocID="{7423271C-22E2-4389-B9F8-35C4CD469359}" presName="childComposite" presStyleCnt="0">
        <dgm:presLayoutVars>
          <dgm:chMax val="0"/>
          <dgm:chPref val="0"/>
        </dgm:presLayoutVars>
      </dgm:prSet>
      <dgm:spPr/>
    </dgm:pt>
    <dgm:pt modelId="{73689E53-C604-4704-8183-50D6125A5733}" type="pres">
      <dgm:prSet presAssocID="{7423271C-22E2-4389-B9F8-35C4CD469359}" presName="ChildAccent" presStyleLbl="solidFgAcc1" presStyleIdx="2" presStyleCnt="9"/>
      <dgm:spPr/>
    </dgm:pt>
    <dgm:pt modelId="{C42FBC8F-2C8C-4D84-9386-E9ACFCF02AC5}" type="pres">
      <dgm:prSet presAssocID="{7423271C-22E2-4389-B9F8-35C4CD469359}" presName="Child" presStyleLbl="revTx" presStyleIdx="3" presStyleCnt="11">
        <dgm:presLayoutVars>
          <dgm:chMax val="0"/>
          <dgm:chPref val="0"/>
          <dgm:bulletEnabled val="1"/>
        </dgm:presLayoutVars>
      </dgm:prSet>
      <dgm:spPr/>
      <dgm:t>
        <a:bodyPr/>
        <a:lstStyle/>
        <a:p>
          <a:endParaRPr lang="en-US"/>
        </a:p>
      </dgm:t>
    </dgm:pt>
    <dgm:pt modelId="{871C92D5-7F53-467B-B920-C53855C663EA}" type="pres">
      <dgm:prSet presAssocID="{85ECD0DB-4A6B-4E58-90E7-5A362C76F896}" presName="childComposite" presStyleCnt="0">
        <dgm:presLayoutVars>
          <dgm:chMax val="0"/>
          <dgm:chPref val="0"/>
        </dgm:presLayoutVars>
      </dgm:prSet>
      <dgm:spPr/>
    </dgm:pt>
    <dgm:pt modelId="{10B85981-E5D3-4AA0-B743-BA04BA589276}" type="pres">
      <dgm:prSet presAssocID="{85ECD0DB-4A6B-4E58-90E7-5A362C76F896}" presName="ChildAccent" presStyleLbl="solidFgAcc1" presStyleIdx="3" presStyleCnt="9"/>
      <dgm:spPr/>
    </dgm:pt>
    <dgm:pt modelId="{4F92C3C6-6B6E-48D1-855F-91B2388A7DF4}" type="pres">
      <dgm:prSet presAssocID="{85ECD0DB-4A6B-4E58-90E7-5A362C76F896}" presName="Child" presStyleLbl="revTx" presStyleIdx="4" presStyleCnt="11">
        <dgm:presLayoutVars>
          <dgm:chMax val="0"/>
          <dgm:chPref val="0"/>
          <dgm:bulletEnabled val="1"/>
        </dgm:presLayoutVars>
      </dgm:prSet>
      <dgm:spPr/>
      <dgm:t>
        <a:bodyPr/>
        <a:lstStyle/>
        <a:p>
          <a:endParaRPr lang="en-US"/>
        </a:p>
      </dgm:t>
    </dgm:pt>
    <dgm:pt modelId="{FCD69196-4625-4503-929C-247DF9A85B4A}" type="pres">
      <dgm:prSet presAssocID="{986A2ED7-AFDC-4142-863D-BBFFB169C7F8}" presName="root" presStyleCnt="0">
        <dgm:presLayoutVars>
          <dgm:chMax/>
          <dgm:chPref/>
        </dgm:presLayoutVars>
      </dgm:prSet>
      <dgm:spPr/>
    </dgm:pt>
    <dgm:pt modelId="{C3FAAECA-AF07-4085-A2BA-FCE54B2BD135}" type="pres">
      <dgm:prSet presAssocID="{986A2ED7-AFDC-4142-863D-BBFFB169C7F8}" presName="rootComposite" presStyleCnt="0">
        <dgm:presLayoutVars/>
      </dgm:prSet>
      <dgm:spPr/>
    </dgm:pt>
    <dgm:pt modelId="{B21967DD-98C4-41F4-BEF1-3C727A172297}" type="pres">
      <dgm:prSet presAssocID="{986A2ED7-AFDC-4142-863D-BBFFB169C7F8}" presName="ParentAccent" presStyleLbl="alignNode1" presStyleIdx="1" presStyleCnt="2"/>
      <dgm:spPr/>
    </dgm:pt>
    <dgm:pt modelId="{1E250863-59C5-46E9-A7FE-DD620DD6FA8D}" type="pres">
      <dgm:prSet presAssocID="{986A2ED7-AFDC-4142-863D-BBFFB169C7F8}" presName="ParentSmallAccent" presStyleLbl="fgAcc1" presStyleIdx="1" presStyleCnt="2"/>
      <dgm:spPr/>
    </dgm:pt>
    <dgm:pt modelId="{7B491E9F-B53A-4AC7-B00F-90B1A906BF56}" type="pres">
      <dgm:prSet presAssocID="{986A2ED7-AFDC-4142-863D-BBFFB169C7F8}" presName="Parent" presStyleLbl="revTx" presStyleIdx="5" presStyleCnt="11">
        <dgm:presLayoutVars>
          <dgm:chMax/>
          <dgm:chPref val="4"/>
          <dgm:bulletEnabled val="1"/>
        </dgm:presLayoutVars>
      </dgm:prSet>
      <dgm:spPr/>
      <dgm:t>
        <a:bodyPr/>
        <a:lstStyle/>
        <a:p>
          <a:endParaRPr lang="en-US"/>
        </a:p>
      </dgm:t>
    </dgm:pt>
    <dgm:pt modelId="{0624E0F6-462D-4F36-94EE-63B1BD25B1F3}" type="pres">
      <dgm:prSet presAssocID="{986A2ED7-AFDC-4142-863D-BBFFB169C7F8}" presName="childShape" presStyleCnt="0">
        <dgm:presLayoutVars>
          <dgm:chMax val="0"/>
          <dgm:chPref val="0"/>
        </dgm:presLayoutVars>
      </dgm:prSet>
      <dgm:spPr/>
    </dgm:pt>
    <dgm:pt modelId="{D9B5A54F-C2E2-4CB7-86B5-13F451146E87}" type="pres">
      <dgm:prSet presAssocID="{81B1C6F7-35FF-4F84-91E3-C139824C4108}" presName="childComposite" presStyleCnt="0">
        <dgm:presLayoutVars>
          <dgm:chMax val="0"/>
          <dgm:chPref val="0"/>
        </dgm:presLayoutVars>
      </dgm:prSet>
      <dgm:spPr/>
    </dgm:pt>
    <dgm:pt modelId="{F66B30D8-AD9E-4F07-B7CE-6CD1EBB32C2F}" type="pres">
      <dgm:prSet presAssocID="{81B1C6F7-35FF-4F84-91E3-C139824C4108}" presName="ChildAccent" presStyleLbl="solidFgAcc1" presStyleIdx="4" presStyleCnt="9"/>
      <dgm:spPr/>
    </dgm:pt>
    <dgm:pt modelId="{433686CD-FCAD-4AB4-9F31-6C493990A84A}" type="pres">
      <dgm:prSet presAssocID="{81B1C6F7-35FF-4F84-91E3-C139824C4108}" presName="Child" presStyleLbl="revTx" presStyleIdx="6" presStyleCnt="11">
        <dgm:presLayoutVars>
          <dgm:chMax val="0"/>
          <dgm:chPref val="0"/>
          <dgm:bulletEnabled val="1"/>
        </dgm:presLayoutVars>
      </dgm:prSet>
      <dgm:spPr/>
      <dgm:t>
        <a:bodyPr/>
        <a:lstStyle/>
        <a:p>
          <a:endParaRPr lang="en-US"/>
        </a:p>
      </dgm:t>
    </dgm:pt>
    <dgm:pt modelId="{D193E839-8010-4573-A903-D9040C8A8486}" type="pres">
      <dgm:prSet presAssocID="{AB88BAF0-882A-4080-A481-9849EB75878C}" presName="childComposite" presStyleCnt="0">
        <dgm:presLayoutVars>
          <dgm:chMax val="0"/>
          <dgm:chPref val="0"/>
        </dgm:presLayoutVars>
      </dgm:prSet>
      <dgm:spPr/>
    </dgm:pt>
    <dgm:pt modelId="{B82C7623-0D68-4A58-9DB1-F786EB30052B}" type="pres">
      <dgm:prSet presAssocID="{AB88BAF0-882A-4080-A481-9849EB75878C}" presName="ChildAccent" presStyleLbl="solidFgAcc1" presStyleIdx="5" presStyleCnt="9"/>
      <dgm:spPr/>
    </dgm:pt>
    <dgm:pt modelId="{9EA30B04-E06A-4CB9-B2F6-B4AEE159EBC2}" type="pres">
      <dgm:prSet presAssocID="{AB88BAF0-882A-4080-A481-9849EB75878C}" presName="Child" presStyleLbl="revTx" presStyleIdx="7" presStyleCnt="11">
        <dgm:presLayoutVars>
          <dgm:chMax val="0"/>
          <dgm:chPref val="0"/>
          <dgm:bulletEnabled val="1"/>
        </dgm:presLayoutVars>
      </dgm:prSet>
      <dgm:spPr/>
      <dgm:t>
        <a:bodyPr/>
        <a:lstStyle/>
        <a:p>
          <a:endParaRPr lang="en-US"/>
        </a:p>
      </dgm:t>
    </dgm:pt>
    <dgm:pt modelId="{E93F426F-BD29-4C47-8192-64ADA55D1F9C}" type="pres">
      <dgm:prSet presAssocID="{2E1DF673-0F71-4C39-BE72-0DFD6EAE7AF0}" presName="childComposite" presStyleCnt="0">
        <dgm:presLayoutVars>
          <dgm:chMax val="0"/>
          <dgm:chPref val="0"/>
        </dgm:presLayoutVars>
      </dgm:prSet>
      <dgm:spPr/>
    </dgm:pt>
    <dgm:pt modelId="{182E18CD-BD4A-4D40-AFA6-967903887C77}" type="pres">
      <dgm:prSet presAssocID="{2E1DF673-0F71-4C39-BE72-0DFD6EAE7AF0}" presName="ChildAccent" presStyleLbl="solidFgAcc1" presStyleIdx="6" presStyleCnt="9"/>
      <dgm:spPr/>
    </dgm:pt>
    <dgm:pt modelId="{99946756-DEA1-477C-9DF8-89B1D1BA4E70}" type="pres">
      <dgm:prSet presAssocID="{2E1DF673-0F71-4C39-BE72-0DFD6EAE7AF0}" presName="Child" presStyleLbl="revTx" presStyleIdx="8" presStyleCnt="11">
        <dgm:presLayoutVars>
          <dgm:chMax val="0"/>
          <dgm:chPref val="0"/>
          <dgm:bulletEnabled val="1"/>
        </dgm:presLayoutVars>
      </dgm:prSet>
      <dgm:spPr/>
      <dgm:t>
        <a:bodyPr/>
        <a:lstStyle/>
        <a:p>
          <a:endParaRPr lang="en-US"/>
        </a:p>
      </dgm:t>
    </dgm:pt>
    <dgm:pt modelId="{CCAC9842-922F-44F7-AD18-381BC2644768}" type="pres">
      <dgm:prSet presAssocID="{9C444D93-91D2-44F4-8756-1B4A1C999474}" presName="childComposite" presStyleCnt="0">
        <dgm:presLayoutVars>
          <dgm:chMax val="0"/>
          <dgm:chPref val="0"/>
        </dgm:presLayoutVars>
      </dgm:prSet>
      <dgm:spPr/>
    </dgm:pt>
    <dgm:pt modelId="{B7E80EC8-D20E-4C34-AE5D-DCF7084D7E88}" type="pres">
      <dgm:prSet presAssocID="{9C444D93-91D2-44F4-8756-1B4A1C999474}" presName="ChildAccent" presStyleLbl="solidFgAcc1" presStyleIdx="7" presStyleCnt="9"/>
      <dgm:spPr/>
    </dgm:pt>
    <dgm:pt modelId="{2BEFB09C-F209-4FC3-8C22-333458316922}" type="pres">
      <dgm:prSet presAssocID="{9C444D93-91D2-44F4-8756-1B4A1C999474}" presName="Child" presStyleLbl="revTx" presStyleIdx="9" presStyleCnt="11">
        <dgm:presLayoutVars>
          <dgm:chMax val="0"/>
          <dgm:chPref val="0"/>
          <dgm:bulletEnabled val="1"/>
        </dgm:presLayoutVars>
      </dgm:prSet>
      <dgm:spPr/>
      <dgm:t>
        <a:bodyPr/>
        <a:lstStyle/>
        <a:p>
          <a:endParaRPr lang="en-US"/>
        </a:p>
      </dgm:t>
    </dgm:pt>
    <dgm:pt modelId="{93AF60BE-60E7-4E12-8E60-F01E58D8378D}" type="pres">
      <dgm:prSet presAssocID="{5B07A4D7-5A69-457C-BA14-0951048770AF}" presName="childComposite" presStyleCnt="0">
        <dgm:presLayoutVars>
          <dgm:chMax val="0"/>
          <dgm:chPref val="0"/>
        </dgm:presLayoutVars>
      </dgm:prSet>
      <dgm:spPr/>
    </dgm:pt>
    <dgm:pt modelId="{2061BD0B-6950-4057-A31A-4E910A638645}" type="pres">
      <dgm:prSet presAssocID="{5B07A4D7-5A69-457C-BA14-0951048770AF}" presName="ChildAccent" presStyleLbl="solidFgAcc1" presStyleIdx="8" presStyleCnt="9"/>
      <dgm:spPr/>
    </dgm:pt>
    <dgm:pt modelId="{3B1C37B5-EAC5-4747-A596-1F3C0DCBC7BC}" type="pres">
      <dgm:prSet presAssocID="{5B07A4D7-5A69-457C-BA14-0951048770AF}" presName="Child" presStyleLbl="revTx" presStyleIdx="10" presStyleCnt="11">
        <dgm:presLayoutVars>
          <dgm:chMax val="0"/>
          <dgm:chPref val="0"/>
          <dgm:bulletEnabled val="1"/>
        </dgm:presLayoutVars>
      </dgm:prSet>
      <dgm:spPr/>
      <dgm:t>
        <a:bodyPr/>
        <a:lstStyle/>
        <a:p>
          <a:endParaRPr lang="en-US"/>
        </a:p>
      </dgm:t>
    </dgm:pt>
  </dgm:ptLst>
  <dgm:cxnLst>
    <dgm:cxn modelId="{A1CBBC96-76FB-40F6-9341-44EB4F3374E7}" type="presOf" srcId="{85ECD0DB-4A6B-4E58-90E7-5A362C76F896}" destId="{4F92C3C6-6B6E-48D1-855F-91B2388A7DF4}" srcOrd="0" destOrd="0" presId="urn:microsoft.com/office/officeart/2008/layout/SquareAccentList"/>
    <dgm:cxn modelId="{A1BBEEB7-528C-4BDE-ADCE-B0F13EEB0CB2}" srcId="{986A2ED7-AFDC-4142-863D-BBFFB169C7F8}" destId="{2E1DF673-0F71-4C39-BE72-0DFD6EAE7AF0}" srcOrd="2" destOrd="0" parTransId="{014A34F0-1B75-408E-8099-E0ED566756E6}" sibTransId="{738CDB80-AE33-42DC-9545-C59EBE3DCC1A}"/>
    <dgm:cxn modelId="{9FEDC19C-E8DF-4A21-AD3D-A46DE65859CA}" srcId="{986A2ED7-AFDC-4142-863D-BBFFB169C7F8}" destId="{5B07A4D7-5A69-457C-BA14-0951048770AF}" srcOrd="4" destOrd="0" parTransId="{7850E3BD-BC8C-4707-85CD-03318C6FF05E}" sibTransId="{80A5A37D-E8ED-4671-BB38-D87B08D957BE}"/>
    <dgm:cxn modelId="{23CCCFF8-F65C-4657-940B-0E14A5F613C9}" type="presOf" srcId="{AE26327A-CB29-47AA-9E54-50DEA1E4D3B7}" destId="{62E02DA4-F29F-497B-A00F-8641BCFD154D}" srcOrd="0" destOrd="0" presId="urn:microsoft.com/office/officeart/2008/layout/SquareAccentList"/>
    <dgm:cxn modelId="{38BA46FB-C849-4546-A91E-C4F1F541B2FF}" srcId="{F377657E-2B6F-480D-A559-CD5BF580DEA1}" destId="{7423271C-22E2-4389-B9F8-35C4CD469359}" srcOrd="2" destOrd="0" parTransId="{34674727-61F3-4C79-A22C-B894B16DC4BE}" sibTransId="{CF470900-79D9-41F4-A0CC-1941C586B67E}"/>
    <dgm:cxn modelId="{FA36B945-BCAD-4B5B-9A00-621D96AEDF26}" type="presOf" srcId="{63F73D65-AA46-4CDD-A7D6-BCD5E30A2B13}" destId="{39508849-86A5-4130-AD41-AB8F08751B12}" srcOrd="0" destOrd="0" presId="urn:microsoft.com/office/officeart/2008/layout/SquareAccentList"/>
    <dgm:cxn modelId="{C47E2585-F397-4685-BBCC-0E7143A89F95}" type="presOf" srcId="{F377657E-2B6F-480D-A559-CD5BF580DEA1}" destId="{38D283E5-6F0B-4D7D-A681-F4BD70E00D48}" srcOrd="0" destOrd="0" presId="urn:microsoft.com/office/officeart/2008/layout/SquareAccentList"/>
    <dgm:cxn modelId="{977833E5-F470-4BE9-AC2A-84F6C29ED779}" type="presOf" srcId="{74FF0349-1FE3-4BD4-9158-06DC7BCF593A}" destId="{AF65CD83-5BE7-4B85-81AD-547B99140579}" srcOrd="0" destOrd="0" presId="urn:microsoft.com/office/officeart/2008/layout/SquareAccentList"/>
    <dgm:cxn modelId="{D8E14E88-50C5-4793-8B5E-D151DA2750A1}" srcId="{F377657E-2B6F-480D-A559-CD5BF580DEA1}" destId="{63F73D65-AA46-4CDD-A7D6-BCD5E30A2B13}" srcOrd="1" destOrd="0" parTransId="{52872BD8-DE0C-45F9-A19E-E760504556F4}" sibTransId="{4CBAFA9C-4EE8-413A-87C3-81B027DB1AAA}"/>
    <dgm:cxn modelId="{DA1EB19B-AA62-4D7E-BF40-A3BFFABF64D8}" type="presOf" srcId="{81B1C6F7-35FF-4F84-91E3-C139824C4108}" destId="{433686CD-FCAD-4AB4-9F31-6C493990A84A}" srcOrd="0" destOrd="0" presId="urn:microsoft.com/office/officeart/2008/layout/SquareAccentList"/>
    <dgm:cxn modelId="{A25CCE2A-B4D1-4530-BF40-3FD7121B1DF6}" type="presOf" srcId="{986A2ED7-AFDC-4142-863D-BBFFB169C7F8}" destId="{7B491E9F-B53A-4AC7-B00F-90B1A906BF56}" srcOrd="0" destOrd="0" presId="urn:microsoft.com/office/officeart/2008/layout/SquareAccentList"/>
    <dgm:cxn modelId="{19F8D5B7-3C9B-4DBD-9353-2C29628138F6}" type="presOf" srcId="{2E1DF673-0F71-4C39-BE72-0DFD6EAE7AF0}" destId="{99946756-DEA1-477C-9DF8-89B1D1BA4E70}" srcOrd="0" destOrd="0" presId="urn:microsoft.com/office/officeart/2008/layout/SquareAccentList"/>
    <dgm:cxn modelId="{78686712-195D-4470-BFF5-03492539448F}" srcId="{F377657E-2B6F-480D-A559-CD5BF580DEA1}" destId="{85ECD0DB-4A6B-4E58-90E7-5A362C76F896}" srcOrd="3" destOrd="0" parTransId="{93E8596B-015E-4F72-A022-932052FF04F2}" sibTransId="{BF2B11C6-A3CD-439C-8D51-4B3080759E8F}"/>
    <dgm:cxn modelId="{77B387DC-8E41-4E26-B63F-46B9317506F7}" type="presOf" srcId="{9C444D93-91D2-44F4-8756-1B4A1C999474}" destId="{2BEFB09C-F209-4FC3-8C22-333458316922}" srcOrd="0" destOrd="0" presId="urn:microsoft.com/office/officeart/2008/layout/SquareAccentList"/>
    <dgm:cxn modelId="{0874EF55-82D1-4C2C-A078-857B26079DCC}" type="presOf" srcId="{7423271C-22E2-4389-B9F8-35C4CD469359}" destId="{C42FBC8F-2C8C-4D84-9386-E9ACFCF02AC5}" srcOrd="0" destOrd="0" presId="urn:microsoft.com/office/officeart/2008/layout/SquareAccentList"/>
    <dgm:cxn modelId="{6425FE8D-DCE8-4436-9C6F-3B1534DA4675}" srcId="{F377657E-2B6F-480D-A559-CD5BF580DEA1}" destId="{AE26327A-CB29-47AA-9E54-50DEA1E4D3B7}" srcOrd="0" destOrd="0" parTransId="{13AAB591-D22F-4403-9E01-F00CFD3F9038}" sibTransId="{9C776C0B-3D50-4D17-AB36-D945AABCE2BD}"/>
    <dgm:cxn modelId="{9D31B78E-C2D8-4585-BD87-E3383CEA1E9F}" srcId="{74FF0349-1FE3-4BD4-9158-06DC7BCF593A}" destId="{986A2ED7-AFDC-4142-863D-BBFFB169C7F8}" srcOrd="1" destOrd="0" parTransId="{F98FFDBB-4068-4019-8F70-0DD5531A91B8}" sibTransId="{32108B37-9880-4E06-8179-7BBC70114E89}"/>
    <dgm:cxn modelId="{DE5C4D13-1767-45BF-80F4-AE2EF17A682F}" type="presOf" srcId="{AB88BAF0-882A-4080-A481-9849EB75878C}" destId="{9EA30B04-E06A-4CB9-B2F6-B4AEE159EBC2}" srcOrd="0" destOrd="0" presId="urn:microsoft.com/office/officeart/2008/layout/SquareAccentList"/>
    <dgm:cxn modelId="{64CEE24F-B8F9-4A5B-80E6-9A225E239C6D}" srcId="{74FF0349-1FE3-4BD4-9158-06DC7BCF593A}" destId="{F377657E-2B6F-480D-A559-CD5BF580DEA1}" srcOrd="0" destOrd="0" parTransId="{10494D81-75A8-4C00-A322-F61788F9E6D3}" sibTransId="{0113D33B-FF03-4180-B24D-53E841E2BC16}"/>
    <dgm:cxn modelId="{378967D1-261A-4C65-BBC4-42EDD785A92E}" type="presOf" srcId="{5B07A4D7-5A69-457C-BA14-0951048770AF}" destId="{3B1C37B5-EAC5-4747-A596-1F3C0DCBC7BC}" srcOrd="0" destOrd="0" presId="urn:microsoft.com/office/officeart/2008/layout/SquareAccentList"/>
    <dgm:cxn modelId="{310972F6-228B-4009-B594-76E8F01986D5}" srcId="{986A2ED7-AFDC-4142-863D-BBFFB169C7F8}" destId="{9C444D93-91D2-44F4-8756-1B4A1C999474}" srcOrd="3" destOrd="0" parTransId="{55E8C9CB-C899-4013-A29E-485D75273CEF}" sibTransId="{45B10A83-347B-428D-AFD2-6EC1E3334FC5}"/>
    <dgm:cxn modelId="{193270BA-70FF-4AED-B95D-F5B0941E22AB}" srcId="{986A2ED7-AFDC-4142-863D-BBFFB169C7F8}" destId="{AB88BAF0-882A-4080-A481-9849EB75878C}" srcOrd="1" destOrd="0" parTransId="{B0D3970A-8E51-408E-BD37-91B438252FE7}" sibTransId="{0B6EF54E-C7F9-4F12-A266-052F09060296}"/>
    <dgm:cxn modelId="{3CA6B76F-9A38-48D4-B811-6AE1E5E72DCD}" srcId="{986A2ED7-AFDC-4142-863D-BBFFB169C7F8}" destId="{81B1C6F7-35FF-4F84-91E3-C139824C4108}" srcOrd="0" destOrd="0" parTransId="{21BBC5B1-D1F6-43E8-82FB-C08A073D73D4}" sibTransId="{C63B6021-19D7-418D-9AF9-21CC3D2F8FC8}"/>
    <dgm:cxn modelId="{017FA604-2504-40EA-A3BE-732FB21A7432}" type="presParOf" srcId="{AF65CD83-5BE7-4B85-81AD-547B99140579}" destId="{30915391-06B2-43B3-B650-84EDD8F0F868}" srcOrd="0" destOrd="0" presId="urn:microsoft.com/office/officeart/2008/layout/SquareAccentList"/>
    <dgm:cxn modelId="{9934473B-0323-42FB-8C2D-53B20E861CDD}" type="presParOf" srcId="{30915391-06B2-43B3-B650-84EDD8F0F868}" destId="{D9E935CD-6194-4AF7-9770-C5332FA567B4}" srcOrd="0" destOrd="0" presId="urn:microsoft.com/office/officeart/2008/layout/SquareAccentList"/>
    <dgm:cxn modelId="{82BFB159-68EA-492C-B938-74018AD58BAC}" type="presParOf" srcId="{D9E935CD-6194-4AF7-9770-C5332FA567B4}" destId="{C6FC055F-227C-4B39-8631-07A8BFA8D814}" srcOrd="0" destOrd="0" presId="urn:microsoft.com/office/officeart/2008/layout/SquareAccentList"/>
    <dgm:cxn modelId="{85810F1D-47C5-47F7-84AA-7D3B7FA64E12}" type="presParOf" srcId="{D9E935CD-6194-4AF7-9770-C5332FA567B4}" destId="{A0054F55-B70F-46E4-A2A7-A0B5CC16DF58}" srcOrd="1" destOrd="0" presId="urn:microsoft.com/office/officeart/2008/layout/SquareAccentList"/>
    <dgm:cxn modelId="{D814BB76-B660-4596-A9EC-710180C14AF9}" type="presParOf" srcId="{D9E935CD-6194-4AF7-9770-C5332FA567B4}" destId="{38D283E5-6F0B-4D7D-A681-F4BD70E00D48}" srcOrd="2" destOrd="0" presId="urn:microsoft.com/office/officeart/2008/layout/SquareAccentList"/>
    <dgm:cxn modelId="{5496726C-BC56-4FDF-941E-8C0B35854B85}" type="presParOf" srcId="{30915391-06B2-43B3-B650-84EDD8F0F868}" destId="{4DAA1424-4F79-4744-A042-D8FBB4DEEBA1}" srcOrd="1" destOrd="0" presId="urn:microsoft.com/office/officeart/2008/layout/SquareAccentList"/>
    <dgm:cxn modelId="{A4D9AC73-D5C4-464C-B8CA-A45E7C309821}" type="presParOf" srcId="{4DAA1424-4F79-4744-A042-D8FBB4DEEBA1}" destId="{1FBF3469-106A-4490-BB15-5BBE10D83F41}" srcOrd="0" destOrd="0" presId="urn:microsoft.com/office/officeart/2008/layout/SquareAccentList"/>
    <dgm:cxn modelId="{4289FA65-06D1-4308-99AD-39C529DF7BAC}" type="presParOf" srcId="{1FBF3469-106A-4490-BB15-5BBE10D83F41}" destId="{5E4645E0-02E3-4125-876F-BD670B5599B4}" srcOrd="0" destOrd="0" presId="urn:microsoft.com/office/officeart/2008/layout/SquareAccentList"/>
    <dgm:cxn modelId="{6B8CAEE6-4362-4B72-BAB3-ABEFA79F4987}" type="presParOf" srcId="{1FBF3469-106A-4490-BB15-5BBE10D83F41}" destId="{62E02DA4-F29F-497B-A00F-8641BCFD154D}" srcOrd="1" destOrd="0" presId="urn:microsoft.com/office/officeart/2008/layout/SquareAccentList"/>
    <dgm:cxn modelId="{2BA5E1B5-4094-42D3-97FD-5841A1C38A08}" type="presParOf" srcId="{4DAA1424-4F79-4744-A042-D8FBB4DEEBA1}" destId="{02DF1A7C-145B-4AA5-9AC3-6F2860D70A67}" srcOrd="1" destOrd="0" presId="urn:microsoft.com/office/officeart/2008/layout/SquareAccentList"/>
    <dgm:cxn modelId="{F98A8EFC-F8DD-4FC6-9A1B-69D6637E4DCC}" type="presParOf" srcId="{02DF1A7C-145B-4AA5-9AC3-6F2860D70A67}" destId="{70725673-1851-45B3-ACF6-916D45C3C266}" srcOrd="0" destOrd="0" presId="urn:microsoft.com/office/officeart/2008/layout/SquareAccentList"/>
    <dgm:cxn modelId="{79A4EEF7-891A-4A95-B075-8DA53E709103}" type="presParOf" srcId="{02DF1A7C-145B-4AA5-9AC3-6F2860D70A67}" destId="{39508849-86A5-4130-AD41-AB8F08751B12}" srcOrd="1" destOrd="0" presId="urn:microsoft.com/office/officeart/2008/layout/SquareAccentList"/>
    <dgm:cxn modelId="{72E67CBE-7AD6-48CD-8C46-192CFF0FAE2E}" type="presParOf" srcId="{4DAA1424-4F79-4744-A042-D8FBB4DEEBA1}" destId="{C451FA35-93DA-4839-9F88-A81990A67251}" srcOrd="2" destOrd="0" presId="urn:microsoft.com/office/officeart/2008/layout/SquareAccentList"/>
    <dgm:cxn modelId="{67FF7E83-E735-4D55-8A4A-852027EB1175}" type="presParOf" srcId="{C451FA35-93DA-4839-9F88-A81990A67251}" destId="{73689E53-C604-4704-8183-50D6125A5733}" srcOrd="0" destOrd="0" presId="urn:microsoft.com/office/officeart/2008/layout/SquareAccentList"/>
    <dgm:cxn modelId="{E777F6BE-218D-4191-92FE-BDD424EA3E4A}" type="presParOf" srcId="{C451FA35-93DA-4839-9F88-A81990A67251}" destId="{C42FBC8F-2C8C-4D84-9386-E9ACFCF02AC5}" srcOrd="1" destOrd="0" presId="urn:microsoft.com/office/officeart/2008/layout/SquareAccentList"/>
    <dgm:cxn modelId="{53079C52-E42A-4EC6-95B0-D20E96864DAE}" type="presParOf" srcId="{4DAA1424-4F79-4744-A042-D8FBB4DEEBA1}" destId="{871C92D5-7F53-467B-B920-C53855C663EA}" srcOrd="3" destOrd="0" presId="urn:microsoft.com/office/officeart/2008/layout/SquareAccentList"/>
    <dgm:cxn modelId="{94F32FDF-F5BC-4EF9-85F8-9F929C41FA56}" type="presParOf" srcId="{871C92D5-7F53-467B-B920-C53855C663EA}" destId="{10B85981-E5D3-4AA0-B743-BA04BA589276}" srcOrd="0" destOrd="0" presId="urn:microsoft.com/office/officeart/2008/layout/SquareAccentList"/>
    <dgm:cxn modelId="{7F277103-F445-464E-B9EE-CFDC5042CDCB}" type="presParOf" srcId="{871C92D5-7F53-467B-B920-C53855C663EA}" destId="{4F92C3C6-6B6E-48D1-855F-91B2388A7DF4}" srcOrd="1" destOrd="0" presId="urn:microsoft.com/office/officeart/2008/layout/SquareAccentList"/>
    <dgm:cxn modelId="{F7968BCC-6EE6-4821-A2FA-1CC203D384DC}" type="presParOf" srcId="{AF65CD83-5BE7-4B85-81AD-547B99140579}" destId="{FCD69196-4625-4503-929C-247DF9A85B4A}" srcOrd="1" destOrd="0" presId="urn:microsoft.com/office/officeart/2008/layout/SquareAccentList"/>
    <dgm:cxn modelId="{D622B874-4AE7-4A28-8F97-43A82BB6DC5C}" type="presParOf" srcId="{FCD69196-4625-4503-929C-247DF9A85B4A}" destId="{C3FAAECA-AF07-4085-A2BA-FCE54B2BD135}" srcOrd="0" destOrd="0" presId="urn:microsoft.com/office/officeart/2008/layout/SquareAccentList"/>
    <dgm:cxn modelId="{F6090F6C-9257-4608-AFBC-4D6601801FFA}" type="presParOf" srcId="{C3FAAECA-AF07-4085-A2BA-FCE54B2BD135}" destId="{B21967DD-98C4-41F4-BEF1-3C727A172297}" srcOrd="0" destOrd="0" presId="urn:microsoft.com/office/officeart/2008/layout/SquareAccentList"/>
    <dgm:cxn modelId="{6297A3FA-E1DD-4AE6-9EC7-149C229D8040}" type="presParOf" srcId="{C3FAAECA-AF07-4085-A2BA-FCE54B2BD135}" destId="{1E250863-59C5-46E9-A7FE-DD620DD6FA8D}" srcOrd="1" destOrd="0" presId="urn:microsoft.com/office/officeart/2008/layout/SquareAccentList"/>
    <dgm:cxn modelId="{5FDE3093-07BE-4F41-B919-2B81399589F3}" type="presParOf" srcId="{C3FAAECA-AF07-4085-A2BA-FCE54B2BD135}" destId="{7B491E9F-B53A-4AC7-B00F-90B1A906BF56}" srcOrd="2" destOrd="0" presId="urn:microsoft.com/office/officeart/2008/layout/SquareAccentList"/>
    <dgm:cxn modelId="{A06F7374-5D20-4CDB-8C32-37E8F93CA01E}" type="presParOf" srcId="{FCD69196-4625-4503-929C-247DF9A85B4A}" destId="{0624E0F6-462D-4F36-94EE-63B1BD25B1F3}" srcOrd="1" destOrd="0" presId="urn:microsoft.com/office/officeart/2008/layout/SquareAccentList"/>
    <dgm:cxn modelId="{63A8F02C-26BF-495E-BE50-34ECB5AF5AC1}" type="presParOf" srcId="{0624E0F6-462D-4F36-94EE-63B1BD25B1F3}" destId="{D9B5A54F-C2E2-4CB7-86B5-13F451146E87}" srcOrd="0" destOrd="0" presId="urn:microsoft.com/office/officeart/2008/layout/SquareAccentList"/>
    <dgm:cxn modelId="{02A5E8E0-5EB3-41C8-A84C-59B914046A40}" type="presParOf" srcId="{D9B5A54F-C2E2-4CB7-86B5-13F451146E87}" destId="{F66B30D8-AD9E-4F07-B7CE-6CD1EBB32C2F}" srcOrd="0" destOrd="0" presId="urn:microsoft.com/office/officeart/2008/layout/SquareAccentList"/>
    <dgm:cxn modelId="{6D108F56-ADAA-4F64-953A-27D4D493DC1E}" type="presParOf" srcId="{D9B5A54F-C2E2-4CB7-86B5-13F451146E87}" destId="{433686CD-FCAD-4AB4-9F31-6C493990A84A}" srcOrd="1" destOrd="0" presId="urn:microsoft.com/office/officeart/2008/layout/SquareAccentList"/>
    <dgm:cxn modelId="{699FBEFB-B987-48C3-9E1A-F08454B5056D}" type="presParOf" srcId="{0624E0F6-462D-4F36-94EE-63B1BD25B1F3}" destId="{D193E839-8010-4573-A903-D9040C8A8486}" srcOrd="1" destOrd="0" presId="urn:microsoft.com/office/officeart/2008/layout/SquareAccentList"/>
    <dgm:cxn modelId="{951BA92D-5AC6-4760-9D16-919CDDB697C6}" type="presParOf" srcId="{D193E839-8010-4573-A903-D9040C8A8486}" destId="{B82C7623-0D68-4A58-9DB1-F786EB30052B}" srcOrd="0" destOrd="0" presId="urn:microsoft.com/office/officeart/2008/layout/SquareAccentList"/>
    <dgm:cxn modelId="{2C1328C2-7E2B-4957-9942-DB204BE84F01}" type="presParOf" srcId="{D193E839-8010-4573-A903-D9040C8A8486}" destId="{9EA30B04-E06A-4CB9-B2F6-B4AEE159EBC2}" srcOrd="1" destOrd="0" presId="urn:microsoft.com/office/officeart/2008/layout/SquareAccentList"/>
    <dgm:cxn modelId="{E838D0A7-1BA0-4548-94EE-E360543A27A5}" type="presParOf" srcId="{0624E0F6-462D-4F36-94EE-63B1BD25B1F3}" destId="{E93F426F-BD29-4C47-8192-64ADA55D1F9C}" srcOrd="2" destOrd="0" presId="urn:microsoft.com/office/officeart/2008/layout/SquareAccentList"/>
    <dgm:cxn modelId="{40E13A41-1EBE-4B40-8410-5C11560FFAE2}" type="presParOf" srcId="{E93F426F-BD29-4C47-8192-64ADA55D1F9C}" destId="{182E18CD-BD4A-4D40-AFA6-967903887C77}" srcOrd="0" destOrd="0" presId="urn:microsoft.com/office/officeart/2008/layout/SquareAccentList"/>
    <dgm:cxn modelId="{D585A952-4124-4043-BE0D-5E909716CC4F}" type="presParOf" srcId="{E93F426F-BD29-4C47-8192-64ADA55D1F9C}" destId="{99946756-DEA1-477C-9DF8-89B1D1BA4E70}" srcOrd="1" destOrd="0" presId="urn:microsoft.com/office/officeart/2008/layout/SquareAccentList"/>
    <dgm:cxn modelId="{E59BD5CA-1A56-4195-A007-019296DBD911}" type="presParOf" srcId="{0624E0F6-462D-4F36-94EE-63B1BD25B1F3}" destId="{CCAC9842-922F-44F7-AD18-381BC2644768}" srcOrd="3" destOrd="0" presId="urn:microsoft.com/office/officeart/2008/layout/SquareAccentList"/>
    <dgm:cxn modelId="{B6415347-235E-46D2-8A8D-4A948B20EE85}" type="presParOf" srcId="{CCAC9842-922F-44F7-AD18-381BC2644768}" destId="{B7E80EC8-D20E-4C34-AE5D-DCF7084D7E88}" srcOrd="0" destOrd="0" presId="urn:microsoft.com/office/officeart/2008/layout/SquareAccentList"/>
    <dgm:cxn modelId="{6874E875-C673-4FE3-85BB-0EF3501F2D59}" type="presParOf" srcId="{CCAC9842-922F-44F7-AD18-381BC2644768}" destId="{2BEFB09C-F209-4FC3-8C22-333458316922}" srcOrd="1" destOrd="0" presId="urn:microsoft.com/office/officeart/2008/layout/SquareAccentList"/>
    <dgm:cxn modelId="{15D05666-FAAF-4A38-8AF4-24BBC371070F}" type="presParOf" srcId="{0624E0F6-462D-4F36-94EE-63B1BD25B1F3}" destId="{93AF60BE-60E7-4E12-8E60-F01E58D8378D}" srcOrd="4" destOrd="0" presId="urn:microsoft.com/office/officeart/2008/layout/SquareAccentList"/>
    <dgm:cxn modelId="{C2F43D03-3290-485A-A73A-357BB9533D88}" type="presParOf" srcId="{93AF60BE-60E7-4E12-8E60-F01E58D8378D}" destId="{2061BD0B-6950-4057-A31A-4E910A638645}" srcOrd="0" destOrd="0" presId="urn:microsoft.com/office/officeart/2008/layout/SquareAccentList"/>
    <dgm:cxn modelId="{F8A4B994-CD4B-4274-BC07-00F3DBD475A3}" type="presParOf" srcId="{93AF60BE-60E7-4E12-8E60-F01E58D8378D}" destId="{3B1C37B5-EAC5-4747-A596-1F3C0DCBC7BC}" srcOrd="1" destOrd="0" presId="urn:microsoft.com/office/officeart/2008/layout/Square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FF0349-1FE3-4BD4-9158-06DC7BCF593A}" type="doc">
      <dgm:prSet loTypeId="urn:microsoft.com/office/officeart/2008/layout/SquareAccentList" loCatId="list" qsTypeId="urn:microsoft.com/office/officeart/2005/8/quickstyle/3d3" qsCatId="3D" csTypeId="urn:microsoft.com/office/officeart/2005/8/colors/colorful3" csCatId="colorful" phldr="1"/>
      <dgm:spPr/>
      <dgm:t>
        <a:bodyPr/>
        <a:lstStyle/>
        <a:p>
          <a:endParaRPr lang="en-US"/>
        </a:p>
      </dgm:t>
    </dgm:pt>
    <dgm:pt modelId="{F377657E-2B6F-480D-A559-CD5BF580DEA1}">
      <dgm:prSet phldrT="[Text]"/>
      <dgm:spPr/>
      <dgm:t>
        <a:bodyPr/>
        <a:lstStyle/>
        <a:p>
          <a:r>
            <a:rPr lang="en-US" dirty="0" smtClean="0"/>
            <a:t>Pros</a:t>
          </a:r>
          <a:endParaRPr lang="en-US" dirty="0"/>
        </a:p>
      </dgm:t>
    </dgm:pt>
    <dgm:pt modelId="{10494D81-75A8-4C00-A322-F61788F9E6D3}" type="parTrans" cxnId="{64CEE24F-B8F9-4A5B-80E6-9A225E239C6D}">
      <dgm:prSet/>
      <dgm:spPr/>
      <dgm:t>
        <a:bodyPr/>
        <a:lstStyle/>
        <a:p>
          <a:endParaRPr lang="en-US"/>
        </a:p>
      </dgm:t>
    </dgm:pt>
    <dgm:pt modelId="{0113D33B-FF03-4180-B24D-53E841E2BC16}" type="sibTrans" cxnId="{64CEE24F-B8F9-4A5B-80E6-9A225E239C6D}">
      <dgm:prSet/>
      <dgm:spPr/>
      <dgm:t>
        <a:bodyPr/>
        <a:lstStyle/>
        <a:p>
          <a:endParaRPr lang="en-US"/>
        </a:p>
      </dgm:t>
    </dgm:pt>
    <dgm:pt modelId="{AE26327A-CB29-47AA-9E54-50DEA1E4D3B7}">
      <dgm:prSet phldrT="[Text]"/>
      <dgm:spPr/>
      <dgm:t>
        <a:bodyPr/>
        <a:lstStyle/>
        <a:p>
          <a:r>
            <a:rPr lang="en-US" dirty="0" smtClean="0"/>
            <a:t>No dependencies on any version except the prior .x version</a:t>
          </a:r>
          <a:endParaRPr lang="en-US" dirty="0"/>
        </a:p>
      </dgm:t>
    </dgm:pt>
    <dgm:pt modelId="{13AAB591-D22F-4403-9E01-F00CFD3F9038}" type="parTrans" cxnId="{6425FE8D-DCE8-4436-9C6F-3B1534DA4675}">
      <dgm:prSet/>
      <dgm:spPr/>
      <dgm:t>
        <a:bodyPr/>
        <a:lstStyle/>
        <a:p>
          <a:endParaRPr lang="en-US"/>
        </a:p>
      </dgm:t>
    </dgm:pt>
    <dgm:pt modelId="{9C776C0B-3D50-4D17-AB36-D945AABCE2BD}" type="sibTrans" cxnId="{6425FE8D-DCE8-4436-9C6F-3B1534DA4675}">
      <dgm:prSet/>
      <dgm:spPr/>
      <dgm:t>
        <a:bodyPr/>
        <a:lstStyle/>
        <a:p>
          <a:endParaRPr lang="en-US"/>
        </a:p>
      </dgm:t>
    </dgm:pt>
    <dgm:pt modelId="{986A2ED7-AFDC-4142-863D-BBFFB169C7F8}">
      <dgm:prSet phldrT="[Text]"/>
      <dgm:spPr/>
      <dgm:t>
        <a:bodyPr/>
        <a:lstStyle/>
        <a:p>
          <a:r>
            <a:rPr lang="en-US" smtClean="0"/>
            <a:t>Cons</a:t>
          </a:r>
          <a:endParaRPr lang="en-US" dirty="0"/>
        </a:p>
      </dgm:t>
    </dgm:pt>
    <dgm:pt modelId="{F98FFDBB-4068-4019-8F70-0DD5531A91B8}" type="parTrans" cxnId="{9D31B78E-C2D8-4585-BD87-E3383CEA1E9F}">
      <dgm:prSet/>
      <dgm:spPr/>
      <dgm:t>
        <a:bodyPr/>
        <a:lstStyle/>
        <a:p>
          <a:endParaRPr lang="en-US"/>
        </a:p>
      </dgm:t>
    </dgm:pt>
    <dgm:pt modelId="{32108B37-9880-4E06-8179-7BBC70114E89}" type="sibTrans" cxnId="{9D31B78E-C2D8-4585-BD87-E3383CEA1E9F}">
      <dgm:prSet/>
      <dgm:spPr/>
      <dgm:t>
        <a:bodyPr/>
        <a:lstStyle/>
        <a:p>
          <a:endParaRPr lang="en-US"/>
        </a:p>
      </dgm:t>
    </dgm:pt>
    <dgm:pt modelId="{81B1C6F7-35FF-4F84-91E3-C139824C4108}">
      <dgm:prSet/>
      <dgm:spPr/>
      <dgm:t>
        <a:bodyPr/>
        <a:lstStyle/>
        <a:p>
          <a:r>
            <a:rPr lang="en-US" dirty="0" smtClean="0"/>
            <a:t>Branching can get very complicated</a:t>
          </a:r>
          <a:endParaRPr lang="en-US" dirty="0"/>
        </a:p>
      </dgm:t>
    </dgm:pt>
    <dgm:pt modelId="{21BBC5B1-D1F6-43E8-82FB-C08A073D73D4}" type="parTrans" cxnId="{3CA6B76F-9A38-48D4-B811-6AE1E5E72DCD}">
      <dgm:prSet/>
      <dgm:spPr/>
      <dgm:t>
        <a:bodyPr/>
        <a:lstStyle/>
        <a:p>
          <a:endParaRPr lang="en-US"/>
        </a:p>
      </dgm:t>
    </dgm:pt>
    <dgm:pt modelId="{C63B6021-19D7-418D-9AF9-21CC3D2F8FC8}" type="sibTrans" cxnId="{3CA6B76F-9A38-48D4-B811-6AE1E5E72DCD}">
      <dgm:prSet/>
      <dgm:spPr/>
      <dgm:t>
        <a:bodyPr/>
        <a:lstStyle/>
        <a:p>
          <a:endParaRPr lang="en-US"/>
        </a:p>
      </dgm:t>
    </dgm:pt>
    <dgm:pt modelId="{FDD9EBB7-A979-46D5-82EA-F2252A45AFEC}">
      <dgm:prSet/>
      <dgm:spPr/>
      <dgm:t>
        <a:bodyPr/>
        <a:lstStyle/>
        <a:p>
          <a:r>
            <a:rPr lang="en-US" dirty="0" smtClean="0"/>
            <a:t>Requires numerous merges and active management</a:t>
          </a:r>
        </a:p>
      </dgm:t>
    </dgm:pt>
    <dgm:pt modelId="{D82C5AE4-CFB6-402D-A6B6-4A46F9BE07A3}" type="parTrans" cxnId="{856B39D2-7202-4B4F-8230-E614B170DA3D}">
      <dgm:prSet/>
      <dgm:spPr/>
      <dgm:t>
        <a:bodyPr/>
        <a:lstStyle/>
        <a:p>
          <a:endParaRPr lang="en-US"/>
        </a:p>
      </dgm:t>
    </dgm:pt>
    <dgm:pt modelId="{2D28E638-44B0-412A-B180-DB93C65132CF}" type="sibTrans" cxnId="{856B39D2-7202-4B4F-8230-E614B170DA3D}">
      <dgm:prSet/>
      <dgm:spPr/>
      <dgm:t>
        <a:bodyPr/>
        <a:lstStyle/>
        <a:p>
          <a:endParaRPr lang="en-US"/>
        </a:p>
      </dgm:t>
    </dgm:pt>
    <dgm:pt modelId="{5B7FB572-357D-492F-8586-716A513CA834}">
      <dgm:prSet/>
      <dgm:spPr/>
      <dgm:t>
        <a:bodyPr/>
        <a:lstStyle/>
        <a:p>
          <a:r>
            <a:rPr lang="en-US" dirty="0" smtClean="0"/>
            <a:t>Requires numerous test environments</a:t>
          </a:r>
        </a:p>
      </dgm:t>
    </dgm:pt>
    <dgm:pt modelId="{8AD4B077-AD08-4B56-B61C-6AF8391A812C}" type="parTrans" cxnId="{51B49517-C50D-4B2A-B720-44AF6CA886F3}">
      <dgm:prSet/>
      <dgm:spPr/>
      <dgm:t>
        <a:bodyPr/>
        <a:lstStyle/>
        <a:p>
          <a:endParaRPr lang="en-US"/>
        </a:p>
      </dgm:t>
    </dgm:pt>
    <dgm:pt modelId="{677B97D6-5DCC-4C7D-94CD-7CF192223013}" type="sibTrans" cxnId="{51B49517-C50D-4B2A-B720-44AF6CA886F3}">
      <dgm:prSet/>
      <dgm:spPr/>
      <dgm:t>
        <a:bodyPr/>
        <a:lstStyle/>
        <a:p>
          <a:endParaRPr lang="en-US"/>
        </a:p>
      </dgm:t>
    </dgm:pt>
    <dgm:pt modelId="{DA9A295E-AB46-4F55-895B-D94FFF362920}">
      <dgm:prSet/>
      <dgm:spPr/>
      <dgm:t>
        <a:bodyPr/>
        <a:lstStyle/>
        <a:p>
          <a:r>
            <a:rPr lang="en-US" dirty="0" smtClean="0"/>
            <a:t>Initial release from main, subsequent releases from release branch</a:t>
          </a:r>
        </a:p>
      </dgm:t>
    </dgm:pt>
    <dgm:pt modelId="{6DF94470-EFC0-48E4-8A4B-BC1E43CEC10E}" type="parTrans" cxnId="{E0720E1A-FCD8-44B4-A856-820F571F256B}">
      <dgm:prSet/>
      <dgm:spPr/>
      <dgm:t>
        <a:bodyPr/>
        <a:lstStyle/>
        <a:p>
          <a:endParaRPr lang="en-US"/>
        </a:p>
      </dgm:t>
    </dgm:pt>
    <dgm:pt modelId="{FE9E5C9A-74AC-469D-903D-F54BDC990B48}" type="sibTrans" cxnId="{E0720E1A-FCD8-44B4-A856-820F571F256B}">
      <dgm:prSet/>
      <dgm:spPr/>
      <dgm:t>
        <a:bodyPr/>
        <a:lstStyle/>
        <a:p>
          <a:endParaRPr lang="en-US"/>
        </a:p>
      </dgm:t>
    </dgm:pt>
    <dgm:pt modelId="{81FA9A7C-134A-4551-BDAD-C2F8B97464FD}">
      <dgm:prSet/>
      <dgm:spPr/>
      <dgm:t>
        <a:bodyPr/>
        <a:lstStyle/>
        <a:p>
          <a:r>
            <a:rPr lang="en-US" dirty="0" smtClean="0"/>
            <a:t>Forward integrating bug fixes is difficult</a:t>
          </a:r>
        </a:p>
      </dgm:t>
    </dgm:pt>
    <dgm:pt modelId="{136E3551-B801-4AE1-AE38-9FDB4A8D7C01}" type="parTrans" cxnId="{C57B1E4C-C7C1-442D-9028-807349CD3BD5}">
      <dgm:prSet/>
      <dgm:spPr/>
      <dgm:t>
        <a:bodyPr/>
        <a:lstStyle/>
        <a:p>
          <a:endParaRPr lang="en-US"/>
        </a:p>
      </dgm:t>
    </dgm:pt>
    <dgm:pt modelId="{E8300241-A4B0-4783-ADF9-1D223145D897}" type="sibTrans" cxnId="{C57B1E4C-C7C1-442D-9028-807349CD3BD5}">
      <dgm:prSet/>
      <dgm:spPr/>
      <dgm:t>
        <a:bodyPr/>
        <a:lstStyle/>
        <a:p>
          <a:endParaRPr lang="en-US"/>
        </a:p>
      </dgm:t>
    </dgm:pt>
    <dgm:pt modelId="{AF65CD83-5BE7-4B85-81AD-547B99140579}" type="pres">
      <dgm:prSet presAssocID="{74FF0349-1FE3-4BD4-9158-06DC7BCF593A}" presName="layout" presStyleCnt="0">
        <dgm:presLayoutVars>
          <dgm:chMax/>
          <dgm:chPref/>
          <dgm:dir/>
          <dgm:resizeHandles/>
        </dgm:presLayoutVars>
      </dgm:prSet>
      <dgm:spPr/>
      <dgm:t>
        <a:bodyPr/>
        <a:lstStyle/>
        <a:p>
          <a:endParaRPr lang="en-US"/>
        </a:p>
      </dgm:t>
    </dgm:pt>
    <dgm:pt modelId="{30915391-06B2-43B3-B650-84EDD8F0F868}" type="pres">
      <dgm:prSet presAssocID="{F377657E-2B6F-480D-A559-CD5BF580DEA1}" presName="root" presStyleCnt="0">
        <dgm:presLayoutVars>
          <dgm:chMax/>
          <dgm:chPref/>
        </dgm:presLayoutVars>
      </dgm:prSet>
      <dgm:spPr/>
    </dgm:pt>
    <dgm:pt modelId="{D9E935CD-6194-4AF7-9770-C5332FA567B4}" type="pres">
      <dgm:prSet presAssocID="{F377657E-2B6F-480D-A559-CD5BF580DEA1}" presName="rootComposite" presStyleCnt="0">
        <dgm:presLayoutVars/>
      </dgm:prSet>
      <dgm:spPr/>
    </dgm:pt>
    <dgm:pt modelId="{C6FC055F-227C-4B39-8631-07A8BFA8D814}" type="pres">
      <dgm:prSet presAssocID="{F377657E-2B6F-480D-A559-CD5BF580DEA1}" presName="ParentAccent" presStyleLbl="alignNode1" presStyleIdx="0" presStyleCnt="2"/>
      <dgm:spPr/>
    </dgm:pt>
    <dgm:pt modelId="{A0054F55-B70F-46E4-A2A7-A0B5CC16DF58}" type="pres">
      <dgm:prSet presAssocID="{F377657E-2B6F-480D-A559-CD5BF580DEA1}" presName="ParentSmallAccent" presStyleLbl="fgAcc1" presStyleIdx="0" presStyleCnt="2"/>
      <dgm:spPr/>
    </dgm:pt>
    <dgm:pt modelId="{38D283E5-6F0B-4D7D-A681-F4BD70E00D48}" type="pres">
      <dgm:prSet presAssocID="{F377657E-2B6F-480D-A559-CD5BF580DEA1}" presName="Parent" presStyleLbl="revTx" presStyleIdx="0" presStyleCnt="8">
        <dgm:presLayoutVars>
          <dgm:chMax/>
          <dgm:chPref val="4"/>
          <dgm:bulletEnabled val="1"/>
        </dgm:presLayoutVars>
      </dgm:prSet>
      <dgm:spPr/>
      <dgm:t>
        <a:bodyPr/>
        <a:lstStyle/>
        <a:p>
          <a:endParaRPr lang="en-US"/>
        </a:p>
      </dgm:t>
    </dgm:pt>
    <dgm:pt modelId="{4DAA1424-4F79-4744-A042-D8FBB4DEEBA1}" type="pres">
      <dgm:prSet presAssocID="{F377657E-2B6F-480D-A559-CD5BF580DEA1}" presName="childShape" presStyleCnt="0">
        <dgm:presLayoutVars>
          <dgm:chMax val="0"/>
          <dgm:chPref val="0"/>
        </dgm:presLayoutVars>
      </dgm:prSet>
      <dgm:spPr/>
    </dgm:pt>
    <dgm:pt modelId="{1FBF3469-106A-4490-BB15-5BBE10D83F41}" type="pres">
      <dgm:prSet presAssocID="{AE26327A-CB29-47AA-9E54-50DEA1E4D3B7}" presName="childComposite" presStyleCnt="0">
        <dgm:presLayoutVars>
          <dgm:chMax val="0"/>
          <dgm:chPref val="0"/>
        </dgm:presLayoutVars>
      </dgm:prSet>
      <dgm:spPr/>
    </dgm:pt>
    <dgm:pt modelId="{5E4645E0-02E3-4125-876F-BD670B5599B4}" type="pres">
      <dgm:prSet presAssocID="{AE26327A-CB29-47AA-9E54-50DEA1E4D3B7}" presName="ChildAccent" presStyleLbl="solidFgAcc1" presStyleIdx="0" presStyleCnt="6"/>
      <dgm:spPr/>
    </dgm:pt>
    <dgm:pt modelId="{62E02DA4-F29F-497B-A00F-8641BCFD154D}" type="pres">
      <dgm:prSet presAssocID="{AE26327A-CB29-47AA-9E54-50DEA1E4D3B7}" presName="Child" presStyleLbl="revTx" presStyleIdx="1" presStyleCnt="8">
        <dgm:presLayoutVars>
          <dgm:chMax val="0"/>
          <dgm:chPref val="0"/>
          <dgm:bulletEnabled val="1"/>
        </dgm:presLayoutVars>
      </dgm:prSet>
      <dgm:spPr/>
      <dgm:t>
        <a:bodyPr/>
        <a:lstStyle/>
        <a:p>
          <a:endParaRPr lang="en-US"/>
        </a:p>
      </dgm:t>
    </dgm:pt>
    <dgm:pt modelId="{FCD69196-4625-4503-929C-247DF9A85B4A}" type="pres">
      <dgm:prSet presAssocID="{986A2ED7-AFDC-4142-863D-BBFFB169C7F8}" presName="root" presStyleCnt="0">
        <dgm:presLayoutVars>
          <dgm:chMax/>
          <dgm:chPref/>
        </dgm:presLayoutVars>
      </dgm:prSet>
      <dgm:spPr/>
    </dgm:pt>
    <dgm:pt modelId="{C3FAAECA-AF07-4085-A2BA-FCE54B2BD135}" type="pres">
      <dgm:prSet presAssocID="{986A2ED7-AFDC-4142-863D-BBFFB169C7F8}" presName="rootComposite" presStyleCnt="0">
        <dgm:presLayoutVars/>
      </dgm:prSet>
      <dgm:spPr/>
    </dgm:pt>
    <dgm:pt modelId="{B21967DD-98C4-41F4-BEF1-3C727A172297}" type="pres">
      <dgm:prSet presAssocID="{986A2ED7-AFDC-4142-863D-BBFFB169C7F8}" presName="ParentAccent" presStyleLbl="alignNode1" presStyleIdx="1" presStyleCnt="2"/>
      <dgm:spPr/>
    </dgm:pt>
    <dgm:pt modelId="{1E250863-59C5-46E9-A7FE-DD620DD6FA8D}" type="pres">
      <dgm:prSet presAssocID="{986A2ED7-AFDC-4142-863D-BBFFB169C7F8}" presName="ParentSmallAccent" presStyleLbl="fgAcc1" presStyleIdx="1" presStyleCnt="2"/>
      <dgm:spPr/>
    </dgm:pt>
    <dgm:pt modelId="{7B491E9F-B53A-4AC7-B00F-90B1A906BF56}" type="pres">
      <dgm:prSet presAssocID="{986A2ED7-AFDC-4142-863D-BBFFB169C7F8}" presName="Parent" presStyleLbl="revTx" presStyleIdx="2" presStyleCnt="8">
        <dgm:presLayoutVars>
          <dgm:chMax/>
          <dgm:chPref val="4"/>
          <dgm:bulletEnabled val="1"/>
        </dgm:presLayoutVars>
      </dgm:prSet>
      <dgm:spPr/>
      <dgm:t>
        <a:bodyPr/>
        <a:lstStyle/>
        <a:p>
          <a:endParaRPr lang="en-US"/>
        </a:p>
      </dgm:t>
    </dgm:pt>
    <dgm:pt modelId="{0624E0F6-462D-4F36-94EE-63B1BD25B1F3}" type="pres">
      <dgm:prSet presAssocID="{986A2ED7-AFDC-4142-863D-BBFFB169C7F8}" presName="childShape" presStyleCnt="0">
        <dgm:presLayoutVars>
          <dgm:chMax val="0"/>
          <dgm:chPref val="0"/>
        </dgm:presLayoutVars>
      </dgm:prSet>
      <dgm:spPr/>
    </dgm:pt>
    <dgm:pt modelId="{D9B5A54F-C2E2-4CB7-86B5-13F451146E87}" type="pres">
      <dgm:prSet presAssocID="{81B1C6F7-35FF-4F84-91E3-C139824C4108}" presName="childComposite" presStyleCnt="0">
        <dgm:presLayoutVars>
          <dgm:chMax val="0"/>
          <dgm:chPref val="0"/>
        </dgm:presLayoutVars>
      </dgm:prSet>
      <dgm:spPr/>
    </dgm:pt>
    <dgm:pt modelId="{F66B30D8-AD9E-4F07-B7CE-6CD1EBB32C2F}" type="pres">
      <dgm:prSet presAssocID="{81B1C6F7-35FF-4F84-91E3-C139824C4108}" presName="ChildAccent" presStyleLbl="solidFgAcc1" presStyleIdx="1" presStyleCnt="6"/>
      <dgm:spPr/>
    </dgm:pt>
    <dgm:pt modelId="{433686CD-FCAD-4AB4-9F31-6C493990A84A}" type="pres">
      <dgm:prSet presAssocID="{81B1C6F7-35FF-4F84-91E3-C139824C4108}" presName="Child" presStyleLbl="revTx" presStyleIdx="3" presStyleCnt="8">
        <dgm:presLayoutVars>
          <dgm:chMax val="0"/>
          <dgm:chPref val="0"/>
          <dgm:bulletEnabled val="1"/>
        </dgm:presLayoutVars>
      </dgm:prSet>
      <dgm:spPr/>
      <dgm:t>
        <a:bodyPr/>
        <a:lstStyle/>
        <a:p>
          <a:endParaRPr lang="en-US"/>
        </a:p>
      </dgm:t>
    </dgm:pt>
    <dgm:pt modelId="{8EC7E624-60BF-4036-A79A-F00ED3E3DCF4}" type="pres">
      <dgm:prSet presAssocID="{FDD9EBB7-A979-46D5-82EA-F2252A45AFEC}" presName="childComposite" presStyleCnt="0">
        <dgm:presLayoutVars>
          <dgm:chMax val="0"/>
          <dgm:chPref val="0"/>
        </dgm:presLayoutVars>
      </dgm:prSet>
      <dgm:spPr/>
    </dgm:pt>
    <dgm:pt modelId="{FF4472A3-58DC-420B-9733-734E7FF8FCE9}" type="pres">
      <dgm:prSet presAssocID="{FDD9EBB7-A979-46D5-82EA-F2252A45AFEC}" presName="ChildAccent" presStyleLbl="solidFgAcc1" presStyleIdx="2" presStyleCnt="6"/>
      <dgm:spPr/>
    </dgm:pt>
    <dgm:pt modelId="{7930901F-B3EC-43B9-A384-23E2A740348A}" type="pres">
      <dgm:prSet presAssocID="{FDD9EBB7-A979-46D5-82EA-F2252A45AFEC}" presName="Child" presStyleLbl="revTx" presStyleIdx="4" presStyleCnt="8">
        <dgm:presLayoutVars>
          <dgm:chMax val="0"/>
          <dgm:chPref val="0"/>
          <dgm:bulletEnabled val="1"/>
        </dgm:presLayoutVars>
      </dgm:prSet>
      <dgm:spPr/>
      <dgm:t>
        <a:bodyPr/>
        <a:lstStyle/>
        <a:p>
          <a:endParaRPr lang="en-US"/>
        </a:p>
      </dgm:t>
    </dgm:pt>
    <dgm:pt modelId="{8042F924-0A71-4393-B5F5-9AD592108E7F}" type="pres">
      <dgm:prSet presAssocID="{5B7FB572-357D-492F-8586-716A513CA834}" presName="childComposite" presStyleCnt="0">
        <dgm:presLayoutVars>
          <dgm:chMax val="0"/>
          <dgm:chPref val="0"/>
        </dgm:presLayoutVars>
      </dgm:prSet>
      <dgm:spPr/>
    </dgm:pt>
    <dgm:pt modelId="{AC62D2EB-2CB6-42C4-AFD1-E48547B5FBB5}" type="pres">
      <dgm:prSet presAssocID="{5B7FB572-357D-492F-8586-716A513CA834}" presName="ChildAccent" presStyleLbl="solidFgAcc1" presStyleIdx="3" presStyleCnt="6"/>
      <dgm:spPr/>
    </dgm:pt>
    <dgm:pt modelId="{F19DFF1B-F4D0-4B9A-A654-D36A8100A734}" type="pres">
      <dgm:prSet presAssocID="{5B7FB572-357D-492F-8586-716A513CA834}" presName="Child" presStyleLbl="revTx" presStyleIdx="5" presStyleCnt="8">
        <dgm:presLayoutVars>
          <dgm:chMax val="0"/>
          <dgm:chPref val="0"/>
          <dgm:bulletEnabled val="1"/>
        </dgm:presLayoutVars>
      </dgm:prSet>
      <dgm:spPr/>
      <dgm:t>
        <a:bodyPr/>
        <a:lstStyle/>
        <a:p>
          <a:endParaRPr lang="en-US"/>
        </a:p>
      </dgm:t>
    </dgm:pt>
    <dgm:pt modelId="{B6A6B6A5-7005-42CB-8451-705CE0B2CB0D}" type="pres">
      <dgm:prSet presAssocID="{DA9A295E-AB46-4F55-895B-D94FFF362920}" presName="childComposite" presStyleCnt="0">
        <dgm:presLayoutVars>
          <dgm:chMax val="0"/>
          <dgm:chPref val="0"/>
        </dgm:presLayoutVars>
      </dgm:prSet>
      <dgm:spPr/>
    </dgm:pt>
    <dgm:pt modelId="{97A335FA-8713-4EC3-BA84-A0464693AF48}" type="pres">
      <dgm:prSet presAssocID="{DA9A295E-AB46-4F55-895B-D94FFF362920}" presName="ChildAccent" presStyleLbl="solidFgAcc1" presStyleIdx="4" presStyleCnt="6"/>
      <dgm:spPr/>
    </dgm:pt>
    <dgm:pt modelId="{CDF6C20E-7D2D-4F2C-9840-8392BC031DB9}" type="pres">
      <dgm:prSet presAssocID="{DA9A295E-AB46-4F55-895B-D94FFF362920}" presName="Child" presStyleLbl="revTx" presStyleIdx="6" presStyleCnt="8">
        <dgm:presLayoutVars>
          <dgm:chMax val="0"/>
          <dgm:chPref val="0"/>
          <dgm:bulletEnabled val="1"/>
        </dgm:presLayoutVars>
      </dgm:prSet>
      <dgm:spPr/>
      <dgm:t>
        <a:bodyPr/>
        <a:lstStyle/>
        <a:p>
          <a:endParaRPr lang="en-US"/>
        </a:p>
      </dgm:t>
    </dgm:pt>
    <dgm:pt modelId="{4F4535D1-7DF3-494B-A03B-0861C95955DB}" type="pres">
      <dgm:prSet presAssocID="{81FA9A7C-134A-4551-BDAD-C2F8B97464FD}" presName="childComposite" presStyleCnt="0">
        <dgm:presLayoutVars>
          <dgm:chMax val="0"/>
          <dgm:chPref val="0"/>
        </dgm:presLayoutVars>
      </dgm:prSet>
      <dgm:spPr/>
    </dgm:pt>
    <dgm:pt modelId="{97A923FD-52FC-48ED-8E19-B55A0A21AC87}" type="pres">
      <dgm:prSet presAssocID="{81FA9A7C-134A-4551-BDAD-C2F8B97464FD}" presName="ChildAccent" presStyleLbl="solidFgAcc1" presStyleIdx="5" presStyleCnt="6"/>
      <dgm:spPr/>
    </dgm:pt>
    <dgm:pt modelId="{ADE31D58-93F8-4F95-A554-6A31F1B92FA5}" type="pres">
      <dgm:prSet presAssocID="{81FA9A7C-134A-4551-BDAD-C2F8B97464FD}" presName="Child" presStyleLbl="revTx" presStyleIdx="7" presStyleCnt="8">
        <dgm:presLayoutVars>
          <dgm:chMax val="0"/>
          <dgm:chPref val="0"/>
          <dgm:bulletEnabled val="1"/>
        </dgm:presLayoutVars>
      </dgm:prSet>
      <dgm:spPr/>
      <dgm:t>
        <a:bodyPr/>
        <a:lstStyle/>
        <a:p>
          <a:endParaRPr lang="en-US"/>
        </a:p>
      </dgm:t>
    </dgm:pt>
  </dgm:ptLst>
  <dgm:cxnLst>
    <dgm:cxn modelId="{99188FF0-A950-4974-A9DE-608289300FD8}" type="presOf" srcId="{DA9A295E-AB46-4F55-895B-D94FFF362920}" destId="{CDF6C20E-7D2D-4F2C-9840-8392BC031DB9}" srcOrd="0" destOrd="0" presId="urn:microsoft.com/office/officeart/2008/layout/SquareAccentList"/>
    <dgm:cxn modelId="{B18DD323-01CF-4ED9-90A1-719B3501CB49}" type="presOf" srcId="{F377657E-2B6F-480D-A559-CD5BF580DEA1}" destId="{38D283E5-6F0B-4D7D-A681-F4BD70E00D48}" srcOrd="0" destOrd="0" presId="urn:microsoft.com/office/officeart/2008/layout/SquareAccentList"/>
    <dgm:cxn modelId="{856B39D2-7202-4B4F-8230-E614B170DA3D}" srcId="{986A2ED7-AFDC-4142-863D-BBFFB169C7F8}" destId="{FDD9EBB7-A979-46D5-82EA-F2252A45AFEC}" srcOrd="1" destOrd="0" parTransId="{D82C5AE4-CFB6-402D-A6B6-4A46F9BE07A3}" sibTransId="{2D28E638-44B0-412A-B180-DB93C65132CF}"/>
    <dgm:cxn modelId="{C57B1E4C-C7C1-442D-9028-807349CD3BD5}" srcId="{986A2ED7-AFDC-4142-863D-BBFFB169C7F8}" destId="{81FA9A7C-134A-4551-BDAD-C2F8B97464FD}" srcOrd="4" destOrd="0" parTransId="{136E3551-B801-4AE1-AE38-9FDB4A8D7C01}" sibTransId="{E8300241-A4B0-4783-ADF9-1D223145D897}"/>
    <dgm:cxn modelId="{37DD54E3-C1C0-4337-93BD-DDE2841D1344}" type="presOf" srcId="{5B7FB572-357D-492F-8586-716A513CA834}" destId="{F19DFF1B-F4D0-4B9A-A654-D36A8100A734}" srcOrd="0" destOrd="0" presId="urn:microsoft.com/office/officeart/2008/layout/SquareAccentList"/>
    <dgm:cxn modelId="{51B49517-C50D-4B2A-B720-44AF6CA886F3}" srcId="{986A2ED7-AFDC-4142-863D-BBFFB169C7F8}" destId="{5B7FB572-357D-492F-8586-716A513CA834}" srcOrd="2" destOrd="0" parTransId="{8AD4B077-AD08-4B56-B61C-6AF8391A812C}" sibTransId="{677B97D6-5DCC-4C7D-94CD-7CF192223013}"/>
    <dgm:cxn modelId="{AD5C1446-C385-412C-9C9E-082428A8D82F}" type="presOf" srcId="{FDD9EBB7-A979-46D5-82EA-F2252A45AFEC}" destId="{7930901F-B3EC-43B9-A384-23E2A740348A}" srcOrd="0" destOrd="0" presId="urn:microsoft.com/office/officeart/2008/layout/SquareAccentList"/>
    <dgm:cxn modelId="{8C99B860-23A1-4280-86CE-1C0862D59BD1}" type="presOf" srcId="{AE26327A-CB29-47AA-9E54-50DEA1E4D3B7}" destId="{62E02DA4-F29F-497B-A00F-8641BCFD154D}" srcOrd="0" destOrd="0" presId="urn:microsoft.com/office/officeart/2008/layout/SquareAccentList"/>
    <dgm:cxn modelId="{9BF980B6-F374-468F-9641-61984FBE36F6}" type="presOf" srcId="{986A2ED7-AFDC-4142-863D-BBFFB169C7F8}" destId="{7B491E9F-B53A-4AC7-B00F-90B1A906BF56}" srcOrd="0" destOrd="0" presId="urn:microsoft.com/office/officeart/2008/layout/SquareAccentList"/>
    <dgm:cxn modelId="{6425FE8D-DCE8-4436-9C6F-3B1534DA4675}" srcId="{F377657E-2B6F-480D-A559-CD5BF580DEA1}" destId="{AE26327A-CB29-47AA-9E54-50DEA1E4D3B7}" srcOrd="0" destOrd="0" parTransId="{13AAB591-D22F-4403-9E01-F00CFD3F9038}" sibTransId="{9C776C0B-3D50-4D17-AB36-D945AABCE2BD}"/>
    <dgm:cxn modelId="{118435A2-7A04-401E-A294-22B0FD4C465F}" type="presOf" srcId="{74FF0349-1FE3-4BD4-9158-06DC7BCF593A}" destId="{AF65CD83-5BE7-4B85-81AD-547B99140579}" srcOrd="0" destOrd="0" presId="urn:microsoft.com/office/officeart/2008/layout/SquareAccentList"/>
    <dgm:cxn modelId="{1D581CCA-9807-4EE6-AB0F-EB2EFEE8EA02}" type="presOf" srcId="{81B1C6F7-35FF-4F84-91E3-C139824C4108}" destId="{433686CD-FCAD-4AB4-9F31-6C493990A84A}" srcOrd="0" destOrd="0" presId="urn:microsoft.com/office/officeart/2008/layout/SquareAccentList"/>
    <dgm:cxn modelId="{9D31B78E-C2D8-4585-BD87-E3383CEA1E9F}" srcId="{74FF0349-1FE3-4BD4-9158-06DC7BCF593A}" destId="{986A2ED7-AFDC-4142-863D-BBFFB169C7F8}" srcOrd="1" destOrd="0" parTransId="{F98FFDBB-4068-4019-8F70-0DD5531A91B8}" sibTransId="{32108B37-9880-4E06-8179-7BBC70114E89}"/>
    <dgm:cxn modelId="{64CEE24F-B8F9-4A5B-80E6-9A225E239C6D}" srcId="{74FF0349-1FE3-4BD4-9158-06DC7BCF593A}" destId="{F377657E-2B6F-480D-A559-CD5BF580DEA1}" srcOrd="0" destOrd="0" parTransId="{10494D81-75A8-4C00-A322-F61788F9E6D3}" sibTransId="{0113D33B-FF03-4180-B24D-53E841E2BC16}"/>
    <dgm:cxn modelId="{3CA6B76F-9A38-48D4-B811-6AE1E5E72DCD}" srcId="{986A2ED7-AFDC-4142-863D-BBFFB169C7F8}" destId="{81B1C6F7-35FF-4F84-91E3-C139824C4108}" srcOrd="0" destOrd="0" parTransId="{21BBC5B1-D1F6-43E8-82FB-C08A073D73D4}" sibTransId="{C63B6021-19D7-418D-9AF9-21CC3D2F8FC8}"/>
    <dgm:cxn modelId="{E0720E1A-FCD8-44B4-A856-820F571F256B}" srcId="{986A2ED7-AFDC-4142-863D-BBFFB169C7F8}" destId="{DA9A295E-AB46-4F55-895B-D94FFF362920}" srcOrd="3" destOrd="0" parTransId="{6DF94470-EFC0-48E4-8A4B-BC1E43CEC10E}" sibTransId="{FE9E5C9A-74AC-469D-903D-F54BDC990B48}"/>
    <dgm:cxn modelId="{F1C643E6-6241-4B4F-8B36-B725FB473966}" type="presOf" srcId="{81FA9A7C-134A-4551-BDAD-C2F8B97464FD}" destId="{ADE31D58-93F8-4F95-A554-6A31F1B92FA5}" srcOrd="0" destOrd="0" presId="urn:microsoft.com/office/officeart/2008/layout/SquareAccentList"/>
    <dgm:cxn modelId="{7DA692A7-D7F4-4A73-871D-F4B51B58121F}" type="presParOf" srcId="{AF65CD83-5BE7-4B85-81AD-547B99140579}" destId="{30915391-06B2-43B3-B650-84EDD8F0F868}" srcOrd="0" destOrd="0" presId="urn:microsoft.com/office/officeart/2008/layout/SquareAccentList"/>
    <dgm:cxn modelId="{EB6C2C37-6BF2-40D7-B05D-ADE9ED6FB3D4}" type="presParOf" srcId="{30915391-06B2-43B3-B650-84EDD8F0F868}" destId="{D9E935CD-6194-4AF7-9770-C5332FA567B4}" srcOrd="0" destOrd="0" presId="urn:microsoft.com/office/officeart/2008/layout/SquareAccentList"/>
    <dgm:cxn modelId="{93A274BB-7D4F-496F-8BD0-2894DACFC984}" type="presParOf" srcId="{D9E935CD-6194-4AF7-9770-C5332FA567B4}" destId="{C6FC055F-227C-4B39-8631-07A8BFA8D814}" srcOrd="0" destOrd="0" presId="urn:microsoft.com/office/officeart/2008/layout/SquareAccentList"/>
    <dgm:cxn modelId="{1BCF6044-B36E-4169-9660-10DA330A2C2E}" type="presParOf" srcId="{D9E935CD-6194-4AF7-9770-C5332FA567B4}" destId="{A0054F55-B70F-46E4-A2A7-A0B5CC16DF58}" srcOrd="1" destOrd="0" presId="urn:microsoft.com/office/officeart/2008/layout/SquareAccentList"/>
    <dgm:cxn modelId="{E3CBEAF6-8B6D-4EC0-82F1-380E0E792E92}" type="presParOf" srcId="{D9E935CD-6194-4AF7-9770-C5332FA567B4}" destId="{38D283E5-6F0B-4D7D-A681-F4BD70E00D48}" srcOrd="2" destOrd="0" presId="urn:microsoft.com/office/officeart/2008/layout/SquareAccentList"/>
    <dgm:cxn modelId="{840E9EAB-7B88-4543-B95F-A2CCDBDB635F}" type="presParOf" srcId="{30915391-06B2-43B3-B650-84EDD8F0F868}" destId="{4DAA1424-4F79-4744-A042-D8FBB4DEEBA1}" srcOrd="1" destOrd="0" presId="urn:microsoft.com/office/officeart/2008/layout/SquareAccentList"/>
    <dgm:cxn modelId="{0C4B39A2-97EB-4228-A063-0E75365CD427}" type="presParOf" srcId="{4DAA1424-4F79-4744-A042-D8FBB4DEEBA1}" destId="{1FBF3469-106A-4490-BB15-5BBE10D83F41}" srcOrd="0" destOrd="0" presId="urn:microsoft.com/office/officeart/2008/layout/SquareAccentList"/>
    <dgm:cxn modelId="{235BEA1A-B544-4193-BFE1-9358B0F46B70}" type="presParOf" srcId="{1FBF3469-106A-4490-BB15-5BBE10D83F41}" destId="{5E4645E0-02E3-4125-876F-BD670B5599B4}" srcOrd="0" destOrd="0" presId="urn:microsoft.com/office/officeart/2008/layout/SquareAccentList"/>
    <dgm:cxn modelId="{2CA8D8F7-C8E3-465E-9EC5-80D815BE2C49}" type="presParOf" srcId="{1FBF3469-106A-4490-BB15-5BBE10D83F41}" destId="{62E02DA4-F29F-497B-A00F-8641BCFD154D}" srcOrd="1" destOrd="0" presId="urn:microsoft.com/office/officeart/2008/layout/SquareAccentList"/>
    <dgm:cxn modelId="{DBAFA004-AD20-43AE-8E5A-7C93FDBF90E2}" type="presParOf" srcId="{AF65CD83-5BE7-4B85-81AD-547B99140579}" destId="{FCD69196-4625-4503-929C-247DF9A85B4A}" srcOrd="1" destOrd="0" presId="urn:microsoft.com/office/officeart/2008/layout/SquareAccentList"/>
    <dgm:cxn modelId="{BB381C5D-C506-4A6A-ADD7-2C11D981DE68}" type="presParOf" srcId="{FCD69196-4625-4503-929C-247DF9A85B4A}" destId="{C3FAAECA-AF07-4085-A2BA-FCE54B2BD135}" srcOrd="0" destOrd="0" presId="urn:microsoft.com/office/officeart/2008/layout/SquareAccentList"/>
    <dgm:cxn modelId="{3C20BBB5-DA74-440D-83B2-4966709385B7}" type="presParOf" srcId="{C3FAAECA-AF07-4085-A2BA-FCE54B2BD135}" destId="{B21967DD-98C4-41F4-BEF1-3C727A172297}" srcOrd="0" destOrd="0" presId="urn:microsoft.com/office/officeart/2008/layout/SquareAccentList"/>
    <dgm:cxn modelId="{A732F8B6-85EC-4D0C-A1E4-D5C12F1003B2}" type="presParOf" srcId="{C3FAAECA-AF07-4085-A2BA-FCE54B2BD135}" destId="{1E250863-59C5-46E9-A7FE-DD620DD6FA8D}" srcOrd="1" destOrd="0" presId="urn:microsoft.com/office/officeart/2008/layout/SquareAccentList"/>
    <dgm:cxn modelId="{870B7573-BB5E-4456-8179-E122BFF26299}" type="presParOf" srcId="{C3FAAECA-AF07-4085-A2BA-FCE54B2BD135}" destId="{7B491E9F-B53A-4AC7-B00F-90B1A906BF56}" srcOrd="2" destOrd="0" presId="urn:microsoft.com/office/officeart/2008/layout/SquareAccentList"/>
    <dgm:cxn modelId="{8E65D945-466E-4A9B-ACF0-CC42CECEFAFD}" type="presParOf" srcId="{FCD69196-4625-4503-929C-247DF9A85B4A}" destId="{0624E0F6-462D-4F36-94EE-63B1BD25B1F3}" srcOrd="1" destOrd="0" presId="urn:microsoft.com/office/officeart/2008/layout/SquareAccentList"/>
    <dgm:cxn modelId="{36B6382E-E44D-43EB-8B5A-EE3E00F6AB2C}" type="presParOf" srcId="{0624E0F6-462D-4F36-94EE-63B1BD25B1F3}" destId="{D9B5A54F-C2E2-4CB7-86B5-13F451146E87}" srcOrd="0" destOrd="0" presId="urn:microsoft.com/office/officeart/2008/layout/SquareAccentList"/>
    <dgm:cxn modelId="{A5EFC3E1-F2BB-4037-8445-F8C96FCEE5D1}" type="presParOf" srcId="{D9B5A54F-C2E2-4CB7-86B5-13F451146E87}" destId="{F66B30D8-AD9E-4F07-B7CE-6CD1EBB32C2F}" srcOrd="0" destOrd="0" presId="urn:microsoft.com/office/officeart/2008/layout/SquareAccentList"/>
    <dgm:cxn modelId="{3D75A114-28F6-41E0-9966-93B770305DCC}" type="presParOf" srcId="{D9B5A54F-C2E2-4CB7-86B5-13F451146E87}" destId="{433686CD-FCAD-4AB4-9F31-6C493990A84A}" srcOrd="1" destOrd="0" presId="urn:microsoft.com/office/officeart/2008/layout/SquareAccentList"/>
    <dgm:cxn modelId="{3DF15381-E289-4DFB-B83D-120E431FD3E0}" type="presParOf" srcId="{0624E0F6-462D-4F36-94EE-63B1BD25B1F3}" destId="{8EC7E624-60BF-4036-A79A-F00ED3E3DCF4}" srcOrd="1" destOrd="0" presId="urn:microsoft.com/office/officeart/2008/layout/SquareAccentList"/>
    <dgm:cxn modelId="{6FCDF0F5-61C2-488E-95B8-20620FE4F47E}" type="presParOf" srcId="{8EC7E624-60BF-4036-A79A-F00ED3E3DCF4}" destId="{FF4472A3-58DC-420B-9733-734E7FF8FCE9}" srcOrd="0" destOrd="0" presId="urn:microsoft.com/office/officeart/2008/layout/SquareAccentList"/>
    <dgm:cxn modelId="{D6A9BD57-BF34-40D9-9799-52F1188BED60}" type="presParOf" srcId="{8EC7E624-60BF-4036-A79A-F00ED3E3DCF4}" destId="{7930901F-B3EC-43B9-A384-23E2A740348A}" srcOrd="1" destOrd="0" presId="urn:microsoft.com/office/officeart/2008/layout/SquareAccentList"/>
    <dgm:cxn modelId="{4AE2FCD0-0A69-4A8D-A543-0B661D1516BE}" type="presParOf" srcId="{0624E0F6-462D-4F36-94EE-63B1BD25B1F3}" destId="{8042F924-0A71-4393-B5F5-9AD592108E7F}" srcOrd="2" destOrd="0" presId="urn:microsoft.com/office/officeart/2008/layout/SquareAccentList"/>
    <dgm:cxn modelId="{E34A41A4-ABF2-49F7-8624-C0B72D95E849}" type="presParOf" srcId="{8042F924-0A71-4393-B5F5-9AD592108E7F}" destId="{AC62D2EB-2CB6-42C4-AFD1-E48547B5FBB5}" srcOrd="0" destOrd="0" presId="urn:microsoft.com/office/officeart/2008/layout/SquareAccentList"/>
    <dgm:cxn modelId="{0583B040-B082-4C1B-A398-23A0BE38C269}" type="presParOf" srcId="{8042F924-0A71-4393-B5F5-9AD592108E7F}" destId="{F19DFF1B-F4D0-4B9A-A654-D36A8100A734}" srcOrd="1" destOrd="0" presId="urn:microsoft.com/office/officeart/2008/layout/SquareAccentList"/>
    <dgm:cxn modelId="{7131E2D4-F912-4EF7-9BBB-96B2DEF47461}" type="presParOf" srcId="{0624E0F6-462D-4F36-94EE-63B1BD25B1F3}" destId="{B6A6B6A5-7005-42CB-8451-705CE0B2CB0D}" srcOrd="3" destOrd="0" presId="urn:microsoft.com/office/officeart/2008/layout/SquareAccentList"/>
    <dgm:cxn modelId="{CBEC4785-311A-47C6-96A7-330480421517}" type="presParOf" srcId="{B6A6B6A5-7005-42CB-8451-705CE0B2CB0D}" destId="{97A335FA-8713-4EC3-BA84-A0464693AF48}" srcOrd="0" destOrd="0" presId="urn:microsoft.com/office/officeart/2008/layout/SquareAccentList"/>
    <dgm:cxn modelId="{4839FD27-1282-4186-B1E9-0B2BFA9B1C76}" type="presParOf" srcId="{B6A6B6A5-7005-42CB-8451-705CE0B2CB0D}" destId="{CDF6C20E-7D2D-4F2C-9840-8392BC031DB9}" srcOrd="1" destOrd="0" presId="urn:microsoft.com/office/officeart/2008/layout/SquareAccentList"/>
    <dgm:cxn modelId="{91F68CF8-7EF3-46D3-8DD3-8EDE899F90D7}" type="presParOf" srcId="{0624E0F6-462D-4F36-94EE-63B1BD25B1F3}" destId="{4F4535D1-7DF3-494B-A03B-0861C95955DB}" srcOrd="4" destOrd="0" presId="urn:microsoft.com/office/officeart/2008/layout/SquareAccentList"/>
    <dgm:cxn modelId="{B397D533-EB12-4C08-A43F-EFBD69CDC500}" type="presParOf" srcId="{4F4535D1-7DF3-494B-A03B-0861C95955DB}" destId="{97A923FD-52FC-48ED-8E19-B55A0A21AC87}" srcOrd="0" destOrd="0" presId="urn:microsoft.com/office/officeart/2008/layout/SquareAccentList"/>
    <dgm:cxn modelId="{5F2592E0-98B3-49BC-ACC4-51845195EA90}" type="presParOf" srcId="{4F4535D1-7DF3-494B-A03B-0861C95955DB}" destId="{ADE31D58-93F8-4F95-A554-6A31F1B92FA5}" srcOrd="1" destOrd="0" presId="urn:microsoft.com/office/officeart/2008/layout/Square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FF0349-1FE3-4BD4-9158-06DC7BCF593A}" type="doc">
      <dgm:prSet loTypeId="urn:microsoft.com/office/officeart/2008/layout/SquareAccentList" loCatId="list" qsTypeId="urn:microsoft.com/office/officeart/2005/8/quickstyle/3d3" qsCatId="3D" csTypeId="urn:microsoft.com/office/officeart/2005/8/colors/colorful3" csCatId="colorful" phldr="1"/>
      <dgm:spPr/>
      <dgm:t>
        <a:bodyPr/>
        <a:lstStyle/>
        <a:p>
          <a:endParaRPr lang="en-US"/>
        </a:p>
      </dgm:t>
    </dgm:pt>
    <dgm:pt modelId="{F377657E-2B6F-480D-A559-CD5BF580DEA1}">
      <dgm:prSet phldrT="[Text]"/>
      <dgm:spPr/>
      <dgm:t>
        <a:bodyPr/>
        <a:lstStyle/>
        <a:p>
          <a:r>
            <a:rPr lang="en-US" dirty="0" smtClean="0"/>
            <a:t>Pros</a:t>
          </a:r>
          <a:endParaRPr lang="en-US" dirty="0"/>
        </a:p>
      </dgm:t>
    </dgm:pt>
    <dgm:pt modelId="{10494D81-75A8-4C00-A322-F61788F9E6D3}" type="parTrans" cxnId="{64CEE24F-B8F9-4A5B-80E6-9A225E239C6D}">
      <dgm:prSet/>
      <dgm:spPr/>
      <dgm:t>
        <a:bodyPr/>
        <a:lstStyle/>
        <a:p>
          <a:endParaRPr lang="en-US"/>
        </a:p>
      </dgm:t>
    </dgm:pt>
    <dgm:pt modelId="{0113D33B-FF03-4180-B24D-53E841E2BC16}" type="sibTrans" cxnId="{64CEE24F-B8F9-4A5B-80E6-9A225E239C6D}">
      <dgm:prSet/>
      <dgm:spPr/>
      <dgm:t>
        <a:bodyPr/>
        <a:lstStyle/>
        <a:p>
          <a:endParaRPr lang="en-US"/>
        </a:p>
      </dgm:t>
    </dgm:pt>
    <dgm:pt modelId="{986A2ED7-AFDC-4142-863D-BBFFB169C7F8}">
      <dgm:prSet phldrT="[Text]"/>
      <dgm:spPr/>
      <dgm:t>
        <a:bodyPr/>
        <a:lstStyle/>
        <a:p>
          <a:r>
            <a:rPr lang="en-US" dirty="0" smtClean="0"/>
            <a:t>Cons</a:t>
          </a:r>
          <a:endParaRPr lang="en-US" dirty="0"/>
        </a:p>
      </dgm:t>
    </dgm:pt>
    <dgm:pt modelId="{F98FFDBB-4068-4019-8F70-0DD5531A91B8}" type="parTrans" cxnId="{9D31B78E-C2D8-4585-BD87-E3383CEA1E9F}">
      <dgm:prSet/>
      <dgm:spPr/>
      <dgm:t>
        <a:bodyPr/>
        <a:lstStyle/>
        <a:p>
          <a:endParaRPr lang="en-US"/>
        </a:p>
      </dgm:t>
    </dgm:pt>
    <dgm:pt modelId="{32108B37-9880-4E06-8179-7BBC70114E89}" type="sibTrans" cxnId="{9D31B78E-C2D8-4585-BD87-E3383CEA1E9F}">
      <dgm:prSet/>
      <dgm:spPr/>
      <dgm:t>
        <a:bodyPr/>
        <a:lstStyle/>
        <a:p>
          <a:endParaRPr lang="en-US"/>
        </a:p>
      </dgm:t>
    </dgm:pt>
    <dgm:pt modelId="{81B1C6F7-35FF-4F84-91E3-C139824C4108}">
      <dgm:prSet/>
      <dgm:spPr/>
      <dgm:t>
        <a:bodyPr/>
        <a:lstStyle/>
        <a:p>
          <a:r>
            <a:rPr lang="en-US" smtClean="0"/>
            <a:t>Can be extremely complex</a:t>
          </a:r>
          <a:endParaRPr lang="en-US" dirty="0"/>
        </a:p>
      </dgm:t>
    </dgm:pt>
    <dgm:pt modelId="{21BBC5B1-D1F6-43E8-82FB-C08A073D73D4}" type="parTrans" cxnId="{3CA6B76F-9A38-48D4-B811-6AE1E5E72DCD}">
      <dgm:prSet/>
      <dgm:spPr/>
      <dgm:t>
        <a:bodyPr/>
        <a:lstStyle/>
        <a:p>
          <a:endParaRPr lang="en-US"/>
        </a:p>
      </dgm:t>
    </dgm:pt>
    <dgm:pt modelId="{C63B6021-19D7-418D-9AF9-21CC3D2F8FC8}" type="sibTrans" cxnId="{3CA6B76F-9A38-48D4-B811-6AE1E5E72DCD}">
      <dgm:prSet/>
      <dgm:spPr/>
      <dgm:t>
        <a:bodyPr/>
        <a:lstStyle/>
        <a:p>
          <a:endParaRPr lang="en-US"/>
        </a:p>
      </dgm:t>
    </dgm:pt>
    <dgm:pt modelId="{FE35B7AA-D47C-439B-9638-9EDC54488ACE}">
      <dgm:prSet/>
      <dgm:spPr/>
      <dgm:t>
        <a:bodyPr/>
        <a:lstStyle/>
        <a:p>
          <a:r>
            <a:rPr lang="en-US" smtClean="0"/>
            <a:t>Maximum flexibility</a:t>
          </a:r>
          <a:endParaRPr lang="en-US" dirty="0" smtClean="0"/>
        </a:p>
      </dgm:t>
    </dgm:pt>
    <dgm:pt modelId="{E8D70999-D680-4A60-AE40-F10AB47A2279}" type="parTrans" cxnId="{084C03DF-C549-4D41-A4F5-3B5C6D6CCA3B}">
      <dgm:prSet/>
      <dgm:spPr/>
      <dgm:t>
        <a:bodyPr/>
        <a:lstStyle/>
        <a:p>
          <a:endParaRPr lang="en-US"/>
        </a:p>
      </dgm:t>
    </dgm:pt>
    <dgm:pt modelId="{67BAAB46-F888-4840-A8A9-369A001F6C93}" type="sibTrans" cxnId="{084C03DF-C549-4D41-A4F5-3B5C6D6CCA3B}">
      <dgm:prSet/>
      <dgm:spPr/>
      <dgm:t>
        <a:bodyPr/>
        <a:lstStyle/>
        <a:p>
          <a:endParaRPr lang="en-US"/>
        </a:p>
      </dgm:t>
    </dgm:pt>
    <dgm:pt modelId="{AF3162FC-5C54-4D37-A727-B6B75EA060F0}">
      <dgm:prSet/>
      <dgm:spPr/>
      <dgm:t>
        <a:bodyPr/>
        <a:lstStyle/>
        <a:p>
          <a:r>
            <a:rPr lang="en-US" dirty="0" smtClean="0"/>
            <a:t>Easy ability to deal with multiple branches</a:t>
          </a:r>
        </a:p>
      </dgm:t>
    </dgm:pt>
    <dgm:pt modelId="{3729D77A-88D9-4013-8FCB-743FC6E7AF84}" type="parTrans" cxnId="{5225308D-E023-426F-B5AB-911973EF6809}">
      <dgm:prSet/>
      <dgm:spPr/>
      <dgm:t>
        <a:bodyPr/>
        <a:lstStyle/>
        <a:p>
          <a:endParaRPr lang="en-US"/>
        </a:p>
      </dgm:t>
    </dgm:pt>
    <dgm:pt modelId="{42B5FF34-4705-47B1-AAA7-03F980B58050}" type="sibTrans" cxnId="{5225308D-E023-426F-B5AB-911973EF6809}">
      <dgm:prSet/>
      <dgm:spPr/>
      <dgm:t>
        <a:bodyPr/>
        <a:lstStyle/>
        <a:p>
          <a:endParaRPr lang="en-US"/>
        </a:p>
      </dgm:t>
    </dgm:pt>
    <dgm:pt modelId="{D729CDDC-F18E-4C4A-BE94-B91F11722BE5}">
      <dgm:prSet/>
      <dgm:spPr/>
      <dgm:t>
        <a:bodyPr/>
        <a:lstStyle/>
        <a:p>
          <a:r>
            <a:rPr lang="en-US" dirty="0" smtClean="0"/>
            <a:t>Supports multiple paths to production (multiple test environments, fixes from different branches)</a:t>
          </a:r>
        </a:p>
      </dgm:t>
    </dgm:pt>
    <dgm:pt modelId="{472F4F45-BB11-4B24-B692-C0AEE5D15707}" type="parTrans" cxnId="{13876F30-0484-46EF-AB90-00E55780631A}">
      <dgm:prSet/>
      <dgm:spPr/>
      <dgm:t>
        <a:bodyPr/>
        <a:lstStyle/>
        <a:p>
          <a:endParaRPr lang="en-US"/>
        </a:p>
      </dgm:t>
    </dgm:pt>
    <dgm:pt modelId="{139E20A2-AC15-4EE1-A502-4D10A903DF76}" type="sibTrans" cxnId="{13876F30-0484-46EF-AB90-00E55780631A}">
      <dgm:prSet/>
      <dgm:spPr/>
      <dgm:t>
        <a:bodyPr/>
        <a:lstStyle/>
        <a:p>
          <a:endParaRPr lang="en-US"/>
        </a:p>
      </dgm:t>
    </dgm:pt>
    <dgm:pt modelId="{C10CC7BD-9E7C-4BF1-875E-0C8D5B3A14E1}">
      <dgm:prSet/>
      <dgm:spPr/>
      <dgm:t>
        <a:bodyPr/>
        <a:lstStyle/>
        <a:p>
          <a:r>
            <a:rPr lang="en-US" smtClean="0"/>
            <a:t>Requires a dedicated build person</a:t>
          </a:r>
          <a:endParaRPr lang="en-US" dirty="0" smtClean="0"/>
        </a:p>
      </dgm:t>
    </dgm:pt>
    <dgm:pt modelId="{07E7277F-0A68-4315-99C5-0F1F2C53ECE8}" type="parTrans" cxnId="{5997A1C6-3143-42D0-AA2B-0AA72C055FCD}">
      <dgm:prSet/>
      <dgm:spPr/>
      <dgm:t>
        <a:bodyPr/>
        <a:lstStyle/>
        <a:p>
          <a:endParaRPr lang="en-US"/>
        </a:p>
      </dgm:t>
    </dgm:pt>
    <dgm:pt modelId="{FE2AB706-B488-44DF-9150-DF00A3CBB19F}" type="sibTrans" cxnId="{5997A1C6-3143-42D0-AA2B-0AA72C055FCD}">
      <dgm:prSet/>
      <dgm:spPr/>
      <dgm:t>
        <a:bodyPr/>
        <a:lstStyle/>
        <a:p>
          <a:endParaRPr lang="en-US"/>
        </a:p>
      </dgm:t>
    </dgm:pt>
    <dgm:pt modelId="{F985733E-0B01-4E6C-8358-C38284D056D5}">
      <dgm:prSet/>
      <dgm:spPr/>
      <dgm:t>
        <a:bodyPr/>
        <a:lstStyle/>
        <a:p>
          <a:r>
            <a:rPr lang="en-US" smtClean="0"/>
            <a:t>Without documented processes, can spiral out of control and you can “lose” source code because you can’t find it!</a:t>
          </a:r>
          <a:endParaRPr lang="en-US" dirty="0"/>
        </a:p>
      </dgm:t>
    </dgm:pt>
    <dgm:pt modelId="{87079FA6-68C3-4697-9117-3EFB36EAD829}" type="parTrans" cxnId="{7E6E213B-8323-42A1-BFF0-6123D66484C8}">
      <dgm:prSet/>
      <dgm:spPr/>
      <dgm:t>
        <a:bodyPr/>
        <a:lstStyle/>
        <a:p>
          <a:endParaRPr lang="en-US"/>
        </a:p>
      </dgm:t>
    </dgm:pt>
    <dgm:pt modelId="{8BB946A8-F073-407D-9D0D-D1DDD1B371E3}" type="sibTrans" cxnId="{7E6E213B-8323-42A1-BFF0-6123D66484C8}">
      <dgm:prSet/>
      <dgm:spPr/>
      <dgm:t>
        <a:bodyPr/>
        <a:lstStyle/>
        <a:p>
          <a:endParaRPr lang="en-US"/>
        </a:p>
      </dgm:t>
    </dgm:pt>
    <dgm:pt modelId="{AF65CD83-5BE7-4B85-81AD-547B99140579}" type="pres">
      <dgm:prSet presAssocID="{74FF0349-1FE3-4BD4-9158-06DC7BCF593A}" presName="layout" presStyleCnt="0">
        <dgm:presLayoutVars>
          <dgm:chMax/>
          <dgm:chPref/>
          <dgm:dir/>
          <dgm:resizeHandles/>
        </dgm:presLayoutVars>
      </dgm:prSet>
      <dgm:spPr/>
      <dgm:t>
        <a:bodyPr/>
        <a:lstStyle/>
        <a:p>
          <a:endParaRPr lang="en-US"/>
        </a:p>
      </dgm:t>
    </dgm:pt>
    <dgm:pt modelId="{30915391-06B2-43B3-B650-84EDD8F0F868}" type="pres">
      <dgm:prSet presAssocID="{F377657E-2B6F-480D-A559-CD5BF580DEA1}" presName="root" presStyleCnt="0">
        <dgm:presLayoutVars>
          <dgm:chMax/>
          <dgm:chPref/>
        </dgm:presLayoutVars>
      </dgm:prSet>
      <dgm:spPr/>
    </dgm:pt>
    <dgm:pt modelId="{D9E935CD-6194-4AF7-9770-C5332FA567B4}" type="pres">
      <dgm:prSet presAssocID="{F377657E-2B6F-480D-A559-CD5BF580DEA1}" presName="rootComposite" presStyleCnt="0">
        <dgm:presLayoutVars/>
      </dgm:prSet>
      <dgm:spPr/>
    </dgm:pt>
    <dgm:pt modelId="{C6FC055F-227C-4B39-8631-07A8BFA8D814}" type="pres">
      <dgm:prSet presAssocID="{F377657E-2B6F-480D-A559-CD5BF580DEA1}" presName="ParentAccent" presStyleLbl="alignNode1" presStyleIdx="0" presStyleCnt="2"/>
      <dgm:spPr/>
    </dgm:pt>
    <dgm:pt modelId="{A0054F55-B70F-46E4-A2A7-A0B5CC16DF58}" type="pres">
      <dgm:prSet presAssocID="{F377657E-2B6F-480D-A559-CD5BF580DEA1}" presName="ParentSmallAccent" presStyleLbl="fgAcc1" presStyleIdx="0" presStyleCnt="2"/>
      <dgm:spPr/>
    </dgm:pt>
    <dgm:pt modelId="{38D283E5-6F0B-4D7D-A681-F4BD70E00D48}" type="pres">
      <dgm:prSet presAssocID="{F377657E-2B6F-480D-A559-CD5BF580DEA1}" presName="Parent" presStyleLbl="revTx" presStyleIdx="0" presStyleCnt="8">
        <dgm:presLayoutVars>
          <dgm:chMax/>
          <dgm:chPref val="4"/>
          <dgm:bulletEnabled val="1"/>
        </dgm:presLayoutVars>
      </dgm:prSet>
      <dgm:spPr/>
      <dgm:t>
        <a:bodyPr/>
        <a:lstStyle/>
        <a:p>
          <a:endParaRPr lang="en-US"/>
        </a:p>
      </dgm:t>
    </dgm:pt>
    <dgm:pt modelId="{4DAA1424-4F79-4744-A042-D8FBB4DEEBA1}" type="pres">
      <dgm:prSet presAssocID="{F377657E-2B6F-480D-A559-CD5BF580DEA1}" presName="childShape" presStyleCnt="0">
        <dgm:presLayoutVars>
          <dgm:chMax val="0"/>
          <dgm:chPref val="0"/>
        </dgm:presLayoutVars>
      </dgm:prSet>
      <dgm:spPr/>
    </dgm:pt>
    <dgm:pt modelId="{023FE21D-EB87-4612-A202-15F1BD989D7E}" type="pres">
      <dgm:prSet presAssocID="{FE35B7AA-D47C-439B-9638-9EDC54488ACE}" presName="childComposite" presStyleCnt="0">
        <dgm:presLayoutVars>
          <dgm:chMax val="0"/>
          <dgm:chPref val="0"/>
        </dgm:presLayoutVars>
      </dgm:prSet>
      <dgm:spPr/>
    </dgm:pt>
    <dgm:pt modelId="{5A9B4AC6-8FC5-4C49-B0F5-D44F6D5001C1}" type="pres">
      <dgm:prSet presAssocID="{FE35B7AA-D47C-439B-9638-9EDC54488ACE}" presName="ChildAccent" presStyleLbl="solidFgAcc1" presStyleIdx="0" presStyleCnt="6"/>
      <dgm:spPr/>
    </dgm:pt>
    <dgm:pt modelId="{B678E61D-5AF0-4C70-8E7C-B0DABBE93E79}" type="pres">
      <dgm:prSet presAssocID="{FE35B7AA-D47C-439B-9638-9EDC54488ACE}" presName="Child" presStyleLbl="revTx" presStyleIdx="1" presStyleCnt="8">
        <dgm:presLayoutVars>
          <dgm:chMax val="0"/>
          <dgm:chPref val="0"/>
          <dgm:bulletEnabled val="1"/>
        </dgm:presLayoutVars>
      </dgm:prSet>
      <dgm:spPr/>
      <dgm:t>
        <a:bodyPr/>
        <a:lstStyle/>
        <a:p>
          <a:endParaRPr lang="en-US"/>
        </a:p>
      </dgm:t>
    </dgm:pt>
    <dgm:pt modelId="{FDA1803F-212F-4815-B2B0-3DDBE0FB75D4}" type="pres">
      <dgm:prSet presAssocID="{AF3162FC-5C54-4D37-A727-B6B75EA060F0}" presName="childComposite" presStyleCnt="0">
        <dgm:presLayoutVars>
          <dgm:chMax val="0"/>
          <dgm:chPref val="0"/>
        </dgm:presLayoutVars>
      </dgm:prSet>
      <dgm:spPr/>
    </dgm:pt>
    <dgm:pt modelId="{A8FAE336-8974-4DBE-B8C1-334D72039983}" type="pres">
      <dgm:prSet presAssocID="{AF3162FC-5C54-4D37-A727-B6B75EA060F0}" presName="ChildAccent" presStyleLbl="solidFgAcc1" presStyleIdx="1" presStyleCnt="6"/>
      <dgm:spPr/>
    </dgm:pt>
    <dgm:pt modelId="{EB74F7B4-7725-4699-BD50-854CF2B295BD}" type="pres">
      <dgm:prSet presAssocID="{AF3162FC-5C54-4D37-A727-B6B75EA060F0}" presName="Child" presStyleLbl="revTx" presStyleIdx="2" presStyleCnt="8">
        <dgm:presLayoutVars>
          <dgm:chMax val="0"/>
          <dgm:chPref val="0"/>
          <dgm:bulletEnabled val="1"/>
        </dgm:presLayoutVars>
      </dgm:prSet>
      <dgm:spPr/>
      <dgm:t>
        <a:bodyPr/>
        <a:lstStyle/>
        <a:p>
          <a:endParaRPr lang="en-US"/>
        </a:p>
      </dgm:t>
    </dgm:pt>
    <dgm:pt modelId="{BFBF7972-2A9C-4CBC-8349-638C8B195EC9}" type="pres">
      <dgm:prSet presAssocID="{D729CDDC-F18E-4C4A-BE94-B91F11722BE5}" presName="childComposite" presStyleCnt="0">
        <dgm:presLayoutVars>
          <dgm:chMax val="0"/>
          <dgm:chPref val="0"/>
        </dgm:presLayoutVars>
      </dgm:prSet>
      <dgm:spPr/>
    </dgm:pt>
    <dgm:pt modelId="{4AC6406E-2661-4BED-B352-38E1338A4E92}" type="pres">
      <dgm:prSet presAssocID="{D729CDDC-F18E-4C4A-BE94-B91F11722BE5}" presName="ChildAccent" presStyleLbl="solidFgAcc1" presStyleIdx="2" presStyleCnt="6"/>
      <dgm:spPr/>
    </dgm:pt>
    <dgm:pt modelId="{074F38A7-B798-4611-97A6-2EA525F0C3F2}" type="pres">
      <dgm:prSet presAssocID="{D729CDDC-F18E-4C4A-BE94-B91F11722BE5}" presName="Child" presStyleLbl="revTx" presStyleIdx="3" presStyleCnt="8">
        <dgm:presLayoutVars>
          <dgm:chMax val="0"/>
          <dgm:chPref val="0"/>
          <dgm:bulletEnabled val="1"/>
        </dgm:presLayoutVars>
      </dgm:prSet>
      <dgm:spPr/>
      <dgm:t>
        <a:bodyPr/>
        <a:lstStyle/>
        <a:p>
          <a:endParaRPr lang="en-US"/>
        </a:p>
      </dgm:t>
    </dgm:pt>
    <dgm:pt modelId="{FCD69196-4625-4503-929C-247DF9A85B4A}" type="pres">
      <dgm:prSet presAssocID="{986A2ED7-AFDC-4142-863D-BBFFB169C7F8}" presName="root" presStyleCnt="0">
        <dgm:presLayoutVars>
          <dgm:chMax/>
          <dgm:chPref/>
        </dgm:presLayoutVars>
      </dgm:prSet>
      <dgm:spPr/>
    </dgm:pt>
    <dgm:pt modelId="{C3FAAECA-AF07-4085-A2BA-FCE54B2BD135}" type="pres">
      <dgm:prSet presAssocID="{986A2ED7-AFDC-4142-863D-BBFFB169C7F8}" presName="rootComposite" presStyleCnt="0">
        <dgm:presLayoutVars/>
      </dgm:prSet>
      <dgm:spPr/>
    </dgm:pt>
    <dgm:pt modelId="{B21967DD-98C4-41F4-BEF1-3C727A172297}" type="pres">
      <dgm:prSet presAssocID="{986A2ED7-AFDC-4142-863D-BBFFB169C7F8}" presName="ParentAccent" presStyleLbl="alignNode1" presStyleIdx="1" presStyleCnt="2"/>
      <dgm:spPr/>
    </dgm:pt>
    <dgm:pt modelId="{1E250863-59C5-46E9-A7FE-DD620DD6FA8D}" type="pres">
      <dgm:prSet presAssocID="{986A2ED7-AFDC-4142-863D-BBFFB169C7F8}" presName="ParentSmallAccent" presStyleLbl="fgAcc1" presStyleIdx="1" presStyleCnt="2"/>
      <dgm:spPr/>
    </dgm:pt>
    <dgm:pt modelId="{7B491E9F-B53A-4AC7-B00F-90B1A906BF56}" type="pres">
      <dgm:prSet presAssocID="{986A2ED7-AFDC-4142-863D-BBFFB169C7F8}" presName="Parent" presStyleLbl="revTx" presStyleIdx="4" presStyleCnt="8">
        <dgm:presLayoutVars>
          <dgm:chMax/>
          <dgm:chPref val="4"/>
          <dgm:bulletEnabled val="1"/>
        </dgm:presLayoutVars>
      </dgm:prSet>
      <dgm:spPr/>
      <dgm:t>
        <a:bodyPr/>
        <a:lstStyle/>
        <a:p>
          <a:endParaRPr lang="en-US"/>
        </a:p>
      </dgm:t>
    </dgm:pt>
    <dgm:pt modelId="{0624E0F6-462D-4F36-94EE-63B1BD25B1F3}" type="pres">
      <dgm:prSet presAssocID="{986A2ED7-AFDC-4142-863D-BBFFB169C7F8}" presName="childShape" presStyleCnt="0">
        <dgm:presLayoutVars>
          <dgm:chMax val="0"/>
          <dgm:chPref val="0"/>
        </dgm:presLayoutVars>
      </dgm:prSet>
      <dgm:spPr/>
    </dgm:pt>
    <dgm:pt modelId="{D9B5A54F-C2E2-4CB7-86B5-13F451146E87}" type="pres">
      <dgm:prSet presAssocID="{81B1C6F7-35FF-4F84-91E3-C139824C4108}" presName="childComposite" presStyleCnt="0">
        <dgm:presLayoutVars>
          <dgm:chMax val="0"/>
          <dgm:chPref val="0"/>
        </dgm:presLayoutVars>
      </dgm:prSet>
      <dgm:spPr/>
    </dgm:pt>
    <dgm:pt modelId="{F66B30D8-AD9E-4F07-B7CE-6CD1EBB32C2F}" type="pres">
      <dgm:prSet presAssocID="{81B1C6F7-35FF-4F84-91E3-C139824C4108}" presName="ChildAccent" presStyleLbl="solidFgAcc1" presStyleIdx="3" presStyleCnt="6"/>
      <dgm:spPr/>
    </dgm:pt>
    <dgm:pt modelId="{433686CD-FCAD-4AB4-9F31-6C493990A84A}" type="pres">
      <dgm:prSet presAssocID="{81B1C6F7-35FF-4F84-91E3-C139824C4108}" presName="Child" presStyleLbl="revTx" presStyleIdx="5" presStyleCnt="8">
        <dgm:presLayoutVars>
          <dgm:chMax val="0"/>
          <dgm:chPref val="0"/>
          <dgm:bulletEnabled val="1"/>
        </dgm:presLayoutVars>
      </dgm:prSet>
      <dgm:spPr/>
      <dgm:t>
        <a:bodyPr/>
        <a:lstStyle/>
        <a:p>
          <a:endParaRPr lang="en-US"/>
        </a:p>
      </dgm:t>
    </dgm:pt>
    <dgm:pt modelId="{E9140952-D5C1-4385-AB72-8A51750669D9}" type="pres">
      <dgm:prSet presAssocID="{C10CC7BD-9E7C-4BF1-875E-0C8D5B3A14E1}" presName="childComposite" presStyleCnt="0">
        <dgm:presLayoutVars>
          <dgm:chMax val="0"/>
          <dgm:chPref val="0"/>
        </dgm:presLayoutVars>
      </dgm:prSet>
      <dgm:spPr/>
    </dgm:pt>
    <dgm:pt modelId="{6628F32C-9BB6-4E8A-BE52-775FAC7CB3CE}" type="pres">
      <dgm:prSet presAssocID="{C10CC7BD-9E7C-4BF1-875E-0C8D5B3A14E1}" presName="ChildAccent" presStyleLbl="solidFgAcc1" presStyleIdx="4" presStyleCnt="6"/>
      <dgm:spPr/>
    </dgm:pt>
    <dgm:pt modelId="{B3D43339-652C-497F-82ED-8A81DC08E31C}" type="pres">
      <dgm:prSet presAssocID="{C10CC7BD-9E7C-4BF1-875E-0C8D5B3A14E1}" presName="Child" presStyleLbl="revTx" presStyleIdx="6" presStyleCnt="8">
        <dgm:presLayoutVars>
          <dgm:chMax val="0"/>
          <dgm:chPref val="0"/>
          <dgm:bulletEnabled val="1"/>
        </dgm:presLayoutVars>
      </dgm:prSet>
      <dgm:spPr/>
      <dgm:t>
        <a:bodyPr/>
        <a:lstStyle/>
        <a:p>
          <a:endParaRPr lang="en-US"/>
        </a:p>
      </dgm:t>
    </dgm:pt>
    <dgm:pt modelId="{33A98CC3-513B-4B96-8455-87F2349B5CF6}" type="pres">
      <dgm:prSet presAssocID="{F985733E-0B01-4E6C-8358-C38284D056D5}" presName="childComposite" presStyleCnt="0">
        <dgm:presLayoutVars>
          <dgm:chMax val="0"/>
          <dgm:chPref val="0"/>
        </dgm:presLayoutVars>
      </dgm:prSet>
      <dgm:spPr/>
    </dgm:pt>
    <dgm:pt modelId="{535DC3AB-3778-4CB4-9574-4200AE561558}" type="pres">
      <dgm:prSet presAssocID="{F985733E-0B01-4E6C-8358-C38284D056D5}" presName="ChildAccent" presStyleLbl="solidFgAcc1" presStyleIdx="5" presStyleCnt="6"/>
      <dgm:spPr/>
    </dgm:pt>
    <dgm:pt modelId="{94AB7C7F-AF80-4E65-8D87-3774A525B3D3}" type="pres">
      <dgm:prSet presAssocID="{F985733E-0B01-4E6C-8358-C38284D056D5}" presName="Child" presStyleLbl="revTx" presStyleIdx="7" presStyleCnt="8">
        <dgm:presLayoutVars>
          <dgm:chMax val="0"/>
          <dgm:chPref val="0"/>
          <dgm:bulletEnabled val="1"/>
        </dgm:presLayoutVars>
      </dgm:prSet>
      <dgm:spPr/>
      <dgm:t>
        <a:bodyPr/>
        <a:lstStyle/>
        <a:p>
          <a:endParaRPr lang="en-US"/>
        </a:p>
      </dgm:t>
    </dgm:pt>
  </dgm:ptLst>
  <dgm:cxnLst>
    <dgm:cxn modelId="{B76EFBD0-B7FB-421F-AB94-E6CAAA576452}" type="presOf" srcId="{C10CC7BD-9E7C-4BF1-875E-0C8D5B3A14E1}" destId="{B3D43339-652C-497F-82ED-8A81DC08E31C}" srcOrd="0" destOrd="0" presId="urn:microsoft.com/office/officeart/2008/layout/SquareAccentList"/>
    <dgm:cxn modelId="{3677E42E-B550-4D37-8B98-64EA479B259D}" type="presOf" srcId="{F377657E-2B6F-480D-A559-CD5BF580DEA1}" destId="{38D283E5-6F0B-4D7D-A681-F4BD70E00D48}" srcOrd="0" destOrd="0" presId="urn:microsoft.com/office/officeart/2008/layout/SquareAccentList"/>
    <dgm:cxn modelId="{5997A1C6-3143-42D0-AA2B-0AA72C055FCD}" srcId="{986A2ED7-AFDC-4142-863D-BBFFB169C7F8}" destId="{C10CC7BD-9E7C-4BF1-875E-0C8D5B3A14E1}" srcOrd="1" destOrd="0" parTransId="{07E7277F-0A68-4315-99C5-0F1F2C53ECE8}" sibTransId="{FE2AB706-B488-44DF-9150-DF00A3CBB19F}"/>
    <dgm:cxn modelId="{DB3BE764-A8D3-4D34-8255-1958CDEF18FE}" type="presOf" srcId="{81B1C6F7-35FF-4F84-91E3-C139824C4108}" destId="{433686CD-FCAD-4AB4-9F31-6C493990A84A}" srcOrd="0" destOrd="0" presId="urn:microsoft.com/office/officeart/2008/layout/SquareAccentList"/>
    <dgm:cxn modelId="{D7D04251-FE67-4DC8-B832-C81E5A5A909E}" type="presOf" srcId="{AF3162FC-5C54-4D37-A727-B6B75EA060F0}" destId="{EB74F7B4-7725-4699-BD50-854CF2B295BD}" srcOrd="0" destOrd="0" presId="urn:microsoft.com/office/officeart/2008/layout/SquareAccentList"/>
    <dgm:cxn modelId="{ED9B4767-D304-47F8-8692-5182DC32F25F}" type="presOf" srcId="{74FF0349-1FE3-4BD4-9158-06DC7BCF593A}" destId="{AF65CD83-5BE7-4B85-81AD-547B99140579}" srcOrd="0" destOrd="0" presId="urn:microsoft.com/office/officeart/2008/layout/SquareAccentList"/>
    <dgm:cxn modelId="{5225308D-E023-426F-B5AB-911973EF6809}" srcId="{F377657E-2B6F-480D-A559-CD5BF580DEA1}" destId="{AF3162FC-5C54-4D37-A727-B6B75EA060F0}" srcOrd="1" destOrd="0" parTransId="{3729D77A-88D9-4013-8FCB-743FC6E7AF84}" sibTransId="{42B5FF34-4705-47B1-AAA7-03F980B58050}"/>
    <dgm:cxn modelId="{64CEE24F-B8F9-4A5B-80E6-9A225E239C6D}" srcId="{74FF0349-1FE3-4BD4-9158-06DC7BCF593A}" destId="{F377657E-2B6F-480D-A559-CD5BF580DEA1}" srcOrd="0" destOrd="0" parTransId="{10494D81-75A8-4C00-A322-F61788F9E6D3}" sibTransId="{0113D33B-FF03-4180-B24D-53E841E2BC16}"/>
    <dgm:cxn modelId="{7E076B5B-BFD9-4D96-94E0-40E72FEB8B77}" type="presOf" srcId="{FE35B7AA-D47C-439B-9638-9EDC54488ACE}" destId="{B678E61D-5AF0-4C70-8E7C-B0DABBE93E79}" srcOrd="0" destOrd="0" presId="urn:microsoft.com/office/officeart/2008/layout/SquareAccentList"/>
    <dgm:cxn modelId="{3CA6B76F-9A38-48D4-B811-6AE1E5E72DCD}" srcId="{986A2ED7-AFDC-4142-863D-BBFFB169C7F8}" destId="{81B1C6F7-35FF-4F84-91E3-C139824C4108}" srcOrd="0" destOrd="0" parTransId="{21BBC5B1-D1F6-43E8-82FB-C08A073D73D4}" sibTransId="{C63B6021-19D7-418D-9AF9-21CC3D2F8FC8}"/>
    <dgm:cxn modelId="{084C03DF-C549-4D41-A4F5-3B5C6D6CCA3B}" srcId="{F377657E-2B6F-480D-A559-CD5BF580DEA1}" destId="{FE35B7AA-D47C-439B-9638-9EDC54488ACE}" srcOrd="0" destOrd="0" parTransId="{E8D70999-D680-4A60-AE40-F10AB47A2279}" sibTransId="{67BAAB46-F888-4840-A8A9-369A001F6C93}"/>
    <dgm:cxn modelId="{6D1AA515-4D11-41F2-91EF-DCB780EF2950}" type="presOf" srcId="{D729CDDC-F18E-4C4A-BE94-B91F11722BE5}" destId="{074F38A7-B798-4611-97A6-2EA525F0C3F2}" srcOrd="0" destOrd="0" presId="urn:microsoft.com/office/officeart/2008/layout/SquareAccentList"/>
    <dgm:cxn modelId="{32BD2819-762F-4A68-A661-F406F6A9DC9F}" type="presOf" srcId="{F985733E-0B01-4E6C-8358-C38284D056D5}" destId="{94AB7C7F-AF80-4E65-8D87-3774A525B3D3}" srcOrd="0" destOrd="0" presId="urn:microsoft.com/office/officeart/2008/layout/SquareAccentList"/>
    <dgm:cxn modelId="{9D31B78E-C2D8-4585-BD87-E3383CEA1E9F}" srcId="{74FF0349-1FE3-4BD4-9158-06DC7BCF593A}" destId="{986A2ED7-AFDC-4142-863D-BBFFB169C7F8}" srcOrd="1" destOrd="0" parTransId="{F98FFDBB-4068-4019-8F70-0DD5531A91B8}" sibTransId="{32108B37-9880-4E06-8179-7BBC70114E89}"/>
    <dgm:cxn modelId="{0D38CF49-19C9-4085-8E88-EB6E4A307B97}" type="presOf" srcId="{986A2ED7-AFDC-4142-863D-BBFFB169C7F8}" destId="{7B491E9F-B53A-4AC7-B00F-90B1A906BF56}" srcOrd="0" destOrd="0" presId="urn:microsoft.com/office/officeart/2008/layout/SquareAccentList"/>
    <dgm:cxn modelId="{13876F30-0484-46EF-AB90-00E55780631A}" srcId="{F377657E-2B6F-480D-A559-CD5BF580DEA1}" destId="{D729CDDC-F18E-4C4A-BE94-B91F11722BE5}" srcOrd="2" destOrd="0" parTransId="{472F4F45-BB11-4B24-B692-C0AEE5D15707}" sibTransId="{139E20A2-AC15-4EE1-A502-4D10A903DF76}"/>
    <dgm:cxn modelId="{7E6E213B-8323-42A1-BFF0-6123D66484C8}" srcId="{986A2ED7-AFDC-4142-863D-BBFFB169C7F8}" destId="{F985733E-0B01-4E6C-8358-C38284D056D5}" srcOrd="2" destOrd="0" parTransId="{87079FA6-68C3-4697-9117-3EFB36EAD829}" sibTransId="{8BB946A8-F073-407D-9D0D-D1DDD1B371E3}"/>
    <dgm:cxn modelId="{54288D8A-0FCA-4382-AE10-ECF0F5063BCA}" type="presParOf" srcId="{AF65CD83-5BE7-4B85-81AD-547B99140579}" destId="{30915391-06B2-43B3-B650-84EDD8F0F868}" srcOrd="0" destOrd="0" presId="urn:microsoft.com/office/officeart/2008/layout/SquareAccentList"/>
    <dgm:cxn modelId="{F164E7FF-5025-4AEC-9A4D-868657E3B6F5}" type="presParOf" srcId="{30915391-06B2-43B3-B650-84EDD8F0F868}" destId="{D9E935CD-6194-4AF7-9770-C5332FA567B4}" srcOrd="0" destOrd="0" presId="urn:microsoft.com/office/officeart/2008/layout/SquareAccentList"/>
    <dgm:cxn modelId="{010C196F-B633-436B-BCCF-29D127261C99}" type="presParOf" srcId="{D9E935CD-6194-4AF7-9770-C5332FA567B4}" destId="{C6FC055F-227C-4B39-8631-07A8BFA8D814}" srcOrd="0" destOrd="0" presId="urn:microsoft.com/office/officeart/2008/layout/SquareAccentList"/>
    <dgm:cxn modelId="{B5B07452-6AC7-4AA1-BE75-D9C31F8C5CDF}" type="presParOf" srcId="{D9E935CD-6194-4AF7-9770-C5332FA567B4}" destId="{A0054F55-B70F-46E4-A2A7-A0B5CC16DF58}" srcOrd="1" destOrd="0" presId="urn:microsoft.com/office/officeart/2008/layout/SquareAccentList"/>
    <dgm:cxn modelId="{CFE30072-FCD8-4F1F-B99C-6E5E27634360}" type="presParOf" srcId="{D9E935CD-6194-4AF7-9770-C5332FA567B4}" destId="{38D283E5-6F0B-4D7D-A681-F4BD70E00D48}" srcOrd="2" destOrd="0" presId="urn:microsoft.com/office/officeart/2008/layout/SquareAccentList"/>
    <dgm:cxn modelId="{200D0EF4-FA9A-4E17-831A-BCCBF9255724}" type="presParOf" srcId="{30915391-06B2-43B3-B650-84EDD8F0F868}" destId="{4DAA1424-4F79-4744-A042-D8FBB4DEEBA1}" srcOrd="1" destOrd="0" presId="urn:microsoft.com/office/officeart/2008/layout/SquareAccentList"/>
    <dgm:cxn modelId="{8A2C1D9C-F104-49B6-94AB-18D9FD0C07BA}" type="presParOf" srcId="{4DAA1424-4F79-4744-A042-D8FBB4DEEBA1}" destId="{023FE21D-EB87-4612-A202-15F1BD989D7E}" srcOrd="0" destOrd="0" presId="urn:microsoft.com/office/officeart/2008/layout/SquareAccentList"/>
    <dgm:cxn modelId="{98846384-A247-4065-ADE2-B20F083209C6}" type="presParOf" srcId="{023FE21D-EB87-4612-A202-15F1BD989D7E}" destId="{5A9B4AC6-8FC5-4C49-B0F5-D44F6D5001C1}" srcOrd="0" destOrd="0" presId="urn:microsoft.com/office/officeart/2008/layout/SquareAccentList"/>
    <dgm:cxn modelId="{BB8932EC-5EEF-4EF8-AE47-C6C78EE8F119}" type="presParOf" srcId="{023FE21D-EB87-4612-A202-15F1BD989D7E}" destId="{B678E61D-5AF0-4C70-8E7C-B0DABBE93E79}" srcOrd="1" destOrd="0" presId="urn:microsoft.com/office/officeart/2008/layout/SquareAccentList"/>
    <dgm:cxn modelId="{5B7F5C4D-6238-48FA-B45A-DC190048115F}" type="presParOf" srcId="{4DAA1424-4F79-4744-A042-D8FBB4DEEBA1}" destId="{FDA1803F-212F-4815-B2B0-3DDBE0FB75D4}" srcOrd="1" destOrd="0" presId="urn:microsoft.com/office/officeart/2008/layout/SquareAccentList"/>
    <dgm:cxn modelId="{B80C843A-F056-4B01-A277-58895566C0CA}" type="presParOf" srcId="{FDA1803F-212F-4815-B2B0-3DDBE0FB75D4}" destId="{A8FAE336-8974-4DBE-B8C1-334D72039983}" srcOrd="0" destOrd="0" presId="urn:microsoft.com/office/officeart/2008/layout/SquareAccentList"/>
    <dgm:cxn modelId="{E4CF9FD8-1A6A-496B-805C-601C73D33982}" type="presParOf" srcId="{FDA1803F-212F-4815-B2B0-3DDBE0FB75D4}" destId="{EB74F7B4-7725-4699-BD50-854CF2B295BD}" srcOrd="1" destOrd="0" presId="urn:microsoft.com/office/officeart/2008/layout/SquareAccentList"/>
    <dgm:cxn modelId="{B75784C8-F3DE-43F7-BA02-A444DFDA2C2A}" type="presParOf" srcId="{4DAA1424-4F79-4744-A042-D8FBB4DEEBA1}" destId="{BFBF7972-2A9C-4CBC-8349-638C8B195EC9}" srcOrd="2" destOrd="0" presId="urn:microsoft.com/office/officeart/2008/layout/SquareAccentList"/>
    <dgm:cxn modelId="{E4A55D24-E8F2-4F53-B39D-20BF6C380308}" type="presParOf" srcId="{BFBF7972-2A9C-4CBC-8349-638C8B195EC9}" destId="{4AC6406E-2661-4BED-B352-38E1338A4E92}" srcOrd="0" destOrd="0" presId="urn:microsoft.com/office/officeart/2008/layout/SquareAccentList"/>
    <dgm:cxn modelId="{DDC89D7F-0F44-472A-878C-CA37790EB360}" type="presParOf" srcId="{BFBF7972-2A9C-4CBC-8349-638C8B195EC9}" destId="{074F38A7-B798-4611-97A6-2EA525F0C3F2}" srcOrd="1" destOrd="0" presId="urn:microsoft.com/office/officeart/2008/layout/SquareAccentList"/>
    <dgm:cxn modelId="{94D6647E-30B2-4E97-A57B-D8AC88511CFF}" type="presParOf" srcId="{AF65CD83-5BE7-4B85-81AD-547B99140579}" destId="{FCD69196-4625-4503-929C-247DF9A85B4A}" srcOrd="1" destOrd="0" presId="urn:microsoft.com/office/officeart/2008/layout/SquareAccentList"/>
    <dgm:cxn modelId="{019F2451-2185-43D2-AB4F-8C0B483C2266}" type="presParOf" srcId="{FCD69196-4625-4503-929C-247DF9A85B4A}" destId="{C3FAAECA-AF07-4085-A2BA-FCE54B2BD135}" srcOrd="0" destOrd="0" presId="urn:microsoft.com/office/officeart/2008/layout/SquareAccentList"/>
    <dgm:cxn modelId="{E46D9F93-F62F-4A5D-A5A2-22E703D40E5D}" type="presParOf" srcId="{C3FAAECA-AF07-4085-A2BA-FCE54B2BD135}" destId="{B21967DD-98C4-41F4-BEF1-3C727A172297}" srcOrd="0" destOrd="0" presId="urn:microsoft.com/office/officeart/2008/layout/SquareAccentList"/>
    <dgm:cxn modelId="{343407AF-2059-4D5C-8803-00D581B2EE06}" type="presParOf" srcId="{C3FAAECA-AF07-4085-A2BA-FCE54B2BD135}" destId="{1E250863-59C5-46E9-A7FE-DD620DD6FA8D}" srcOrd="1" destOrd="0" presId="urn:microsoft.com/office/officeart/2008/layout/SquareAccentList"/>
    <dgm:cxn modelId="{957AF940-77D8-4B86-B5FA-E98000927C83}" type="presParOf" srcId="{C3FAAECA-AF07-4085-A2BA-FCE54B2BD135}" destId="{7B491E9F-B53A-4AC7-B00F-90B1A906BF56}" srcOrd="2" destOrd="0" presId="urn:microsoft.com/office/officeart/2008/layout/SquareAccentList"/>
    <dgm:cxn modelId="{913FD5A1-D039-4E26-9D24-76141D974F8A}" type="presParOf" srcId="{FCD69196-4625-4503-929C-247DF9A85B4A}" destId="{0624E0F6-462D-4F36-94EE-63B1BD25B1F3}" srcOrd="1" destOrd="0" presId="urn:microsoft.com/office/officeart/2008/layout/SquareAccentList"/>
    <dgm:cxn modelId="{55FACEDE-CD12-497F-8197-A763D36E09DF}" type="presParOf" srcId="{0624E0F6-462D-4F36-94EE-63B1BD25B1F3}" destId="{D9B5A54F-C2E2-4CB7-86B5-13F451146E87}" srcOrd="0" destOrd="0" presId="urn:microsoft.com/office/officeart/2008/layout/SquareAccentList"/>
    <dgm:cxn modelId="{FF73B543-3A8A-4900-BAB6-18D157E45B64}" type="presParOf" srcId="{D9B5A54F-C2E2-4CB7-86B5-13F451146E87}" destId="{F66B30D8-AD9E-4F07-B7CE-6CD1EBB32C2F}" srcOrd="0" destOrd="0" presId="urn:microsoft.com/office/officeart/2008/layout/SquareAccentList"/>
    <dgm:cxn modelId="{C8F1C662-569B-4A1B-A236-CE17F2085163}" type="presParOf" srcId="{D9B5A54F-C2E2-4CB7-86B5-13F451146E87}" destId="{433686CD-FCAD-4AB4-9F31-6C493990A84A}" srcOrd="1" destOrd="0" presId="urn:microsoft.com/office/officeart/2008/layout/SquareAccentList"/>
    <dgm:cxn modelId="{4228F5DC-16AD-4C43-9602-D0A474AAB7DE}" type="presParOf" srcId="{0624E0F6-462D-4F36-94EE-63B1BD25B1F3}" destId="{E9140952-D5C1-4385-AB72-8A51750669D9}" srcOrd="1" destOrd="0" presId="urn:microsoft.com/office/officeart/2008/layout/SquareAccentList"/>
    <dgm:cxn modelId="{2D0A20F5-7CAA-4B1B-8BD5-5E5E280056A8}" type="presParOf" srcId="{E9140952-D5C1-4385-AB72-8A51750669D9}" destId="{6628F32C-9BB6-4E8A-BE52-775FAC7CB3CE}" srcOrd="0" destOrd="0" presId="urn:microsoft.com/office/officeart/2008/layout/SquareAccentList"/>
    <dgm:cxn modelId="{823FE895-0A00-445D-AA4C-5D548F889CEE}" type="presParOf" srcId="{E9140952-D5C1-4385-AB72-8A51750669D9}" destId="{B3D43339-652C-497F-82ED-8A81DC08E31C}" srcOrd="1" destOrd="0" presId="urn:microsoft.com/office/officeart/2008/layout/SquareAccentList"/>
    <dgm:cxn modelId="{B12D5377-904E-4616-9D0B-623C2320F131}" type="presParOf" srcId="{0624E0F6-462D-4F36-94EE-63B1BD25B1F3}" destId="{33A98CC3-513B-4B96-8455-87F2349B5CF6}" srcOrd="2" destOrd="0" presId="urn:microsoft.com/office/officeart/2008/layout/SquareAccentList"/>
    <dgm:cxn modelId="{0B46C9B3-2F6A-43EE-8961-1F40F4E8F878}" type="presParOf" srcId="{33A98CC3-513B-4B96-8455-87F2349B5CF6}" destId="{535DC3AB-3778-4CB4-9574-4200AE561558}" srcOrd="0" destOrd="0" presId="urn:microsoft.com/office/officeart/2008/layout/SquareAccentList"/>
    <dgm:cxn modelId="{487DD108-54AB-4E60-8DA0-85DAF2BD97D3}" type="presParOf" srcId="{33A98CC3-513B-4B96-8455-87F2349B5CF6}" destId="{94AB7C7F-AF80-4E65-8D87-3774A525B3D3}" srcOrd="1" destOrd="0" presId="urn:microsoft.com/office/officeart/2008/layout/Square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FF0349-1FE3-4BD4-9158-06DC7BCF593A}" type="doc">
      <dgm:prSet loTypeId="urn:microsoft.com/office/officeart/2008/layout/SquareAccentList" loCatId="list" qsTypeId="urn:microsoft.com/office/officeart/2005/8/quickstyle/3d3" qsCatId="3D" csTypeId="urn:microsoft.com/office/officeart/2005/8/colors/colorful3" csCatId="colorful" phldr="1"/>
      <dgm:spPr/>
      <dgm:t>
        <a:bodyPr/>
        <a:lstStyle/>
        <a:p>
          <a:endParaRPr lang="en-US"/>
        </a:p>
      </dgm:t>
    </dgm:pt>
    <dgm:pt modelId="{F377657E-2B6F-480D-A559-CD5BF580DEA1}">
      <dgm:prSet phldrT="[Text]"/>
      <dgm:spPr/>
      <dgm:t>
        <a:bodyPr/>
        <a:lstStyle/>
        <a:p>
          <a:r>
            <a:rPr lang="en-US" dirty="0" smtClean="0"/>
            <a:t>Pros</a:t>
          </a:r>
          <a:endParaRPr lang="en-US" dirty="0"/>
        </a:p>
      </dgm:t>
    </dgm:pt>
    <dgm:pt modelId="{10494D81-75A8-4C00-A322-F61788F9E6D3}" type="parTrans" cxnId="{64CEE24F-B8F9-4A5B-80E6-9A225E239C6D}">
      <dgm:prSet/>
      <dgm:spPr/>
      <dgm:t>
        <a:bodyPr/>
        <a:lstStyle/>
        <a:p>
          <a:endParaRPr lang="en-US"/>
        </a:p>
      </dgm:t>
    </dgm:pt>
    <dgm:pt modelId="{0113D33B-FF03-4180-B24D-53E841E2BC16}" type="sibTrans" cxnId="{64CEE24F-B8F9-4A5B-80E6-9A225E239C6D}">
      <dgm:prSet/>
      <dgm:spPr/>
      <dgm:t>
        <a:bodyPr/>
        <a:lstStyle/>
        <a:p>
          <a:endParaRPr lang="en-US"/>
        </a:p>
      </dgm:t>
    </dgm:pt>
    <dgm:pt modelId="{986A2ED7-AFDC-4142-863D-BBFFB169C7F8}">
      <dgm:prSet phldrT="[Text]"/>
      <dgm:spPr/>
      <dgm:t>
        <a:bodyPr/>
        <a:lstStyle/>
        <a:p>
          <a:r>
            <a:rPr lang="en-US" dirty="0" smtClean="0"/>
            <a:t>Cons</a:t>
          </a:r>
          <a:endParaRPr lang="en-US" dirty="0"/>
        </a:p>
      </dgm:t>
    </dgm:pt>
    <dgm:pt modelId="{F98FFDBB-4068-4019-8F70-0DD5531A91B8}" type="parTrans" cxnId="{9D31B78E-C2D8-4585-BD87-E3383CEA1E9F}">
      <dgm:prSet/>
      <dgm:spPr/>
      <dgm:t>
        <a:bodyPr/>
        <a:lstStyle/>
        <a:p>
          <a:endParaRPr lang="en-US"/>
        </a:p>
      </dgm:t>
    </dgm:pt>
    <dgm:pt modelId="{32108B37-9880-4E06-8179-7BBC70114E89}" type="sibTrans" cxnId="{9D31B78E-C2D8-4585-BD87-E3383CEA1E9F}">
      <dgm:prSet/>
      <dgm:spPr/>
      <dgm:t>
        <a:bodyPr/>
        <a:lstStyle/>
        <a:p>
          <a:endParaRPr lang="en-US"/>
        </a:p>
      </dgm:t>
    </dgm:pt>
    <dgm:pt modelId="{81B1C6F7-35FF-4F84-91E3-C139824C4108}">
      <dgm:prSet/>
      <dgm:spPr/>
      <dgm:t>
        <a:bodyPr/>
        <a:lstStyle/>
        <a:p>
          <a:r>
            <a:rPr lang="en-US" smtClean="0"/>
            <a:t>Can get as complicated as Branch by Quality</a:t>
          </a:r>
          <a:endParaRPr lang="en-US" dirty="0"/>
        </a:p>
      </dgm:t>
    </dgm:pt>
    <dgm:pt modelId="{21BBC5B1-D1F6-43E8-82FB-C08A073D73D4}" type="parTrans" cxnId="{3CA6B76F-9A38-48D4-B811-6AE1E5E72DCD}">
      <dgm:prSet/>
      <dgm:spPr/>
      <dgm:t>
        <a:bodyPr/>
        <a:lstStyle/>
        <a:p>
          <a:endParaRPr lang="en-US"/>
        </a:p>
      </dgm:t>
    </dgm:pt>
    <dgm:pt modelId="{C63B6021-19D7-418D-9AF9-21CC3D2F8FC8}" type="sibTrans" cxnId="{3CA6B76F-9A38-48D4-B811-6AE1E5E72DCD}">
      <dgm:prSet/>
      <dgm:spPr/>
      <dgm:t>
        <a:bodyPr/>
        <a:lstStyle/>
        <a:p>
          <a:endParaRPr lang="en-US"/>
        </a:p>
      </dgm:t>
    </dgm:pt>
    <dgm:pt modelId="{FE35B7AA-D47C-439B-9638-9EDC54488ACE}">
      <dgm:prSet/>
      <dgm:spPr/>
      <dgm:t>
        <a:bodyPr/>
        <a:lstStyle/>
        <a:p>
          <a:r>
            <a:rPr lang="en-US" dirty="0" smtClean="0"/>
            <a:t>Separates out features</a:t>
          </a:r>
        </a:p>
      </dgm:t>
    </dgm:pt>
    <dgm:pt modelId="{E8D70999-D680-4A60-AE40-F10AB47A2279}" type="parTrans" cxnId="{084C03DF-C549-4D41-A4F5-3B5C6D6CCA3B}">
      <dgm:prSet/>
      <dgm:spPr/>
      <dgm:t>
        <a:bodyPr/>
        <a:lstStyle/>
        <a:p>
          <a:endParaRPr lang="en-US"/>
        </a:p>
      </dgm:t>
    </dgm:pt>
    <dgm:pt modelId="{67BAAB46-F888-4840-A8A9-369A001F6C93}" type="sibTrans" cxnId="{084C03DF-C549-4D41-A4F5-3B5C6D6CCA3B}">
      <dgm:prSet/>
      <dgm:spPr/>
      <dgm:t>
        <a:bodyPr/>
        <a:lstStyle/>
        <a:p>
          <a:endParaRPr lang="en-US"/>
        </a:p>
      </dgm:t>
    </dgm:pt>
    <dgm:pt modelId="{E4183140-BA12-4BBE-B3A8-429253CC0396}">
      <dgm:prSet/>
      <dgm:spPr/>
      <dgm:t>
        <a:bodyPr/>
        <a:lstStyle/>
        <a:p>
          <a:r>
            <a:rPr lang="en-US" dirty="0" smtClean="0"/>
            <a:t>Allows for flexibility in release</a:t>
          </a:r>
        </a:p>
      </dgm:t>
    </dgm:pt>
    <dgm:pt modelId="{0DFC0F7F-80BD-4B4B-B726-1D0BDCD1AAEB}" type="parTrans" cxnId="{503C625A-1C87-47B8-982B-FB6E92C09C48}">
      <dgm:prSet/>
      <dgm:spPr/>
      <dgm:t>
        <a:bodyPr/>
        <a:lstStyle/>
        <a:p>
          <a:endParaRPr lang="en-US"/>
        </a:p>
      </dgm:t>
    </dgm:pt>
    <dgm:pt modelId="{0CD5552D-EB38-4F86-8C8A-AB36F1B15F1D}" type="sibTrans" cxnId="{503C625A-1C87-47B8-982B-FB6E92C09C48}">
      <dgm:prSet/>
      <dgm:spPr/>
      <dgm:t>
        <a:bodyPr/>
        <a:lstStyle/>
        <a:p>
          <a:endParaRPr lang="en-US"/>
        </a:p>
      </dgm:t>
    </dgm:pt>
    <dgm:pt modelId="{339BD9A0-87E7-4D52-882B-D9359F415975}">
      <dgm:prSet/>
      <dgm:spPr/>
      <dgm:t>
        <a:bodyPr/>
        <a:lstStyle/>
        <a:p>
          <a:r>
            <a:rPr lang="en-US" dirty="0" smtClean="0"/>
            <a:t>Allows for easier debugging (a problem with one feature doesn’t effect another feature)</a:t>
          </a:r>
        </a:p>
      </dgm:t>
    </dgm:pt>
    <dgm:pt modelId="{455F3B09-05E6-460C-A5CD-D704E00046C2}" type="parTrans" cxnId="{8EC7F647-AEBC-4AD0-BC43-AC99A1A41E6C}">
      <dgm:prSet/>
      <dgm:spPr/>
      <dgm:t>
        <a:bodyPr/>
        <a:lstStyle/>
        <a:p>
          <a:endParaRPr lang="en-US"/>
        </a:p>
      </dgm:t>
    </dgm:pt>
    <dgm:pt modelId="{CC2DDEF2-8A18-487F-96EF-FC7AFF322F34}" type="sibTrans" cxnId="{8EC7F647-AEBC-4AD0-BC43-AC99A1A41E6C}">
      <dgm:prSet/>
      <dgm:spPr/>
      <dgm:t>
        <a:bodyPr/>
        <a:lstStyle/>
        <a:p>
          <a:endParaRPr lang="en-US"/>
        </a:p>
      </dgm:t>
    </dgm:pt>
    <dgm:pt modelId="{1B281796-E3F4-4E3C-A56F-859A8C1B8D20}">
      <dgm:prSet/>
      <dgm:spPr/>
      <dgm:t>
        <a:bodyPr/>
        <a:lstStyle/>
        <a:p>
          <a:r>
            <a:rPr lang="en-US" smtClean="0"/>
            <a:t>Builds on the Branch by Quality pattern</a:t>
          </a:r>
          <a:endParaRPr lang="en-US" dirty="0" smtClean="0"/>
        </a:p>
      </dgm:t>
    </dgm:pt>
    <dgm:pt modelId="{0590E22B-B4A2-442F-8C4C-DE3A8E76BC64}" type="parTrans" cxnId="{AAE7C005-2485-440A-8F28-84AEB3BE2723}">
      <dgm:prSet/>
      <dgm:spPr/>
      <dgm:t>
        <a:bodyPr/>
        <a:lstStyle/>
        <a:p>
          <a:endParaRPr lang="en-US"/>
        </a:p>
      </dgm:t>
    </dgm:pt>
    <dgm:pt modelId="{9D5B196F-FD43-4D20-A0CF-807789C2D0D7}" type="sibTrans" cxnId="{AAE7C005-2485-440A-8F28-84AEB3BE2723}">
      <dgm:prSet/>
      <dgm:spPr/>
      <dgm:t>
        <a:bodyPr/>
        <a:lstStyle/>
        <a:p>
          <a:endParaRPr lang="en-US"/>
        </a:p>
      </dgm:t>
    </dgm:pt>
    <dgm:pt modelId="{98E1D7E4-61E5-4D5B-A90B-25DA9010E2D4}">
      <dgm:prSet/>
      <dgm:spPr/>
      <dgm:t>
        <a:bodyPr/>
        <a:lstStyle/>
        <a:p>
          <a:r>
            <a:rPr lang="en-US" smtClean="0"/>
            <a:t>Helps deal with longer running features</a:t>
          </a:r>
          <a:endParaRPr lang="en-US" dirty="0" smtClean="0"/>
        </a:p>
      </dgm:t>
    </dgm:pt>
    <dgm:pt modelId="{F506D06E-C048-4B8C-B2D8-A5E02A40EA89}" type="parTrans" cxnId="{B3B8CB76-D98F-4E74-A580-7361A9FEBF3B}">
      <dgm:prSet/>
      <dgm:spPr/>
      <dgm:t>
        <a:bodyPr/>
        <a:lstStyle/>
        <a:p>
          <a:endParaRPr lang="en-US"/>
        </a:p>
      </dgm:t>
    </dgm:pt>
    <dgm:pt modelId="{3AE8EF25-91BA-42AA-A805-DDE9E43D249D}" type="sibTrans" cxnId="{B3B8CB76-D98F-4E74-A580-7361A9FEBF3B}">
      <dgm:prSet/>
      <dgm:spPr/>
      <dgm:t>
        <a:bodyPr/>
        <a:lstStyle/>
        <a:p>
          <a:endParaRPr lang="en-US"/>
        </a:p>
      </dgm:t>
    </dgm:pt>
    <dgm:pt modelId="{8ACAF313-4930-4A80-8601-8BE7BC346460}">
      <dgm:prSet/>
      <dgm:spPr/>
      <dgm:t>
        <a:bodyPr/>
        <a:lstStyle/>
        <a:p>
          <a:r>
            <a:rPr lang="en-US" dirty="0" smtClean="0"/>
            <a:t>Feature teams need to remember to sync often with </a:t>
          </a:r>
          <a:r>
            <a:rPr lang="en-US" dirty="0" err="1" smtClean="0"/>
            <a:t>dev</a:t>
          </a:r>
          <a:r>
            <a:rPr lang="en-US" dirty="0" smtClean="0"/>
            <a:t> branch</a:t>
          </a:r>
        </a:p>
      </dgm:t>
    </dgm:pt>
    <dgm:pt modelId="{DEBD2EFA-4798-4E25-A445-4D070DB2B5C1}" type="parTrans" cxnId="{E5715C17-5C83-487F-899A-9717C97BC65F}">
      <dgm:prSet/>
      <dgm:spPr/>
      <dgm:t>
        <a:bodyPr/>
        <a:lstStyle/>
        <a:p>
          <a:endParaRPr lang="en-US"/>
        </a:p>
      </dgm:t>
    </dgm:pt>
    <dgm:pt modelId="{0CB5195F-3F1F-4D0B-9E1A-047F67CBA1A8}" type="sibTrans" cxnId="{E5715C17-5C83-487F-899A-9717C97BC65F}">
      <dgm:prSet/>
      <dgm:spPr/>
      <dgm:t>
        <a:bodyPr/>
        <a:lstStyle/>
        <a:p>
          <a:endParaRPr lang="en-US"/>
        </a:p>
      </dgm:t>
    </dgm:pt>
    <dgm:pt modelId="{DB2FFEFB-2DF9-4E23-A6AF-B992CF0A2F76}">
      <dgm:prSet/>
      <dgm:spPr/>
      <dgm:t>
        <a:bodyPr/>
        <a:lstStyle/>
        <a:p>
          <a:r>
            <a:rPr lang="en-US" dirty="0" smtClean="0"/>
            <a:t>Can get confusing for teams working on multiple features</a:t>
          </a:r>
          <a:endParaRPr lang="en-US" dirty="0"/>
        </a:p>
      </dgm:t>
    </dgm:pt>
    <dgm:pt modelId="{D469EF27-C1DD-4357-B0A7-6B0589A5525A}" type="parTrans" cxnId="{07FB0E2A-2E9D-4391-B74D-D314A94116CE}">
      <dgm:prSet/>
      <dgm:spPr/>
      <dgm:t>
        <a:bodyPr/>
        <a:lstStyle/>
        <a:p>
          <a:endParaRPr lang="en-US"/>
        </a:p>
      </dgm:t>
    </dgm:pt>
    <dgm:pt modelId="{7B482A89-1890-49F0-B68D-5F6761E3FCD3}" type="sibTrans" cxnId="{07FB0E2A-2E9D-4391-B74D-D314A94116CE}">
      <dgm:prSet/>
      <dgm:spPr/>
      <dgm:t>
        <a:bodyPr/>
        <a:lstStyle/>
        <a:p>
          <a:endParaRPr lang="en-US"/>
        </a:p>
      </dgm:t>
    </dgm:pt>
    <dgm:pt modelId="{5F2E51EF-C8D3-4282-AB64-0568003AE4CB}">
      <dgm:prSet/>
      <dgm:spPr/>
      <dgm:t>
        <a:bodyPr/>
        <a:lstStyle/>
        <a:p>
          <a:r>
            <a:rPr lang="en-US" dirty="0" smtClean="0"/>
            <a:t>Requires at least one test environment per feature</a:t>
          </a:r>
          <a:endParaRPr lang="en-US" dirty="0"/>
        </a:p>
      </dgm:t>
    </dgm:pt>
    <dgm:pt modelId="{DEBA32E3-EC9C-48F9-9374-E8C9575366BE}" type="parTrans" cxnId="{DD86E48B-2722-4D46-9F05-FA85658DCB18}">
      <dgm:prSet/>
      <dgm:spPr/>
      <dgm:t>
        <a:bodyPr/>
        <a:lstStyle/>
        <a:p>
          <a:endParaRPr lang="en-US"/>
        </a:p>
      </dgm:t>
    </dgm:pt>
    <dgm:pt modelId="{399ABE47-A676-4C39-869E-38935978F574}" type="sibTrans" cxnId="{DD86E48B-2722-4D46-9F05-FA85658DCB18}">
      <dgm:prSet/>
      <dgm:spPr/>
      <dgm:t>
        <a:bodyPr/>
        <a:lstStyle/>
        <a:p>
          <a:endParaRPr lang="en-US"/>
        </a:p>
      </dgm:t>
    </dgm:pt>
    <dgm:pt modelId="{632A27E6-FE05-4E5D-AC48-152B18D7C063}">
      <dgm:prSet/>
      <dgm:spPr/>
      <dgm:t>
        <a:bodyPr/>
        <a:lstStyle/>
        <a:p>
          <a:r>
            <a:rPr lang="en-US" dirty="0" smtClean="0"/>
            <a:t>May need multiple integration branches</a:t>
          </a:r>
          <a:endParaRPr lang="en-US" dirty="0"/>
        </a:p>
      </dgm:t>
    </dgm:pt>
    <dgm:pt modelId="{C1F75D22-2B24-4023-8E34-91065EEFD223}" type="parTrans" cxnId="{EC11D649-961A-47E1-9794-B240A242BFDC}">
      <dgm:prSet/>
      <dgm:spPr/>
      <dgm:t>
        <a:bodyPr/>
        <a:lstStyle/>
        <a:p>
          <a:endParaRPr lang="en-US"/>
        </a:p>
      </dgm:t>
    </dgm:pt>
    <dgm:pt modelId="{8B5194AA-06E3-4388-AE0E-D2299F0CFCAE}" type="sibTrans" cxnId="{EC11D649-961A-47E1-9794-B240A242BFDC}">
      <dgm:prSet/>
      <dgm:spPr/>
      <dgm:t>
        <a:bodyPr/>
        <a:lstStyle/>
        <a:p>
          <a:endParaRPr lang="en-US"/>
        </a:p>
      </dgm:t>
    </dgm:pt>
    <dgm:pt modelId="{AF65CD83-5BE7-4B85-81AD-547B99140579}" type="pres">
      <dgm:prSet presAssocID="{74FF0349-1FE3-4BD4-9158-06DC7BCF593A}" presName="layout" presStyleCnt="0">
        <dgm:presLayoutVars>
          <dgm:chMax/>
          <dgm:chPref/>
          <dgm:dir/>
          <dgm:resizeHandles/>
        </dgm:presLayoutVars>
      </dgm:prSet>
      <dgm:spPr/>
      <dgm:t>
        <a:bodyPr/>
        <a:lstStyle/>
        <a:p>
          <a:endParaRPr lang="en-US"/>
        </a:p>
      </dgm:t>
    </dgm:pt>
    <dgm:pt modelId="{30915391-06B2-43B3-B650-84EDD8F0F868}" type="pres">
      <dgm:prSet presAssocID="{F377657E-2B6F-480D-A559-CD5BF580DEA1}" presName="root" presStyleCnt="0">
        <dgm:presLayoutVars>
          <dgm:chMax/>
          <dgm:chPref/>
        </dgm:presLayoutVars>
      </dgm:prSet>
      <dgm:spPr/>
    </dgm:pt>
    <dgm:pt modelId="{D9E935CD-6194-4AF7-9770-C5332FA567B4}" type="pres">
      <dgm:prSet presAssocID="{F377657E-2B6F-480D-A559-CD5BF580DEA1}" presName="rootComposite" presStyleCnt="0">
        <dgm:presLayoutVars/>
      </dgm:prSet>
      <dgm:spPr/>
    </dgm:pt>
    <dgm:pt modelId="{C6FC055F-227C-4B39-8631-07A8BFA8D814}" type="pres">
      <dgm:prSet presAssocID="{F377657E-2B6F-480D-A559-CD5BF580DEA1}" presName="ParentAccent" presStyleLbl="alignNode1" presStyleIdx="0" presStyleCnt="2"/>
      <dgm:spPr/>
    </dgm:pt>
    <dgm:pt modelId="{A0054F55-B70F-46E4-A2A7-A0B5CC16DF58}" type="pres">
      <dgm:prSet presAssocID="{F377657E-2B6F-480D-A559-CD5BF580DEA1}" presName="ParentSmallAccent" presStyleLbl="fgAcc1" presStyleIdx="0" presStyleCnt="2"/>
      <dgm:spPr/>
    </dgm:pt>
    <dgm:pt modelId="{38D283E5-6F0B-4D7D-A681-F4BD70E00D48}" type="pres">
      <dgm:prSet presAssocID="{F377657E-2B6F-480D-A559-CD5BF580DEA1}" presName="Parent" presStyleLbl="revTx" presStyleIdx="0" presStyleCnt="12">
        <dgm:presLayoutVars>
          <dgm:chMax/>
          <dgm:chPref val="4"/>
          <dgm:bulletEnabled val="1"/>
        </dgm:presLayoutVars>
      </dgm:prSet>
      <dgm:spPr/>
      <dgm:t>
        <a:bodyPr/>
        <a:lstStyle/>
        <a:p>
          <a:endParaRPr lang="en-US"/>
        </a:p>
      </dgm:t>
    </dgm:pt>
    <dgm:pt modelId="{4DAA1424-4F79-4744-A042-D8FBB4DEEBA1}" type="pres">
      <dgm:prSet presAssocID="{F377657E-2B6F-480D-A559-CD5BF580DEA1}" presName="childShape" presStyleCnt="0">
        <dgm:presLayoutVars>
          <dgm:chMax val="0"/>
          <dgm:chPref val="0"/>
        </dgm:presLayoutVars>
      </dgm:prSet>
      <dgm:spPr/>
    </dgm:pt>
    <dgm:pt modelId="{023FE21D-EB87-4612-A202-15F1BD989D7E}" type="pres">
      <dgm:prSet presAssocID="{FE35B7AA-D47C-439B-9638-9EDC54488ACE}" presName="childComposite" presStyleCnt="0">
        <dgm:presLayoutVars>
          <dgm:chMax val="0"/>
          <dgm:chPref val="0"/>
        </dgm:presLayoutVars>
      </dgm:prSet>
      <dgm:spPr/>
    </dgm:pt>
    <dgm:pt modelId="{5A9B4AC6-8FC5-4C49-B0F5-D44F6D5001C1}" type="pres">
      <dgm:prSet presAssocID="{FE35B7AA-D47C-439B-9638-9EDC54488ACE}" presName="ChildAccent" presStyleLbl="solidFgAcc1" presStyleIdx="0" presStyleCnt="10"/>
      <dgm:spPr/>
    </dgm:pt>
    <dgm:pt modelId="{B678E61D-5AF0-4C70-8E7C-B0DABBE93E79}" type="pres">
      <dgm:prSet presAssocID="{FE35B7AA-D47C-439B-9638-9EDC54488ACE}" presName="Child" presStyleLbl="revTx" presStyleIdx="1" presStyleCnt="12">
        <dgm:presLayoutVars>
          <dgm:chMax val="0"/>
          <dgm:chPref val="0"/>
          <dgm:bulletEnabled val="1"/>
        </dgm:presLayoutVars>
      </dgm:prSet>
      <dgm:spPr/>
      <dgm:t>
        <a:bodyPr/>
        <a:lstStyle/>
        <a:p>
          <a:endParaRPr lang="en-US"/>
        </a:p>
      </dgm:t>
    </dgm:pt>
    <dgm:pt modelId="{CACC01FF-DCAA-401F-B8C8-351479F01E63}" type="pres">
      <dgm:prSet presAssocID="{E4183140-BA12-4BBE-B3A8-429253CC0396}" presName="childComposite" presStyleCnt="0">
        <dgm:presLayoutVars>
          <dgm:chMax val="0"/>
          <dgm:chPref val="0"/>
        </dgm:presLayoutVars>
      </dgm:prSet>
      <dgm:spPr/>
    </dgm:pt>
    <dgm:pt modelId="{2D093F47-3F55-45CA-BA72-B67E492B527D}" type="pres">
      <dgm:prSet presAssocID="{E4183140-BA12-4BBE-B3A8-429253CC0396}" presName="ChildAccent" presStyleLbl="solidFgAcc1" presStyleIdx="1" presStyleCnt="10"/>
      <dgm:spPr/>
    </dgm:pt>
    <dgm:pt modelId="{50EF5BDE-3671-4770-867A-E1CD4B17BFE4}" type="pres">
      <dgm:prSet presAssocID="{E4183140-BA12-4BBE-B3A8-429253CC0396}" presName="Child" presStyleLbl="revTx" presStyleIdx="2" presStyleCnt="12">
        <dgm:presLayoutVars>
          <dgm:chMax val="0"/>
          <dgm:chPref val="0"/>
          <dgm:bulletEnabled val="1"/>
        </dgm:presLayoutVars>
      </dgm:prSet>
      <dgm:spPr/>
      <dgm:t>
        <a:bodyPr/>
        <a:lstStyle/>
        <a:p>
          <a:endParaRPr lang="en-US"/>
        </a:p>
      </dgm:t>
    </dgm:pt>
    <dgm:pt modelId="{45D2C300-A3AE-4B7F-8A2D-4C125F1D4F72}" type="pres">
      <dgm:prSet presAssocID="{339BD9A0-87E7-4D52-882B-D9359F415975}" presName="childComposite" presStyleCnt="0">
        <dgm:presLayoutVars>
          <dgm:chMax val="0"/>
          <dgm:chPref val="0"/>
        </dgm:presLayoutVars>
      </dgm:prSet>
      <dgm:spPr/>
    </dgm:pt>
    <dgm:pt modelId="{C5D49CC2-6EC9-407C-B7D0-5BDC8328EB82}" type="pres">
      <dgm:prSet presAssocID="{339BD9A0-87E7-4D52-882B-D9359F415975}" presName="ChildAccent" presStyleLbl="solidFgAcc1" presStyleIdx="2" presStyleCnt="10"/>
      <dgm:spPr/>
    </dgm:pt>
    <dgm:pt modelId="{9A04062C-5200-4AD0-B95F-690E779033E2}" type="pres">
      <dgm:prSet presAssocID="{339BD9A0-87E7-4D52-882B-D9359F415975}" presName="Child" presStyleLbl="revTx" presStyleIdx="3" presStyleCnt="12">
        <dgm:presLayoutVars>
          <dgm:chMax val="0"/>
          <dgm:chPref val="0"/>
          <dgm:bulletEnabled val="1"/>
        </dgm:presLayoutVars>
      </dgm:prSet>
      <dgm:spPr/>
      <dgm:t>
        <a:bodyPr/>
        <a:lstStyle/>
        <a:p>
          <a:endParaRPr lang="en-US"/>
        </a:p>
      </dgm:t>
    </dgm:pt>
    <dgm:pt modelId="{EB84B5AB-F0C4-4801-BE60-9A0EF8168A8A}" type="pres">
      <dgm:prSet presAssocID="{1B281796-E3F4-4E3C-A56F-859A8C1B8D20}" presName="childComposite" presStyleCnt="0">
        <dgm:presLayoutVars>
          <dgm:chMax val="0"/>
          <dgm:chPref val="0"/>
        </dgm:presLayoutVars>
      </dgm:prSet>
      <dgm:spPr/>
    </dgm:pt>
    <dgm:pt modelId="{43E0974F-825F-4AF6-9579-61549C092774}" type="pres">
      <dgm:prSet presAssocID="{1B281796-E3F4-4E3C-A56F-859A8C1B8D20}" presName="ChildAccent" presStyleLbl="solidFgAcc1" presStyleIdx="3" presStyleCnt="10"/>
      <dgm:spPr/>
    </dgm:pt>
    <dgm:pt modelId="{3289B20F-E671-444F-B498-4B3E43D61655}" type="pres">
      <dgm:prSet presAssocID="{1B281796-E3F4-4E3C-A56F-859A8C1B8D20}" presName="Child" presStyleLbl="revTx" presStyleIdx="4" presStyleCnt="12">
        <dgm:presLayoutVars>
          <dgm:chMax val="0"/>
          <dgm:chPref val="0"/>
          <dgm:bulletEnabled val="1"/>
        </dgm:presLayoutVars>
      </dgm:prSet>
      <dgm:spPr/>
      <dgm:t>
        <a:bodyPr/>
        <a:lstStyle/>
        <a:p>
          <a:endParaRPr lang="en-US"/>
        </a:p>
      </dgm:t>
    </dgm:pt>
    <dgm:pt modelId="{CCD8ADD6-D544-40EA-87F1-25692207CC2A}" type="pres">
      <dgm:prSet presAssocID="{98E1D7E4-61E5-4D5B-A90B-25DA9010E2D4}" presName="childComposite" presStyleCnt="0">
        <dgm:presLayoutVars>
          <dgm:chMax val="0"/>
          <dgm:chPref val="0"/>
        </dgm:presLayoutVars>
      </dgm:prSet>
      <dgm:spPr/>
    </dgm:pt>
    <dgm:pt modelId="{B6F0772E-5BD6-4D48-8389-F00C929338F7}" type="pres">
      <dgm:prSet presAssocID="{98E1D7E4-61E5-4D5B-A90B-25DA9010E2D4}" presName="ChildAccent" presStyleLbl="solidFgAcc1" presStyleIdx="4" presStyleCnt="10"/>
      <dgm:spPr/>
    </dgm:pt>
    <dgm:pt modelId="{293083A0-5833-4A24-B102-C02597C5D415}" type="pres">
      <dgm:prSet presAssocID="{98E1D7E4-61E5-4D5B-A90B-25DA9010E2D4}" presName="Child" presStyleLbl="revTx" presStyleIdx="5" presStyleCnt="12">
        <dgm:presLayoutVars>
          <dgm:chMax val="0"/>
          <dgm:chPref val="0"/>
          <dgm:bulletEnabled val="1"/>
        </dgm:presLayoutVars>
      </dgm:prSet>
      <dgm:spPr/>
      <dgm:t>
        <a:bodyPr/>
        <a:lstStyle/>
        <a:p>
          <a:endParaRPr lang="en-US"/>
        </a:p>
      </dgm:t>
    </dgm:pt>
    <dgm:pt modelId="{FCD69196-4625-4503-929C-247DF9A85B4A}" type="pres">
      <dgm:prSet presAssocID="{986A2ED7-AFDC-4142-863D-BBFFB169C7F8}" presName="root" presStyleCnt="0">
        <dgm:presLayoutVars>
          <dgm:chMax/>
          <dgm:chPref/>
        </dgm:presLayoutVars>
      </dgm:prSet>
      <dgm:spPr/>
    </dgm:pt>
    <dgm:pt modelId="{C3FAAECA-AF07-4085-A2BA-FCE54B2BD135}" type="pres">
      <dgm:prSet presAssocID="{986A2ED7-AFDC-4142-863D-BBFFB169C7F8}" presName="rootComposite" presStyleCnt="0">
        <dgm:presLayoutVars/>
      </dgm:prSet>
      <dgm:spPr/>
    </dgm:pt>
    <dgm:pt modelId="{B21967DD-98C4-41F4-BEF1-3C727A172297}" type="pres">
      <dgm:prSet presAssocID="{986A2ED7-AFDC-4142-863D-BBFFB169C7F8}" presName="ParentAccent" presStyleLbl="alignNode1" presStyleIdx="1" presStyleCnt="2"/>
      <dgm:spPr/>
    </dgm:pt>
    <dgm:pt modelId="{1E250863-59C5-46E9-A7FE-DD620DD6FA8D}" type="pres">
      <dgm:prSet presAssocID="{986A2ED7-AFDC-4142-863D-BBFFB169C7F8}" presName="ParentSmallAccent" presStyleLbl="fgAcc1" presStyleIdx="1" presStyleCnt="2"/>
      <dgm:spPr/>
    </dgm:pt>
    <dgm:pt modelId="{7B491E9F-B53A-4AC7-B00F-90B1A906BF56}" type="pres">
      <dgm:prSet presAssocID="{986A2ED7-AFDC-4142-863D-BBFFB169C7F8}" presName="Parent" presStyleLbl="revTx" presStyleIdx="6" presStyleCnt="12">
        <dgm:presLayoutVars>
          <dgm:chMax/>
          <dgm:chPref val="4"/>
          <dgm:bulletEnabled val="1"/>
        </dgm:presLayoutVars>
      </dgm:prSet>
      <dgm:spPr/>
      <dgm:t>
        <a:bodyPr/>
        <a:lstStyle/>
        <a:p>
          <a:endParaRPr lang="en-US"/>
        </a:p>
      </dgm:t>
    </dgm:pt>
    <dgm:pt modelId="{0624E0F6-462D-4F36-94EE-63B1BD25B1F3}" type="pres">
      <dgm:prSet presAssocID="{986A2ED7-AFDC-4142-863D-BBFFB169C7F8}" presName="childShape" presStyleCnt="0">
        <dgm:presLayoutVars>
          <dgm:chMax val="0"/>
          <dgm:chPref val="0"/>
        </dgm:presLayoutVars>
      </dgm:prSet>
      <dgm:spPr/>
    </dgm:pt>
    <dgm:pt modelId="{D9B5A54F-C2E2-4CB7-86B5-13F451146E87}" type="pres">
      <dgm:prSet presAssocID="{81B1C6F7-35FF-4F84-91E3-C139824C4108}" presName="childComposite" presStyleCnt="0">
        <dgm:presLayoutVars>
          <dgm:chMax val="0"/>
          <dgm:chPref val="0"/>
        </dgm:presLayoutVars>
      </dgm:prSet>
      <dgm:spPr/>
    </dgm:pt>
    <dgm:pt modelId="{F66B30D8-AD9E-4F07-B7CE-6CD1EBB32C2F}" type="pres">
      <dgm:prSet presAssocID="{81B1C6F7-35FF-4F84-91E3-C139824C4108}" presName="ChildAccent" presStyleLbl="solidFgAcc1" presStyleIdx="5" presStyleCnt="10"/>
      <dgm:spPr/>
    </dgm:pt>
    <dgm:pt modelId="{433686CD-FCAD-4AB4-9F31-6C493990A84A}" type="pres">
      <dgm:prSet presAssocID="{81B1C6F7-35FF-4F84-91E3-C139824C4108}" presName="Child" presStyleLbl="revTx" presStyleIdx="7" presStyleCnt="12">
        <dgm:presLayoutVars>
          <dgm:chMax val="0"/>
          <dgm:chPref val="0"/>
          <dgm:bulletEnabled val="1"/>
        </dgm:presLayoutVars>
      </dgm:prSet>
      <dgm:spPr/>
      <dgm:t>
        <a:bodyPr/>
        <a:lstStyle/>
        <a:p>
          <a:endParaRPr lang="en-US"/>
        </a:p>
      </dgm:t>
    </dgm:pt>
    <dgm:pt modelId="{05250770-5082-45B4-AF95-0874416DF72F}" type="pres">
      <dgm:prSet presAssocID="{8ACAF313-4930-4A80-8601-8BE7BC346460}" presName="childComposite" presStyleCnt="0">
        <dgm:presLayoutVars>
          <dgm:chMax val="0"/>
          <dgm:chPref val="0"/>
        </dgm:presLayoutVars>
      </dgm:prSet>
      <dgm:spPr/>
    </dgm:pt>
    <dgm:pt modelId="{F4EC2B8E-9987-4638-97EF-5FF2E99F3EC0}" type="pres">
      <dgm:prSet presAssocID="{8ACAF313-4930-4A80-8601-8BE7BC346460}" presName="ChildAccent" presStyleLbl="solidFgAcc1" presStyleIdx="6" presStyleCnt="10"/>
      <dgm:spPr/>
    </dgm:pt>
    <dgm:pt modelId="{AF689B98-3651-481A-BD92-51705EA7078F}" type="pres">
      <dgm:prSet presAssocID="{8ACAF313-4930-4A80-8601-8BE7BC346460}" presName="Child" presStyleLbl="revTx" presStyleIdx="8" presStyleCnt="12">
        <dgm:presLayoutVars>
          <dgm:chMax val="0"/>
          <dgm:chPref val="0"/>
          <dgm:bulletEnabled val="1"/>
        </dgm:presLayoutVars>
      </dgm:prSet>
      <dgm:spPr/>
      <dgm:t>
        <a:bodyPr/>
        <a:lstStyle/>
        <a:p>
          <a:endParaRPr lang="en-US"/>
        </a:p>
      </dgm:t>
    </dgm:pt>
    <dgm:pt modelId="{6D615D58-B77C-43B9-8BFE-01FB4CB2E749}" type="pres">
      <dgm:prSet presAssocID="{DB2FFEFB-2DF9-4E23-A6AF-B992CF0A2F76}" presName="childComposite" presStyleCnt="0">
        <dgm:presLayoutVars>
          <dgm:chMax val="0"/>
          <dgm:chPref val="0"/>
        </dgm:presLayoutVars>
      </dgm:prSet>
      <dgm:spPr/>
    </dgm:pt>
    <dgm:pt modelId="{BE779934-7331-48C6-AEC0-DE054CE321A2}" type="pres">
      <dgm:prSet presAssocID="{DB2FFEFB-2DF9-4E23-A6AF-B992CF0A2F76}" presName="ChildAccent" presStyleLbl="solidFgAcc1" presStyleIdx="7" presStyleCnt="10"/>
      <dgm:spPr/>
    </dgm:pt>
    <dgm:pt modelId="{D6F0C02C-C55D-4827-9384-BC35EFCBE2DC}" type="pres">
      <dgm:prSet presAssocID="{DB2FFEFB-2DF9-4E23-A6AF-B992CF0A2F76}" presName="Child" presStyleLbl="revTx" presStyleIdx="9" presStyleCnt="12">
        <dgm:presLayoutVars>
          <dgm:chMax val="0"/>
          <dgm:chPref val="0"/>
          <dgm:bulletEnabled val="1"/>
        </dgm:presLayoutVars>
      </dgm:prSet>
      <dgm:spPr/>
      <dgm:t>
        <a:bodyPr/>
        <a:lstStyle/>
        <a:p>
          <a:endParaRPr lang="en-US"/>
        </a:p>
      </dgm:t>
    </dgm:pt>
    <dgm:pt modelId="{6F8BF6F3-2D75-4A6F-AD1A-6198A470A4B0}" type="pres">
      <dgm:prSet presAssocID="{5F2E51EF-C8D3-4282-AB64-0568003AE4CB}" presName="childComposite" presStyleCnt="0">
        <dgm:presLayoutVars>
          <dgm:chMax val="0"/>
          <dgm:chPref val="0"/>
        </dgm:presLayoutVars>
      </dgm:prSet>
      <dgm:spPr/>
    </dgm:pt>
    <dgm:pt modelId="{D56469D0-0AED-4FB1-BD3C-AE57A3300625}" type="pres">
      <dgm:prSet presAssocID="{5F2E51EF-C8D3-4282-AB64-0568003AE4CB}" presName="ChildAccent" presStyleLbl="solidFgAcc1" presStyleIdx="8" presStyleCnt="10"/>
      <dgm:spPr/>
    </dgm:pt>
    <dgm:pt modelId="{0A63406B-A69E-4CEB-973B-90F66104D610}" type="pres">
      <dgm:prSet presAssocID="{5F2E51EF-C8D3-4282-AB64-0568003AE4CB}" presName="Child" presStyleLbl="revTx" presStyleIdx="10" presStyleCnt="12">
        <dgm:presLayoutVars>
          <dgm:chMax val="0"/>
          <dgm:chPref val="0"/>
          <dgm:bulletEnabled val="1"/>
        </dgm:presLayoutVars>
      </dgm:prSet>
      <dgm:spPr/>
      <dgm:t>
        <a:bodyPr/>
        <a:lstStyle/>
        <a:p>
          <a:endParaRPr lang="en-US"/>
        </a:p>
      </dgm:t>
    </dgm:pt>
    <dgm:pt modelId="{F717E295-B803-4B9F-A78E-BA0E7ACC4BD0}" type="pres">
      <dgm:prSet presAssocID="{632A27E6-FE05-4E5D-AC48-152B18D7C063}" presName="childComposite" presStyleCnt="0">
        <dgm:presLayoutVars>
          <dgm:chMax val="0"/>
          <dgm:chPref val="0"/>
        </dgm:presLayoutVars>
      </dgm:prSet>
      <dgm:spPr/>
    </dgm:pt>
    <dgm:pt modelId="{73F57566-89B1-4AE6-8DD4-DEBB72879B53}" type="pres">
      <dgm:prSet presAssocID="{632A27E6-FE05-4E5D-AC48-152B18D7C063}" presName="ChildAccent" presStyleLbl="solidFgAcc1" presStyleIdx="9" presStyleCnt="10"/>
      <dgm:spPr/>
    </dgm:pt>
    <dgm:pt modelId="{A48A7185-224E-4538-B4E7-12A1A751F639}" type="pres">
      <dgm:prSet presAssocID="{632A27E6-FE05-4E5D-AC48-152B18D7C063}" presName="Child" presStyleLbl="revTx" presStyleIdx="11" presStyleCnt="12">
        <dgm:presLayoutVars>
          <dgm:chMax val="0"/>
          <dgm:chPref val="0"/>
          <dgm:bulletEnabled val="1"/>
        </dgm:presLayoutVars>
      </dgm:prSet>
      <dgm:spPr/>
      <dgm:t>
        <a:bodyPr/>
        <a:lstStyle/>
        <a:p>
          <a:endParaRPr lang="en-US"/>
        </a:p>
      </dgm:t>
    </dgm:pt>
  </dgm:ptLst>
  <dgm:cxnLst>
    <dgm:cxn modelId="{0CA72E9F-A81C-43D2-AABE-92C49271E3B8}" type="presOf" srcId="{5F2E51EF-C8D3-4282-AB64-0568003AE4CB}" destId="{0A63406B-A69E-4CEB-973B-90F66104D610}" srcOrd="0" destOrd="0" presId="urn:microsoft.com/office/officeart/2008/layout/SquareAccentList"/>
    <dgm:cxn modelId="{E5715C17-5C83-487F-899A-9717C97BC65F}" srcId="{986A2ED7-AFDC-4142-863D-BBFFB169C7F8}" destId="{8ACAF313-4930-4A80-8601-8BE7BC346460}" srcOrd="1" destOrd="0" parTransId="{DEBD2EFA-4798-4E25-A445-4D070DB2B5C1}" sibTransId="{0CB5195F-3F1F-4D0B-9E1A-047F67CBA1A8}"/>
    <dgm:cxn modelId="{EC11D649-961A-47E1-9794-B240A242BFDC}" srcId="{986A2ED7-AFDC-4142-863D-BBFFB169C7F8}" destId="{632A27E6-FE05-4E5D-AC48-152B18D7C063}" srcOrd="4" destOrd="0" parTransId="{C1F75D22-2B24-4023-8E34-91065EEFD223}" sibTransId="{8B5194AA-06E3-4388-AE0E-D2299F0CFCAE}"/>
    <dgm:cxn modelId="{8EC7F647-AEBC-4AD0-BC43-AC99A1A41E6C}" srcId="{F377657E-2B6F-480D-A559-CD5BF580DEA1}" destId="{339BD9A0-87E7-4D52-882B-D9359F415975}" srcOrd="2" destOrd="0" parTransId="{455F3B09-05E6-460C-A5CD-D704E00046C2}" sibTransId="{CC2DDEF2-8A18-487F-96EF-FC7AFF322F34}"/>
    <dgm:cxn modelId="{ADA64592-B63F-4641-84D8-F8D4AEEA322D}" type="presOf" srcId="{8ACAF313-4930-4A80-8601-8BE7BC346460}" destId="{AF689B98-3651-481A-BD92-51705EA7078F}" srcOrd="0" destOrd="0" presId="urn:microsoft.com/office/officeart/2008/layout/SquareAccentList"/>
    <dgm:cxn modelId="{3CA6B76F-9A38-48D4-B811-6AE1E5E72DCD}" srcId="{986A2ED7-AFDC-4142-863D-BBFFB169C7F8}" destId="{81B1C6F7-35FF-4F84-91E3-C139824C4108}" srcOrd="0" destOrd="0" parTransId="{21BBC5B1-D1F6-43E8-82FB-C08A073D73D4}" sibTransId="{C63B6021-19D7-418D-9AF9-21CC3D2F8FC8}"/>
    <dgm:cxn modelId="{ECBDB00F-4C56-4E82-A69F-D57A9488D022}" type="presOf" srcId="{74FF0349-1FE3-4BD4-9158-06DC7BCF593A}" destId="{AF65CD83-5BE7-4B85-81AD-547B99140579}" srcOrd="0" destOrd="0" presId="urn:microsoft.com/office/officeart/2008/layout/SquareAccentList"/>
    <dgm:cxn modelId="{B3B8CB76-D98F-4E74-A580-7361A9FEBF3B}" srcId="{F377657E-2B6F-480D-A559-CD5BF580DEA1}" destId="{98E1D7E4-61E5-4D5B-A90B-25DA9010E2D4}" srcOrd="4" destOrd="0" parTransId="{F506D06E-C048-4B8C-B2D8-A5E02A40EA89}" sibTransId="{3AE8EF25-91BA-42AA-A805-DDE9E43D249D}"/>
    <dgm:cxn modelId="{084C03DF-C549-4D41-A4F5-3B5C6D6CCA3B}" srcId="{F377657E-2B6F-480D-A559-CD5BF580DEA1}" destId="{FE35B7AA-D47C-439B-9638-9EDC54488ACE}" srcOrd="0" destOrd="0" parTransId="{E8D70999-D680-4A60-AE40-F10AB47A2279}" sibTransId="{67BAAB46-F888-4840-A8A9-369A001F6C93}"/>
    <dgm:cxn modelId="{33180F5D-0002-4C4D-9533-E7C2178C3A95}" type="presOf" srcId="{FE35B7AA-D47C-439B-9638-9EDC54488ACE}" destId="{B678E61D-5AF0-4C70-8E7C-B0DABBE93E79}" srcOrd="0" destOrd="0" presId="urn:microsoft.com/office/officeart/2008/layout/SquareAccentList"/>
    <dgm:cxn modelId="{0E1C8F80-55C0-406F-96B9-2CF534C26BB0}" type="presOf" srcId="{DB2FFEFB-2DF9-4E23-A6AF-B992CF0A2F76}" destId="{D6F0C02C-C55D-4827-9384-BC35EFCBE2DC}" srcOrd="0" destOrd="0" presId="urn:microsoft.com/office/officeart/2008/layout/SquareAccentList"/>
    <dgm:cxn modelId="{A262151A-1454-41D3-934B-E6B7DD35D6AC}" type="presOf" srcId="{632A27E6-FE05-4E5D-AC48-152B18D7C063}" destId="{A48A7185-224E-4538-B4E7-12A1A751F639}" srcOrd="0" destOrd="0" presId="urn:microsoft.com/office/officeart/2008/layout/SquareAccentList"/>
    <dgm:cxn modelId="{B175EA00-2B28-453B-B03C-42EE3C2DB335}" type="presOf" srcId="{81B1C6F7-35FF-4F84-91E3-C139824C4108}" destId="{433686CD-FCAD-4AB4-9F31-6C493990A84A}" srcOrd="0" destOrd="0" presId="urn:microsoft.com/office/officeart/2008/layout/SquareAccentList"/>
    <dgm:cxn modelId="{5464537C-2AB7-4455-8342-20540257A507}" type="presOf" srcId="{F377657E-2B6F-480D-A559-CD5BF580DEA1}" destId="{38D283E5-6F0B-4D7D-A681-F4BD70E00D48}" srcOrd="0" destOrd="0" presId="urn:microsoft.com/office/officeart/2008/layout/SquareAccentList"/>
    <dgm:cxn modelId="{07FB0E2A-2E9D-4391-B74D-D314A94116CE}" srcId="{986A2ED7-AFDC-4142-863D-BBFFB169C7F8}" destId="{DB2FFEFB-2DF9-4E23-A6AF-B992CF0A2F76}" srcOrd="2" destOrd="0" parTransId="{D469EF27-C1DD-4357-B0A7-6B0589A5525A}" sibTransId="{7B482A89-1890-49F0-B68D-5F6761E3FCD3}"/>
    <dgm:cxn modelId="{AAE7C005-2485-440A-8F28-84AEB3BE2723}" srcId="{F377657E-2B6F-480D-A559-CD5BF580DEA1}" destId="{1B281796-E3F4-4E3C-A56F-859A8C1B8D20}" srcOrd="3" destOrd="0" parTransId="{0590E22B-B4A2-442F-8C4C-DE3A8E76BC64}" sibTransId="{9D5B196F-FD43-4D20-A0CF-807789C2D0D7}"/>
    <dgm:cxn modelId="{503C625A-1C87-47B8-982B-FB6E92C09C48}" srcId="{F377657E-2B6F-480D-A559-CD5BF580DEA1}" destId="{E4183140-BA12-4BBE-B3A8-429253CC0396}" srcOrd="1" destOrd="0" parTransId="{0DFC0F7F-80BD-4B4B-B726-1D0BDCD1AAEB}" sibTransId="{0CD5552D-EB38-4F86-8C8A-AB36F1B15F1D}"/>
    <dgm:cxn modelId="{15B2F243-75EA-47ED-A1A3-048E26267058}" type="presOf" srcId="{98E1D7E4-61E5-4D5B-A90B-25DA9010E2D4}" destId="{293083A0-5833-4A24-B102-C02597C5D415}" srcOrd="0" destOrd="0" presId="urn:microsoft.com/office/officeart/2008/layout/SquareAccentList"/>
    <dgm:cxn modelId="{DD86E48B-2722-4D46-9F05-FA85658DCB18}" srcId="{986A2ED7-AFDC-4142-863D-BBFFB169C7F8}" destId="{5F2E51EF-C8D3-4282-AB64-0568003AE4CB}" srcOrd="3" destOrd="0" parTransId="{DEBA32E3-EC9C-48F9-9374-E8C9575366BE}" sibTransId="{399ABE47-A676-4C39-869E-38935978F574}"/>
    <dgm:cxn modelId="{EE5182C8-827C-4AF8-A98E-79D6DF5B3604}" type="presOf" srcId="{E4183140-BA12-4BBE-B3A8-429253CC0396}" destId="{50EF5BDE-3671-4770-867A-E1CD4B17BFE4}" srcOrd="0" destOrd="0" presId="urn:microsoft.com/office/officeart/2008/layout/SquareAccentList"/>
    <dgm:cxn modelId="{EB3CEE01-EFB6-4683-AC5F-EBB0F17FA663}" type="presOf" srcId="{1B281796-E3F4-4E3C-A56F-859A8C1B8D20}" destId="{3289B20F-E671-444F-B498-4B3E43D61655}" srcOrd="0" destOrd="0" presId="urn:microsoft.com/office/officeart/2008/layout/SquareAccentList"/>
    <dgm:cxn modelId="{9D31B78E-C2D8-4585-BD87-E3383CEA1E9F}" srcId="{74FF0349-1FE3-4BD4-9158-06DC7BCF593A}" destId="{986A2ED7-AFDC-4142-863D-BBFFB169C7F8}" srcOrd="1" destOrd="0" parTransId="{F98FFDBB-4068-4019-8F70-0DD5531A91B8}" sibTransId="{32108B37-9880-4E06-8179-7BBC70114E89}"/>
    <dgm:cxn modelId="{5D74851C-BA6F-48DC-80E2-765AF8C08083}" type="presOf" srcId="{986A2ED7-AFDC-4142-863D-BBFFB169C7F8}" destId="{7B491E9F-B53A-4AC7-B00F-90B1A906BF56}" srcOrd="0" destOrd="0" presId="urn:microsoft.com/office/officeart/2008/layout/SquareAccentList"/>
    <dgm:cxn modelId="{14386742-0185-4182-9BDE-B792429CA4AC}" type="presOf" srcId="{339BD9A0-87E7-4D52-882B-D9359F415975}" destId="{9A04062C-5200-4AD0-B95F-690E779033E2}" srcOrd="0" destOrd="0" presId="urn:microsoft.com/office/officeart/2008/layout/SquareAccentList"/>
    <dgm:cxn modelId="{64CEE24F-B8F9-4A5B-80E6-9A225E239C6D}" srcId="{74FF0349-1FE3-4BD4-9158-06DC7BCF593A}" destId="{F377657E-2B6F-480D-A559-CD5BF580DEA1}" srcOrd="0" destOrd="0" parTransId="{10494D81-75A8-4C00-A322-F61788F9E6D3}" sibTransId="{0113D33B-FF03-4180-B24D-53E841E2BC16}"/>
    <dgm:cxn modelId="{43C72469-FA34-42CA-9011-74DEBDB38AFB}" type="presParOf" srcId="{AF65CD83-5BE7-4B85-81AD-547B99140579}" destId="{30915391-06B2-43B3-B650-84EDD8F0F868}" srcOrd="0" destOrd="0" presId="urn:microsoft.com/office/officeart/2008/layout/SquareAccentList"/>
    <dgm:cxn modelId="{D2304C45-7D0E-4A89-8C30-1C73D9D94F94}" type="presParOf" srcId="{30915391-06B2-43B3-B650-84EDD8F0F868}" destId="{D9E935CD-6194-4AF7-9770-C5332FA567B4}" srcOrd="0" destOrd="0" presId="urn:microsoft.com/office/officeart/2008/layout/SquareAccentList"/>
    <dgm:cxn modelId="{F91EB44A-5686-4838-8800-D50C3E764D40}" type="presParOf" srcId="{D9E935CD-6194-4AF7-9770-C5332FA567B4}" destId="{C6FC055F-227C-4B39-8631-07A8BFA8D814}" srcOrd="0" destOrd="0" presId="urn:microsoft.com/office/officeart/2008/layout/SquareAccentList"/>
    <dgm:cxn modelId="{4B236576-DF74-4D77-9A7D-DEA8DAFA9E60}" type="presParOf" srcId="{D9E935CD-6194-4AF7-9770-C5332FA567B4}" destId="{A0054F55-B70F-46E4-A2A7-A0B5CC16DF58}" srcOrd="1" destOrd="0" presId="urn:microsoft.com/office/officeart/2008/layout/SquareAccentList"/>
    <dgm:cxn modelId="{4A2ABAD2-C2F2-4BD1-8075-19A35592F593}" type="presParOf" srcId="{D9E935CD-6194-4AF7-9770-C5332FA567B4}" destId="{38D283E5-6F0B-4D7D-A681-F4BD70E00D48}" srcOrd="2" destOrd="0" presId="urn:microsoft.com/office/officeart/2008/layout/SquareAccentList"/>
    <dgm:cxn modelId="{5F96CBB0-0213-4C28-BD1D-F12242B6950C}" type="presParOf" srcId="{30915391-06B2-43B3-B650-84EDD8F0F868}" destId="{4DAA1424-4F79-4744-A042-D8FBB4DEEBA1}" srcOrd="1" destOrd="0" presId="urn:microsoft.com/office/officeart/2008/layout/SquareAccentList"/>
    <dgm:cxn modelId="{1080395B-BF1C-4FC4-900D-45097B2E5662}" type="presParOf" srcId="{4DAA1424-4F79-4744-A042-D8FBB4DEEBA1}" destId="{023FE21D-EB87-4612-A202-15F1BD989D7E}" srcOrd="0" destOrd="0" presId="urn:microsoft.com/office/officeart/2008/layout/SquareAccentList"/>
    <dgm:cxn modelId="{6F0B20BC-A552-4E08-B410-0BACF211B0DE}" type="presParOf" srcId="{023FE21D-EB87-4612-A202-15F1BD989D7E}" destId="{5A9B4AC6-8FC5-4C49-B0F5-D44F6D5001C1}" srcOrd="0" destOrd="0" presId="urn:microsoft.com/office/officeart/2008/layout/SquareAccentList"/>
    <dgm:cxn modelId="{6517B942-CFF6-4027-9C75-E487E007BD2B}" type="presParOf" srcId="{023FE21D-EB87-4612-A202-15F1BD989D7E}" destId="{B678E61D-5AF0-4C70-8E7C-B0DABBE93E79}" srcOrd="1" destOrd="0" presId="urn:microsoft.com/office/officeart/2008/layout/SquareAccentList"/>
    <dgm:cxn modelId="{3779344E-A62D-4DAE-85BF-21654271454B}" type="presParOf" srcId="{4DAA1424-4F79-4744-A042-D8FBB4DEEBA1}" destId="{CACC01FF-DCAA-401F-B8C8-351479F01E63}" srcOrd="1" destOrd="0" presId="urn:microsoft.com/office/officeart/2008/layout/SquareAccentList"/>
    <dgm:cxn modelId="{99B7CA09-3EE0-41D1-B718-6971FDA369C5}" type="presParOf" srcId="{CACC01FF-DCAA-401F-B8C8-351479F01E63}" destId="{2D093F47-3F55-45CA-BA72-B67E492B527D}" srcOrd="0" destOrd="0" presId="urn:microsoft.com/office/officeart/2008/layout/SquareAccentList"/>
    <dgm:cxn modelId="{C321BE62-B8DE-493D-AD7C-83B7F24979E2}" type="presParOf" srcId="{CACC01FF-DCAA-401F-B8C8-351479F01E63}" destId="{50EF5BDE-3671-4770-867A-E1CD4B17BFE4}" srcOrd="1" destOrd="0" presId="urn:microsoft.com/office/officeart/2008/layout/SquareAccentList"/>
    <dgm:cxn modelId="{C0334259-9ACC-41CA-BAC1-D32B92ACD24E}" type="presParOf" srcId="{4DAA1424-4F79-4744-A042-D8FBB4DEEBA1}" destId="{45D2C300-A3AE-4B7F-8A2D-4C125F1D4F72}" srcOrd="2" destOrd="0" presId="urn:microsoft.com/office/officeart/2008/layout/SquareAccentList"/>
    <dgm:cxn modelId="{36C9BCBA-D2E3-4598-9506-DF17EB7D2BA2}" type="presParOf" srcId="{45D2C300-A3AE-4B7F-8A2D-4C125F1D4F72}" destId="{C5D49CC2-6EC9-407C-B7D0-5BDC8328EB82}" srcOrd="0" destOrd="0" presId="urn:microsoft.com/office/officeart/2008/layout/SquareAccentList"/>
    <dgm:cxn modelId="{5F0810F7-0663-4B35-9841-357637F398D0}" type="presParOf" srcId="{45D2C300-A3AE-4B7F-8A2D-4C125F1D4F72}" destId="{9A04062C-5200-4AD0-B95F-690E779033E2}" srcOrd="1" destOrd="0" presId="urn:microsoft.com/office/officeart/2008/layout/SquareAccentList"/>
    <dgm:cxn modelId="{E2230682-A548-486C-A19B-F8DC7BEBF1BA}" type="presParOf" srcId="{4DAA1424-4F79-4744-A042-D8FBB4DEEBA1}" destId="{EB84B5AB-F0C4-4801-BE60-9A0EF8168A8A}" srcOrd="3" destOrd="0" presId="urn:microsoft.com/office/officeart/2008/layout/SquareAccentList"/>
    <dgm:cxn modelId="{CA788553-D97B-4985-8080-2F853969500A}" type="presParOf" srcId="{EB84B5AB-F0C4-4801-BE60-9A0EF8168A8A}" destId="{43E0974F-825F-4AF6-9579-61549C092774}" srcOrd="0" destOrd="0" presId="urn:microsoft.com/office/officeart/2008/layout/SquareAccentList"/>
    <dgm:cxn modelId="{F14CB24F-D167-479C-9F03-27B1D2D96CA9}" type="presParOf" srcId="{EB84B5AB-F0C4-4801-BE60-9A0EF8168A8A}" destId="{3289B20F-E671-444F-B498-4B3E43D61655}" srcOrd="1" destOrd="0" presId="urn:microsoft.com/office/officeart/2008/layout/SquareAccentList"/>
    <dgm:cxn modelId="{78DF2126-1F12-4332-92EC-F3D8B053F22C}" type="presParOf" srcId="{4DAA1424-4F79-4744-A042-D8FBB4DEEBA1}" destId="{CCD8ADD6-D544-40EA-87F1-25692207CC2A}" srcOrd="4" destOrd="0" presId="urn:microsoft.com/office/officeart/2008/layout/SquareAccentList"/>
    <dgm:cxn modelId="{D4CCB1EA-7477-4E3A-AB0D-7B002ED81A48}" type="presParOf" srcId="{CCD8ADD6-D544-40EA-87F1-25692207CC2A}" destId="{B6F0772E-5BD6-4D48-8389-F00C929338F7}" srcOrd="0" destOrd="0" presId="urn:microsoft.com/office/officeart/2008/layout/SquareAccentList"/>
    <dgm:cxn modelId="{FA4CBD9D-C490-4007-8A12-1C65A6492F97}" type="presParOf" srcId="{CCD8ADD6-D544-40EA-87F1-25692207CC2A}" destId="{293083A0-5833-4A24-B102-C02597C5D415}" srcOrd="1" destOrd="0" presId="urn:microsoft.com/office/officeart/2008/layout/SquareAccentList"/>
    <dgm:cxn modelId="{CCB7959A-2ED6-41B6-869A-1A06979C463D}" type="presParOf" srcId="{AF65CD83-5BE7-4B85-81AD-547B99140579}" destId="{FCD69196-4625-4503-929C-247DF9A85B4A}" srcOrd="1" destOrd="0" presId="urn:microsoft.com/office/officeart/2008/layout/SquareAccentList"/>
    <dgm:cxn modelId="{0016E6CD-2D07-4FDD-BD14-96582CE45211}" type="presParOf" srcId="{FCD69196-4625-4503-929C-247DF9A85B4A}" destId="{C3FAAECA-AF07-4085-A2BA-FCE54B2BD135}" srcOrd="0" destOrd="0" presId="urn:microsoft.com/office/officeart/2008/layout/SquareAccentList"/>
    <dgm:cxn modelId="{25601397-6667-428B-806E-6E35EFA66A32}" type="presParOf" srcId="{C3FAAECA-AF07-4085-A2BA-FCE54B2BD135}" destId="{B21967DD-98C4-41F4-BEF1-3C727A172297}" srcOrd="0" destOrd="0" presId="urn:microsoft.com/office/officeart/2008/layout/SquareAccentList"/>
    <dgm:cxn modelId="{12A03E2C-B387-4DE4-BEBB-75DEB93682F3}" type="presParOf" srcId="{C3FAAECA-AF07-4085-A2BA-FCE54B2BD135}" destId="{1E250863-59C5-46E9-A7FE-DD620DD6FA8D}" srcOrd="1" destOrd="0" presId="urn:microsoft.com/office/officeart/2008/layout/SquareAccentList"/>
    <dgm:cxn modelId="{86AE8EEB-6D76-4FC7-AD12-AEA1A405C028}" type="presParOf" srcId="{C3FAAECA-AF07-4085-A2BA-FCE54B2BD135}" destId="{7B491E9F-B53A-4AC7-B00F-90B1A906BF56}" srcOrd="2" destOrd="0" presId="urn:microsoft.com/office/officeart/2008/layout/SquareAccentList"/>
    <dgm:cxn modelId="{4F21D1E1-788E-44AB-B513-0E2F3F58A1F5}" type="presParOf" srcId="{FCD69196-4625-4503-929C-247DF9A85B4A}" destId="{0624E0F6-462D-4F36-94EE-63B1BD25B1F3}" srcOrd="1" destOrd="0" presId="urn:microsoft.com/office/officeart/2008/layout/SquareAccentList"/>
    <dgm:cxn modelId="{9B9D2BE0-D993-44B9-9E1F-102B8896BC0F}" type="presParOf" srcId="{0624E0F6-462D-4F36-94EE-63B1BD25B1F3}" destId="{D9B5A54F-C2E2-4CB7-86B5-13F451146E87}" srcOrd="0" destOrd="0" presId="urn:microsoft.com/office/officeart/2008/layout/SquareAccentList"/>
    <dgm:cxn modelId="{A746031C-40BA-4922-AFD5-68CEB41863A0}" type="presParOf" srcId="{D9B5A54F-C2E2-4CB7-86B5-13F451146E87}" destId="{F66B30D8-AD9E-4F07-B7CE-6CD1EBB32C2F}" srcOrd="0" destOrd="0" presId="urn:microsoft.com/office/officeart/2008/layout/SquareAccentList"/>
    <dgm:cxn modelId="{24501237-9D60-4C50-B3CA-7505BEC61A9F}" type="presParOf" srcId="{D9B5A54F-C2E2-4CB7-86B5-13F451146E87}" destId="{433686CD-FCAD-4AB4-9F31-6C493990A84A}" srcOrd="1" destOrd="0" presId="urn:microsoft.com/office/officeart/2008/layout/SquareAccentList"/>
    <dgm:cxn modelId="{B56B8AE5-31F1-4E7C-8E02-1CADCF51F47F}" type="presParOf" srcId="{0624E0F6-462D-4F36-94EE-63B1BD25B1F3}" destId="{05250770-5082-45B4-AF95-0874416DF72F}" srcOrd="1" destOrd="0" presId="urn:microsoft.com/office/officeart/2008/layout/SquareAccentList"/>
    <dgm:cxn modelId="{90B97E17-518A-4555-ABEB-2AE166355033}" type="presParOf" srcId="{05250770-5082-45B4-AF95-0874416DF72F}" destId="{F4EC2B8E-9987-4638-97EF-5FF2E99F3EC0}" srcOrd="0" destOrd="0" presId="urn:microsoft.com/office/officeart/2008/layout/SquareAccentList"/>
    <dgm:cxn modelId="{EFB5C00A-5C1D-49CB-898E-3E26FAFCEF18}" type="presParOf" srcId="{05250770-5082-45B4-AF95-0874416DF72F}" destId="{AF689B98-3651-481A-BD92-51705EA7078F}" srcOrd="1" destOrd="0" presId="urn:microsoft.com/office/officeart/2008/layout/SquareAccentList"/>
    <dgm:cxn modelId="{E930DCDD-5B21-4E32-84DF-367AAF40D6D5}" type="presParOf" srcId="{0624E0F6-462D-4F36-94EE-63B1BD25B1F3}" destId="{6D615D58-B77C-43B9-8BFE-01FB4CB2E749}" srcOrd="2" destOrd="0" presId="urn:microsoft.com/office/officeart/2008/layout/SquareAccentList"/>
    <dgm:cxn modelId="{C5CD30A9-114B-43FF-88A2-EAF41657CA77}" type="presParOf" srcId="{6D615D58-B77C-43B9-8BFE-01FB4CB2E749}" destId="{BE779934-7331-48C6-AEC0-DE054CE321A2}" srcOrd="0" destOrd="0" presId="urn:microsoft.com/office/officeart/2008/layout/SquareAccentList"/>
    <dgm:cxn modelId="{CFBE8481-EFFA-4F00-94AD-3478332D2C4C}" type="presParOf" srcId="{6D615D58-B77C-43B9-8BFE-01FB4CB2E749}" destId="{D6F0C02C-C55D-4827-9384-BC35EFCBE2DC}" srcOrd="1" destOrd="0" presId="urn:microsoft.com/office/officeart/2008/layout/SquareAccentList"/>
    <dgm:cxn modelId="{2D5B1CE9-9687-425D-9A29-8CCEAADE4757}" type="presParOf" srcId="{0624E0F6-462D-4F36-94EE-63B1BD25B1F3}" destId="{6F8BF6F3-2D75-4A6F-AD1A-6198A470A4B0}" srcOrd="3" destOrd="0" presId="urn:microsoft.com/office/officeart/2008/layout/SquareAccentList"/>
    <dgm:cxn modelId="{D4495906-14DE-45FD-A074-DED5CB901391}" type="presParOf" srcId="{6F8BF6F3-2D75-4A6F-AD1A-6198A470A4B0}" destId="{D56469D0-0AED-4FB1-BD3C-AE57A3300625}" srcOrd="0" destOrd="0" presId="urn:microsoft.com/office/officeart/2008/layout/SquareAccentList"/>
    <dgm:cxn modelId="{A843B7F1-52BE-4B84-A202-4FEC327EDD69}" type="presParOf" srcId="{6F8BF6F3-2D75-4A6F-AD1A-6198A470A4B0}" destId="{0A63406B-A69E-4CEB-973B-90F66104D610}" srcOrd="1" destOrd="0" presId="urn:microsoft.com/office/officeart/2008/layout/SquareAccentList"/>
    <dgm:cxn modelId="{BE71DB4E-94A2-43E1-8F5E-F4FD3FE3E17D}" type="presParOf" srcId="{0624E0F6-462D-4F36-94EE-63B1BD25B1F3}" destId="{F717E295-B803-4B9F-A78E-BA0E7ACC4BD0}" srcOrd="4" destOrd="0" presId="urn:microsoft.com/office/officeart/2008/layout/SquareAccentList"/>
    <dgm:cxn modelId="{BF171D7C-3E46-4A32-B874-6F20F329EB61}" type="presParOf" srcId="{F717E295-B803-4B9F-A78E-BA0E7ACC4BD0}" destId="{73F57566-89B1-4AE6-8DD4-DEBB72879B53}" srcOrd="0" destOrd="0" presId="urn:microsoft.com/office/officeart/2008/layout/SquareAccentList"/>
    <dgm:cxn modelId="{6C4959F8-6E87-4248-9E00-A4BB7FEF4E47}" type="presParOf" srcId="{F717E295-B803-4B9F-A78E-BA0E7ACC4BD0}" destId="{A48A7185-224E-4538-B4E7-12A1A751F639}" srcOrd="1" destOrd="0" presId="urn:microsoft.com/office/officeart/2008/layout/SquareAccent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FC055F-227C-4B39-8631-07A8BFA8D814}">
      <dsp:nvSpPr>
        <dsp:cNvPr id="0" name=""/>
        <dsp:cNvSpPr/>
      </dsp:nvSpPr>
      <dsp:spPr>
        <a:xfrm>
          <a:off x="1236511" y="896901"/>
          <a:ext cx="4243805" cy="499271"/>
        </a:xfrm>
        <a:prstGeom prst="rect">
          <a:avLst/>
        </a:prstGeom>
        <a:solidFill>
          <a:schemeClr val="accent3">
            <a:hueOff val="0"/>
            <a:satOff val="0"/>
            <a:lumOff val="0"/>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0054F55-B70F-46E4-A2A7-A0B5CC16DF58}">
      <dsp:nvSpPr>
        <dsp:cNvPr id="0" name=""/>
        <dsp:cNvSpPr/>
      </dsp:nvSpPr>
      <dsp:spPr>
        <a:xfrm>
          <a:off x="1236511" y="1084407"/>
          <a:ext cx="311765" cy="3117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8D283E5-6F0B-4D7D-A681-F4BD70E00D48}">
      <dsp:nvSpPr>
        <dsp:cNvPr id="0" name=""/>
        <dsp:cNvSpPr/>
      </dsp:nvSpPr>
      <dsp:spPr>
        <a:xfrm>
          <a:off x="1236511" y="0"/>
          <a:ext cx="4243805" cy="89690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dirty="0" smtClean="0"/>
            <a:t>Pros</a:t>
          </a:r>
          <a:endParaRPr lang="en-US" sz="5400" kern="1200" dirty="0"/>
        </a:p>
      </dsp:txBody>
      <dsp:txXfrm>
        <a:off x="1236511" y="0"/>
        <a:ext cx="4243805" cy="896901"/>
      </dsp:txXfrm>
    </dsp:sp>
    <dsp:sp modelId="{5E4645E0-02E3-4125-876F-BD670B5599B4}">
      <dsp:nvSpPr>
        <dsp:cNvPr id="0" name=""/>
        <dsp:cNvSpPr/>
      </dsp:nvSpPr>
      <dsp:spPr>
        <a:xfrm>
          <a:off x="1236511" y="1811122"/>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2E02DA4-F29F-497B-A00F-8641BCFD154D}">
      <dsp:nvSpPr>
        <dsp:cNvPr id="0" name=""/>
        <dsp:cNvSpPr/>
      </dsp:nvSpPr>
      <dsp:spPr>
        <a:xfrm>
          <a:off x="1533578" y="1603647"/>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Simplest model to use</a:t>
          </a:r>
          <a:endParaRPr lang="en-US" sz="1700" kern="1200" dirty="0"/>
        </a:p>
      </dsp:txBody>
      <dsp:txXfrm>
        <a:off x="1533578" y="1603647"/>
        <a:ext cx="3946739" cy="726707"/>
      </dsp:txXfrm>
    </dsp:sp>
    <dsp:sp modelId="{70725673-1851-45B3-ACF6-916D45C3C266}">
      <dsp:nvSpPr>
        <dsp:cNvPr id="0" name=""/>
        <dsp:cNvSpPr/>
      </dsp:nvSpPr>
      <dsp:spPr>
        <a:xfrm>
          <a:off x="1236511" y="2537830"/>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9508849-86A5-4130-AD41-AB8F08751B12}">
      <dsp:nvSpPr>
        <dsp:cNvPr id="0" name=""/>
        <dsp:cNvSpPr/>
      </dsp:nvSpPr>
      <dsp:spPr>
        <a:xfrm>
          <a:off x="1533578" y="2330355"/>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Good choice for single version web applications</a:t>
          </a:r>
          <a:endParaRPr lang="en-US" sz="1700" kern="1200" dirty="0"/>
        </a:p>
      </dsp:txBody>
      <dsp:txXfrm>
        <a:off x="1533578" y="2330355"/>
        <a:ext cx="3946739" cy="726707"/>
      </dsp:txXfrm>
    </dsp:sp>
    <dsp:sp modelId="{73689E53-C604-4704-8183-50D6125A5733}">
      <dsp:nvSpPr>
        <dsp:cNvPr id="0" name=""/>
        <dsp:cNvSpPr/>
      </dsp:nvSpPr>
      <dsp:spPr>
        <a:xfrm>
          <a:off x="1236511" y="3264537"/>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42FBC8F-2C8C-4D84-9386-E9ACFCF02AC5}">
      <dsp:nvSpPr>
        <dsp:cNvPr id="0" name=""/>
        <dsp:cNvSpPr/>
      </dsp:nvSpPr>
      <dsp:spPr>
        <a:xfrm>
          <a:off x="1533578" y="3057062"/>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smtClean="0"/>
            <a:t>Same pattern for hot fix or maintenance release</a:t>
          </a:r>
          <a:endParaRPr lang="en-US" sz="1700" kern="1200" dirty="0"/>
        </a:p>
      </dsp:txBody>
      <dsp:txXfrm>
        <a:off x="1533578" y="3057062"/>
        <a:ext cx="3946739" cy="726707"/>
      </dsp:txXfrm>
    </dsp:sp>
    <dsp:sp modelId="{10B85981-E5D3-4AA0-B743-BA04BA589276}">
      <dsp:nvSpPr>
        <dsp:cNvPr id="0" name=""/>
        <dsp:cNvSpPr/>
      </dsp:nvSpPr>
      <dsp:spPr>
        <a:xfrm>
          <a:off x="1236511" y="3991245"/>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F92C3C6-6B6E-48D1-855F-91B2388A7DF4}">
      <dsp:nvSpPr>
        <dsp:cNvPr id="0" name=""/>
        <dsp:cNvSpPr/>
      </dsp:nvSpPr>
      <dsp:spPr>
        <a:xfrm>
          <a:off x="1533578" y="3783770"/>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smtClean="0"/>
            <a:t>Minimal amount of branching</a:t>
          </a:r>
          <a:endParaRPr lang="en-US" sz="1700" kern="1200" dirty="0"/>
        </a:p>
      </dsp:txBody>
      <dsp:txXfrm>
        <a:off x="1533578" y="3783770"/>
        <a:ext cx="3946739" cy="726707"/>
      </dsp:txXfrm>
    </dsp:sp>
    <dsp:sp modelId="{B21967DD-98C4-41F4-BEF1-3C727A172297}">
      <dsp:nvSpPr>
        <dsp:cNvPr id="0" name=""/>
        <dsp:cNvSpPr/>
      </dsp:nvSpPr>
      <dsp:spPr>
        <a:xfrm>
          <a:off x="5692507" y="896901"/>
          <a:ext cx="4243805" cy="499271"/>
        </a:xfrm>
        <a:prstGeom prst="rect">
          <a:avLst/>
        </a:prstGeom>
        <a:solidFill>
          <a:schemeClr val="accent3">
            <a:hueOff val="-1339794"/>
            <a:satOff val="19512"/>
            <a:lumOff val="2549"/>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E250863-59C5-46E9-A7FE-DD620DD6FA8D}">
      <dsp:nvSpPr>
        <dsp:cNvPr id="0" name=""/>
        <dsp:cNvSpPr/>
      </dsp:nvSpPr>
      <dsp:spPr>
        <a:xfrm>
          <a:off x="5692507" y="1084407"/>
          <a:ext cx="311765" cy="3117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B491E9F-B53A-4AC7-B00F-90B1A906BF56}">
      <dsp:nvSpPr>
        <dsp:cNvPr id="0" name=""/>
        <dsp:cNvSpPr/>
      </dsp:nvSpPr>
      <dsp:spPr>
        <a:xfrm>
          <a:off x="5692507" y="0"/>
          <a:ext cx="4243805" cy="89690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smtClean="0"/>
            <a:t>Cons</a:t>
          </a:r>
          <a:endParaRPr lang="en-US" sz="5400" kern="1200" dirty="0"/>
        </a:p>
      </dsp:txBody>
      <dsp:txXfrm>
        <a:off x="5692507" y="0"/>
        <a:ext cx="4243805" cy="896901"/>
      </dsp:txXfrm>
    </dsp:sp>
    <dsp:sp modelId="{F66B30D8-AD9E-4F07-B7CE-6CD1EBB32C2F}">
      <dsp:nvSpPr>
        <dsp:cNvPr id="0" name=""/>
        <dsp:cNvSpPr/>
      </dsp:nvSpPr>
      <dsp:spPr>
        <a:xfrm>
          <a:off x="5692507" y="1811122"/>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33686CD-FCAD-4AB4-9F31-6C493990A84A}">
      <dsp:nvSpPr>
        <dsp:cNvPr id="0" name=""/>
        <dsp:cNvSpPr/>
      </dsp:nvSpPr>
      <dsp:spPr>
        <a:xfrm>
          <a:off x="5989574" y="1603647"/>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smtClean="0"/>
            <a:t>Not as flexible as other patterns</a:t>
          </a:r>
          <a:endParaRPr lang="en-US" sz="1700" kern="1200" dirty="0"/>
        </a:p>
      </dsp:txBody>
      <dsp:txXfrm>
        <a:off x="5989574" y="1603647"/>
        <a:ext cx="3946739" cy="726707"/>
      </dsp:txXfrm>
    </dsp:sp>
    <dsp:sp modelId="{B82C7623-0D68-4A58-9DB1-F786EB30052B}">
      <dsp:nvSpPr>
        <dsp:cNvPr id="0" name=""/>
        <dsp:cNvSpPr/>
      </dsp:nvSpPr>
      <dsp:spPr>
        <a:xfrm>
          <a:off x="5692507" y="2537830"/>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EA30B04-E06A-4CB9-B2F6-B4AEE159EBC2}">
      <dsp:nvSpPr>
        <dsp:cNvPr id="0" name=""/>
        <dsp:cNvSpPr/>
      </dsp:nvSpPr>
      <dsp:spPr>
        <a:xfrm>
          <a:off x="5989574" y="2330355"/>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More active releases = more difficulty doing Forward Integration</a:t>
          </a:r>
          <a:endParaRPr lang="en-US" sz="1700" kern="1200" dirty="0"/>
        </a:p>
      </dsp:txBody>
      <dsp:txXfrm>
        <a:off x="5989574" y="2330355"/>
        <a:ext cx="3946739" cy="726707"/>
      </dsp:txXfrm>
    </dsp:sp>
    <dsp:sp modelId="{182E18CD-BD4A-4D40-AFA6-967903887C77}">
      <dsp:nvSpPr>
        <dsp:cNvPr id="0" name=""/>
        <dsp:cNvSpPr/>
      </dsp:nvSpPr>
      <dsp:spPr>
        <a:xfrm>
          <a:off x="5692507" y="3264537"/>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9946756-DEA1-477C-9DF8-89B1D1BA4E70}">
      <dsp:nvSpPr>
        <dsp:cNvPr id="0" name=""/>
        <dsp:cNvSpPr/>
      </dsp:nvSpPr>
      <dsp:spPr>
        <a:xfrm>
          <a:off x="5989574" y="3057062"/>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smtClean="0"/>
            <a:t>Multiple test environments needed</a:t>
          </a:r>
          <a:endParaRPr lang="en-US" sz="1700" kern="1200" dirty="0"/>
        </a:p>
      </dsp:txBody>
      <dsp:txXfrm>
        <a:off x="5989574" y="3057062"/>
        <a:ext cx="3946739" cy="726707"/>
      </dsp:txXfrm>
    </dsp:sp>
    <dsp:sp modelId="{B7E80EC8-D20E-4C34-AE5D-DCF7084D7E88}">
      <dsp:nvSpPr>
        <dsp:cNvPr id="0" name=""/>
        <dsp:cNvSpPr/>
      </dsp:nvSpPr>
      <dsp:spPr>
        <a:xfrm>
          <a:off x="5692507" y="3991245"/>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BEFB09C-F209-4FC3-8C22-333458316922}">
      <dsp:nvSpPr>
        <dsp:cNvPr id="0" name=""/>
        <dsp:cNvSpPr/>
      </dsp:nvSpPr>
      <dsp:spPr>
        <a:xfrm>
          <a:off x="5989574" y="3783770"/>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Doesn’t support multiple concurrent releases well</a:t>
          </a:r>
          <a:endParaRPr lang="en-US" sz="1700" kern="1200" dirty="0"/>
        </a:p>
      </dsp:txBody>
      <dsp:txXfrm>
        <a:off x="5989574" y="3783770"/>
        <a:ext cx="3946739" cy="726707"/>
      </dsp:txXfrm>
    </dsp:sp>
    <dsp:sp modelId="{2061BD0B-6950-4057-A31A-4E910A638645}">
      <dsp:nvSpPr>
        <dsp:cNvPr id="0" name=""/>
        <dsp:cNvSpPr/>
      </dsp:nvSpPr>
      <dsp:spPr>
        <a:xfrm>
          <a:off x="5692507" y="4717953"/>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B1C37B5-EAC5-4747-A596-1F3C0DCBC7BC}">
      <dsp:nvSpPr>
        <dsp:cNvPr id="0" name=""/>
        <dsp:cNvSpPr/>
      </dsp:nvSpPr>
      <dsp:spPr>
        <a:xfrm>
          <a:off x="5989574" y="4510478"/>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May have to re-create the builds for new releases</a:t>
          </a:r>
          <a:endParaRPr lang="en-US" sz="1700" kern="1200" dirty="0"/>
        </a:p>
      </dsp:txBody>
      <dsp:txXfrm>
        <a:off x="5989574" y="4510478"/>
        <a:ext cx="3946739" cy="72670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FC055F-227C-4B39-8631-07A8BFA8D814}">
      <dsp:nvSpPr>
        <dsp:cNvPr id="0" name=""/>
        <dsp:cNvSpPr/>
      </dsp:nvSpPr>
      <dsp:spPr>
        <a:xfrm>
          <a:off x="1236511" y="896901"/>
          <a:ext cx="4243805" cy="499271"/>
        </a:xfrm>
        <a:prstGeom prst="rect">
          <a:avLst/>
        </a:prstGeom>
        <a:solidFill>
          <a:schemeClr val="accent3">
            <a:hueOff val="0"/>
            <a:satOff val="0"/>
            <a:lumOff val="0"/>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0054F55-B70F-46E4-A2A7-A0B5CC16DF58}">
      <dsp:nvSpPr>
        <dsp:cNvPr id="0" name=""/>
        <dsp:cNvSpPr/>
      </dsp:nvSpPr>
      <dsp:spPr>
        <a:xfrm>
          <a:off x="1236511" y="1084407"/>
          <a:ext cx="311765" cy="3117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8D283E5-6F0B-4D7D-A681-F4BD70E00D48}">
      <dsp:nvSpPr>
        <dsp:cNvPr id="0" name=""/>
        <dsp:cNvSpPr/>
      </dsp:nvSpPr>
      <dsp:spPr>
        <a:xfrm>
          <a:off x="1236511" y="0"/>
          <a:ext cx="4243805" cy="89690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dirty="0" smtClean="0"/>
            <a:t>Pros</a:t>
          </a:r>
          <a:endParaRPr lang="en-US" sz="5400" kern="1200" dirty="0"/>
        </a:p>
      </dsp:txBody>
      <dsp:txXfrm>
        <a:off x="1236511" y="0"/>
        <a:ext cx="4243805" cy="896901"/>
      </dsp:txXfrm>
    </dsp:sp>
    <dsp:sp modelId="{5E4645E0-02E3-4125-876F-BD670B5599B4}">
      <dsp:nvSpPr>
        <dsp:cNvPr id="0" name=""/>
        <dsp:cNvSpPr/>
      </dsp:nvSpPr>
      <dsp:spPr>
        <a:xfrm>
          <a:off x="1236511" y="1811122"/>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2E02DA4-F29F-497B-A00F-8641BCFD154D}">
      <dsp:nvSpPr>
        <dsp:cNvPr id="0" name=""/>
        <dsp:cNvSpPr/>
      </dsp:nvSpPr>
      <dsp:spPr>
        <a:xfrm>
          <a:off x="1533578" y="1603647"/>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No dependencies on any version except the prior .x version</a:t>
          </a:r>
          <a:endParaRPr lang="en-US" sz="1700" kern="1200" dirty="0"/>
        </a:p>
      </dsp:txBody>
      <dsp:txXfrm>
        <a:off x="1533578" y="1603647"/>
        <a:ext cx="3946739" cy="726707"/>
      </dsp:txXfrm>
    </dsp:sp>
    <dsp:sp modelId="{B21967DD-98C4-41F4-BEF1-3C727A172297}">
      <dsp:nvSpPr>
        <dsp:cNvPr id="0" name=""/>
        <dsp:cNvSpPr/>
      </dsp:nvSpPr>
      <dsp:spPr>
        <a:xfrm>
          <a:off x="5692507" y="896901"/>
          <a:ext cx="4243805" cy="499271"/>
        </a:xfrm>
        <a:prstGeom prst="rect">
          <a:avLst/>
        </a:prstGeom>
        <a:solidFill>
          <a:schemeClr val="accent3">
            <a:hueOff val="-1339794"/>
            <a:satOff val="19512"/>
            <a:lumOff val="2549"/>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E250863-59C5-46E9-A7FE-DD620DD6FA8D}">
      <dsp:nvSpPr>
        <dsp:cNvPr id="0" name=""/>
        <dsp:cNvSpPr/>
      </dsp:nvSpPr>
      <dsp:spPr>
        <a:xfrm>
          <a:off x="5692507" y="1084407"/>
          <a:ext cx="311765" cy="3117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B491E9F-B53A-4AC7-B00F-90B1A906BF56}">
      <dsp:nvSpPr>
        <dsp:cNvPr id="0" name=""/>
        <dsp:cNvSpPr/>
      </dsp:nvSpPr>
      <dsp:spPr>
        <a:xfrm>
          <a:off x="5692507" y="0"/>
          <a:ext cx="4243805" cy="89690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smtClean="0"/>
            <a:t>Cons</a:t>
          </a:r>
          <a:endParaRPr lang="en-US" sz="5400" kern="1200" dirty="0"/>
        </a:p>
      </dsp:txBody>
      <dsp:txXfrm>
        <a:off x="5692507" y="0"/>
        <a:ext cx="4243805" cy="896901"/>
      </dsp:txXfrm>
    </dsp:sp>
    <dsp:sp modelId="{F66B30D8-AD9E-4F07-B7CE-6CD1EBB32C2F}">
      <dsp:nvSpPr>
        <dsp:cNvPr id="0" name=""/>
        <dsp:cNvSpPr/>
      </dsp:nvSpPr>
      <dsp:spPr>
        <a:xfrm>
          <a:off x="5692507" y="1811122"/>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33686CD-FCAD-4AB4-9F31-6C493990A84A}">
      <dsp:nvSpPr>
        <dsp:cNvPr id="0" name=""/>
        <dsp:cNvSpPr/>
      </dsp:nvSpPr>
      <dsp:spPr>
        <a:xfrm>
          <a:off x="5989574" y="1603647"/>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Branching can get very complicated</a:t>
          </a:r>
          <a:endParaRPr lang="en-US" sz="1700" kern="1200" dirty="0"/>
        </a:p>
      </dsp:txBody>
      <dsp:txXfrm>
        <a:off x="5989574" y="1603647"/>
        <a:ext cx="3946739" cy="726707"/>
      </dsp:txXfrm>
    </dsp:sp>
    <dsp:sp modelId="{FF4472A3-58DC-420B-9733-734E7FF8FCE9}">
      <dsp:nvSpPr>
        <dsp:cNvPr id="0" name=""/>
        <dsp:cNvSpPr/>
      </dsp:nvSpPr>
      <dsp:spPr>
        <a:xfrm>
          <a:off x="5692507" y="2537830"/>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930901F-B3EC-43B9-A384-23E2A740348A}">
      <dsp:nvSpPr>
        <dsp:cNvPr id="0" name=""/>
        <dsp:cNvSpPr/>
      </dsp:nvSpPr>
      <dsp:spPr>
        <a:xfrm>
          <a:off x="5989574" y="2330355"/>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Requires numerous merges and active management</a:t>
          </a:r>
        </a:p>
      </dsp:txBody>
      <dsp:txXfrm>
        <a:off x="5989574" y="2330355"/>
        <a:ext cx="3946739" cy="726707"/>
      </dsp:txXfrm>
    </dsp:sp>
    <dsp:sp modelId="{AC62D2EB-2CB6-42C4-AFD1-E48547B5FBB5}">
      <dsp:nvSpPr>
        <dsp:cNvPr id="0" name=""/>
        <dsp:cNvSpPr/>
      </dsp:nvSpPr>
      <dsp:spPr>
        <a:xfrm>
          <a:off x="5692507" y="3264537"/>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9DFF1B-F4D0-4B9A-A654-D36A8100A734}">
      <dsp:nvSpPr>
        <dsp:cNvPr id="0" name=""/>
        <dsp:cNvSpPr/>
      </dsp:nvSpPr>
      <dsp:spPr>
        <a:xfrm>
          <a:off x="5989574" y="3057062"/>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Requires numerous test environments</a:t>
          </a:r>
        </a:p>
      </dsp:txBody>
      <dsp:txXfrm>
        <a:off x="5989574" y="3057062"/>
        <a:ext cx="3946739" cy="726707"/>
      </dsp:txXfrm>
    </dsp:sp>
    <dsp:sp modelId="{97A335FA-8713-4EC3-BA84-A0464693AF48}">
      <dsp:nvSpPr>
        <dsp:cNvPr id="0" name=""/>
        <dsp:cNvSpPr/>
      </dsp:nvSpPr>
      <dsp:spPr>
        <a:xfrm>
          <a:off x="5692507" y="3991245"/>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DF6C20E-7D2D-4F2C-9840-8392BC031DB9}">
      <dsp:nvSpPr>
        <dsp:cNvPr id="0" name=""/>
        <dsp:cNvSpPr/>
      </dsp:nvSpPr>
      <dsp:spPr>
        <a:xfrm>
          <a:off x="5989574" y="3783770"/>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Initial release from main, subsequent releases from release branch</a:t>
          </a:r>
        </a:p>
      </dsp:txBody>
      <dsp:txXfrm>
        <a:off x="5989574" y="3783770"/>
        <a:ext cx="3946739" cy="726707"/>
      </dsp:txXfrm>
    </dsp:sp>
    <dsp:sp modelId="{97A923FD-52FC-48ED-8E19-B55A0A21AC87}">
      <dsp:nvSpPr>
        <dsp:cNvPr id="0" name=""/>
        <dsp:cNvSpPr/>
      </dsp:nvSpPr>
      <dsp:spPr>
        <a:xfrm>
          <a:off x="5692507" y="4717953"/>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DE31D58-93F8-4F95-A554-6A31F1B92FA5}">
      <dsp:nvSpPr>
        <dsp:cNvPr id="0" name=""/>
        <dsp:cNvSpPr/>
      </dsp:nvSpPr>
      <dsp:spPr>
        <a:xfrm>
          <a:off x="5989574" y="4510478"/>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en-US" sz="1700" kern="1200" dirty="0" smtClean="0"/>
            <a:t>Forward integrating bug fixes is difficult</a:t>
          </a:r>
        </a:p>
      </dsp:txBody>
      <dsp:txXfrm>
        <a:off x="5989574" y="4510478"/>
        <a:ext cx="3946739" cy="72670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FC055F-227C-4B39-8631-07A8BFA8D814}">
      <dsp:nvSpPr>
        <dsp:cNvPr id="0" name=""/>
        <dsp:cNvSpPr/>
      </dsp:nvSpPr>
      <dsp:spPr>
        <a:xfrm>
          <a:off x="7365" y="1150337"/>
          <a:ext cx="5442972" cy="640349"/>
        </a:xfrm>
        <a:prstGeom prst="rect">
          <a:avLst/>
        </a:prstGeom>
        <a:solidFill>
          <a:schemeClr val="accent3">
            <a:hueOff val="0"/>
            <a:satOff val="0"/>
            <a:lumOff val="0"/>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0054F55-B70F-46E4-A2A7-A0B5CC16DF58}">
      <dsp:nvSpPr>
        <dsp:cNvPr id="0" name=""/>
        <dsp:cNvSpPr/>
      </dsp:nvSpPr>
      <dsp:spPr>
        <a:xfrm>
          <a:off x="7365" y="1390826"/>
          <a:ext cx="399860" cy="39986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8D283E5-6F0B-4D7D-A681-F4BD70E00D48}">
      <dsp:nvSpPr>
        <dsp:cNvPr id="0" name=""/>
        <dsp:cNvSpPr/>
      </dsp:nvSpPr>
      <dsp:spPr>
        <a:xfrm>
          <a:off x="7365" y="0"/>
          <a:ext cx="5442972" cy="115033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l" defTabSz="2889250">
            <a:lnSpc>
              <a:spcPct val="90000"/>
            </a:lnSpc>
            <a:spcBef>
              <a:spcPct val="0"/>
            </a:spcBef>
            <a:spcAft>
              <a:spcPct val="35000"/>
            </a:spcAft>
          </a:pPr>
          <a:r>
            <a:rPr lang="en-US" sz="6500" kern="1200" dirty="0" smtClean="0"/>
            <a:t>Pros</a:t>
          </a:r>
          <a:endParaRPr lang="en-US" sz="6500" kern="1200" dirty="0"/>
        </a:p>
      </dsp:txBody>
      <dsp:txXfrm>
        <a:off x="7365" y="0"/>
        <a:ext cx="5442972" cy="1150337"/>
      </dsp:txXfrm>
    </dsp:sp>
    <dsp:sp modelId="{5A9B4AC6-8FC5-4C49-B0F5-D44F6D5001C1}">
      <dsp:nvSpPr>
        <dsp:cNvPr id="0" name=""/>
        <dsp:cNvSpPr/>
      </dsp:nvSpPr>
      <dsp:spPr>
        <a:xfrm>
          <a:off x="7365" y="2322889"/>
          <a:ext cx="399850" cy="3998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678E61D-5AF0-4C70-8E7C-B0DABBE93E79}">
      <dsp:nvSpPr>
        <dsp:cNvPr id="0" name=""/>
        <dsp:cNvSpPr/>
      </dsp:nvSpPr>
      <dsp:spPr>
        <a:xfrm>
          <a:off x="388373" y="2056788"/>
          <a:ext cx="5061964" cy="9320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Maximum flexibility</a:t>
          </a:r>
          <a:endParaRPr lang="en-US" sz="1600" kern="1200" dirty="0" smtClean="0"/>
        </a:p>
      </dsp:txBody>
      <dsp:txXfrm>
        <a:off x="388373" y="2056788"/>
        <a:ext cx="5061964" cy="932052"/>
      </dsp:txXfrm>
    </dsp:sp>
    <dsp:sp modelId="{A8FAE336-8974-4DBE-B8C1-334D72039983}">
      <dsp:nvSpPr>
        <dsp:cNvPr id="0" name=""/>
        <dsp:cNvSpPr/>
      </dsp:nvSpPr>
      <dsp:spPr>
        <a:xfrm>
          <a:off x="7365" y="3254941"/>
          <a:ext cx="399850" cy="3998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B74F7B4-7725-4699-BD50-854CF2B295BD}">
      <dsp:nvSpPr>
        <dsp:cNvPr id="0" name=""/>
        <dsp:cNvSpPr/>
      </dsp:nvSpPr>
      <dsp:spPr>
        <a:xfrm>
          <a:off x="388373" y="2988840"/>
          <a:ext cx="5061964" cy="9320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Easy ability to deal with multiple branches</a:t>
          </a:r>
        </a:p>
      </dsp:txBody>
      <dsp:txXfrm>
        <a:off x="388373" y="2988840"/>
        <a:ext cx="5061964" cy="932052"/>
      </dsp:txXfrm>
    </dsp:sp>
    <dsp:sp modelId="{4AC6406E-2661-4BED-B352-38E1338A4E92}">
      <dsp:nvSpPr>
        <dsp:cNvPr id="0" name=""/>
        <dsp:cNvSpPr/>
      </dsp:nvSpPr>
      <dsp:spPr>
        <a:xfrm>
          <a:off x="7365" y="4186994"/>
          <a:ext cx="399850" cy="3998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74F38A7-B798-4611-97A6-2EA525F0C3F2}">
      <dsp:nvSpPr>
        <dsp:cNvPr id="0" name=""/>
        <dsp:cNvSpPr/>
      </dsp:nvSpPr>
      <dsp:spPr>
        <a:xfrm>
          <a:off x="388373" y="3920893"/>
          <a:ext cx="5061964" cy="9320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Supports multiple paths to production (multiple test environments, fixes from different branches)</a:t>
          </a:r>
        </a:p>
      </dsp:txBody>
      <dsp:txXfrm>
        <a:off x="388373" y="3920893"/>
        <a:ext cx="5061964" cy="932052"/>
      </dsp:txXfrm>
    </dsp:sp>
    <dsp:sp modelId="{B21967DD-98C4-41F4-BEF1-3C727A172297}">
      <dsp:nvSpPr>
        <dsp:cNvPr id="0" name=""/>
        <dsp:cNvSpPr/>
      </dsp:nvSpPr>
      <dsp:spPr>
        <a:xfrm>
          <a:off x="5722486" y="1150337"/>
          <a:ext cx="5442972" cy="640349"/>
        </a:xfrm>
        <a:prstGeom prst="rect">
          <a:avLst/>
        </a:prstGeom>
        <a:solidFill>
          <a:schemeClr val="accent3">
            <a:hueOff val="-1339794"/>
            <a:satOff val="19512"/>
            <a:lumOff val="2549"/>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E250863-59C5-46E9-A7FE-DD620DD6FA8D}">
      <dsp:nvSpPr>
        <dsp:cNvPr id="0" name=""/>
        <dsp:cNvSpPr/>
      </dsp:nvSpPr>
      <dsp:spPr>
        <a:xfrm>
          <a:off x="5722486" y="1390826"/>
          <a:ext cx="399860" cy="39986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B491E9F-B53A-4AC7-B00F-90B1A906BF56}">
      <dsp:nvSpPr>
        <dsp:cNvPr id="0" name=""/>
        <dsp:cNvSpPr/>
      </dsp:nvSpPr>
      <dsp:spPr>
        <a:xfrm>
          <a:off x="5722486" y="0"/>
          <a:ext cx="5442972" cy="115033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l" defTabSz="2889250">
            <a:lnSpc>
              <a:spcPct val="90000"/>
            </a:lnSpc>
            <a:spcBef>
              <a:spcPct val="0"/>
            </a:spcBef>
            <a:spcAft>
              <a:spcPct val="35000"/>
            </a:spcAft>
          </a:pPr>
          <a:r>
            <a:rPr lang="en-US" sz="6500" kern="1200" dirty="0" smtClean="0"/>
            <a:t>Cons</a:t>
          </a:r>
          <a:endParaRPr lang="en-US" sz="6500" kern="1200" dirty="0"/>
        </a:p>
      </dsp:txBody>
      <dsp:txXfrm>
        <a:off x="5722486" y="0"/>
        <a:ext cx="5442972" cy="1150337"/>
      </dsp:txXfrm>
    </dsp:sp>
    <dsp:sp modelId="{F66B30D8-AD9E-4F07-B7CE-6CD1EBB32C2F}">
      <dsp:nvSpPr>
        <dsp:cNvPr id="0" name=""/>
        <dsp:cNvSpPr/>
      </dsp:nvSpPr>
      <dsp:spPr>
        <a:xfrm>
          <a:off x="5722486" y="2322889"/>
          <a:ext cx="399850" cy="3998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33686CD-FCAD-4AB4-9F31-6C493990A84A}">
      <dsp:nvSpPr>
        <dsp:cNvPr id="0" name=""/>
        <dsp:cNvSpPr/>
      </dsp:nvSpPr>
      <dsp:spPr>
        <a:xfrm>
          <a:off x="6103494" y="2056788"/>
          <a:ext cx="5061964" cy="9320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Can be extremely complex</a:t>
          </a:r>
          <a:endParaRPr lang="en-US" sz="1600" kern="1200" dirty="0"/>
        </a:p>
      </dsp:txBody>
      <dsp:txXfrm>
        <a:off x="6103494" y="2056788"/>
        <a:ext cx="5061964" cy="932052"/>
      </dsp:txXfrm>
    </dsp:sp>
    <dsp:sp modelId="{6628F32C-9BB6-4E8A-BE52-775FAC7CB3CE}">
      <dsp:nvSpPr>
        <dsp:cNvPr id="0" name=""/>
        <dsp:cNvSpPr/>
      </dsp:nvSpPr>
      <dsp:spPr>
        <a:xfrm>
          <a:off x="5722486" y="3254941"/>
          <a:ext cx="399850" cy="3998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3D43339-652C-497F-82ED-8A81DC08E31C}">
      <dsp:nvSpPr>
        <dsp:cNvPr id="0" name=""/>
        <dsp:cNvSpPr/>
      </dsp:nvSpPr>
      <dsp:spPr>
        <a:xfrm>
          <a:off x="6103494" y="2988840"/>
          <a:ext cx="5061964" cy="9320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Requires a dedicated build person</a:t>
          </a:r>
          <a:endParaRPr lang="en-US" sz="1600" kern="1200" dirty="0" smtClean="0"/>
        </a:p>
      </dsp:txBody>
      <dsp:txXfrm>
        <a:off x="6103494" y="2988840"/>
        <a:ext cx="5061964" cy="932052"/>
      </dsp:txXfrm>
    </dsp:sp>
    <dsp:sp modelId="{535DC3AB-3778-4CB4-9574-4200AE561558}">
      <dsp:nvSpPr>
        <dsp:cNvPr id="0" name=""/>
        <dsp:cNvSpPr/>
      </dsp:nvSpPr>
      <dsp:spPr>
        <a:xfrm>
          <a:off x="5722486" y="4186994"/>
          <a:ext cx="399850" cy="3998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4AB7C7F-AF80-4E65-8D87-3774A525B3D3}">
      <dsp:nvSpPr>
        <dsp:cNvPr id="0" name=""/>
        <dsp:cNvSpPr/>
      </dsp:nvSpPr>
      <dsp:spPr>
        <a:xfrm>
          <a:off x="6103494" y="3920893"/>
          <a:ext cx="5061964" cy="93205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Without documented processes, can spiral out of control and you can “lose” source code because you can’t find it!</a:t>
          </a:r>
          <a:endParaRPr lang="en-US" sz="1600" kern="1200" dirty="0"/>
        </a:p>
      </dsp:txBody>
      <dsp:txXfrm>
        <a:off x="6103494" y="3920893"/>
        <a:ext cx="5061964" cy="93205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FC055F-227C-4B39-8631-07A8BFA8D814}">
      <dsp:nvSpPr>
        <dsp:cNvPr id="0" name=""/>
        <dsp:cNvSpPr/>
      </dsp:nvSpPr>
      <dsp:spPr>
        <a:xfrm>
          <a:off x="1236511" y="896901"/>
          <a:ext cx="4243805" cy="499271"/>
        </a:xfrm>
        <a:prstGeom prst="rect">
          <a:avLst/>
        </a:prstGeom>
        <a:solidFill>
          <a:schemeClr val="accent3">
            <a:hueOff val="0"/>
            <a:satOff val="0"/>
            <a:lumOff val="0"/>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0054F55-B70F-46E4-A2A7-A0B5CC16DF58}">
      <dsp:nvSpPr>
        <dsp:cNvPr id="0" name=""/>
        <dsp:cNvSpPr/>
      </dsp:nvSpPr>
      <dsp:spPr>
        <a:xfrm>
          <a:off x="1236511" y="1084407"/>
          <a:ext cx="311765" cy="3117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8D283E5-6F0B-4D7D-A681-F4BD70E00D48}">
      <dsp:nvSpPr>
        <dsp:cNvPr id="0" name=""/>
        <dsp:cNvSpPr/>
      </dsp:nvSpPr>
      <dsp:spPr>
        <a:xfrm>
          <a:off x="1236511" y="0"/>
          <a:ext cx="4243805" cy="89690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dirty="0" smtClean="0"/>
            <a:t>Pros</a:t>
          </a:r>
          <a:endParaRPr lang="en-US" sz="5400" kern="1200" dirty="0"/>
        </a:p>
      </dsp:txBody>
      <dsp:txXfrm>
        <a:off x="1236511" y="0"/>
        <a:ext cx="4243805" cy="896901"/>
      </dsp:txXfrm>
    </dsp:sp>
    <dsp:sp modelId="{5A9B4AC6-8FC5-4C49-B0F5-D44F6D5001C1}">
      <dsp:nvSpPr>
        <dsp:cNvPr id="0" name=""/>
        <dsp:cNvSpPr/>
      </dsp:nvSpPr>
      <dsp:spPr>
        <a:xfrm>
          <a:off x="1236511" y="1811122"/>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678E61D-5AF0-4C70-8E7C-B0DABBE93E79}">
      <dsp:nvSpPr>
        <dsp:cNvPr id="0" name=""/>
        <dsp:cNvSpPr/>
      </dsp:nvSpPr>
      <dsp:spPr>
        <a:xfrm>
          <a:off x="1533578" y="1603647"/>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Separates out features</a:t>
          </a:r>
        </a:p>
      </dsp:txBody>
      <dsp:txXfrm>
        <a:off x="1533578" y="1603647"/>
        <a:ext cx="3946739" cy="726707"/>
      </dsp:txXfrm>
    </dsp:sp>
    <dsp:sp modelId="{2D093F47-3F55-45CA-BA72-B67E492B527D}">
      <dsp:nvSpPr>
        <dsp:cNvPr id="0" name=""/>
        <dsp:cNvSpPr/>
      </dsp:nvSpPr>
      <dsp:spPr>
        <a:xfrm>
          <a:off x="1236511" y="2537830"/>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0EF5BDE-3671-4770-867A-E1CD4B17BFE4}">
      <dsp:nvSpPr>
        <dsp:cNvPr id="0" name=""/>
        <dsp:cNvSpPr/>
      </dsp:nvSpPr>
      <dsp:spPr>
        <a:xfrm>
          <a:off x="1533578" y="2330355"/>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Allows for flexibility in release</a:t>
          </a:r>
        </a:p>
      </dsp:txBody>
      <dsp:txXfrm>
        <a:off x="1533578" y="2330355"/>
        <a:ext cx="3946739" cy="726707"/>
      </dsp:txXfrm>
    </dsp:sp>
    <dsp:sp modelId="{C5D49CC2-6EC9-407C-B7D0-5BDC8328EB82}">
      <dsp:nvSpPr>
        <dsp:cNvPr id="0" name=""/>
        <dsp:cNvSpPr/>
      </dsp:nvSpPr>
      <dsp:spPr>
        <a:xfrm>
          <a:off x="1236511" y="3264537"/>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A04062C-5200-4AD0-B95F-690E779033E2}">
      <dsp:nvSpPr>
        <dsp:cNvPr id="0" name=""/>
        <dsp:cNvSpPr/>
      </dsp:nvSpPr>
      <dsp:spPr>
        <a:xfrm>
          <a:off x="1533578" y="3057062"/>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Allows for easier debugging (a problem with one feature doesn’t effect another feature)</a:t>
          </a:r>
        </a:p>
      </dsp:txBody>
      <dsp:txXfrm>
        <a:off x="1533578" y="3057062"/>
        <a:ext cx="3946739" cy="726707"/>
      </dsp:txXfrm>
    </dsp:sp>
    <dsp:sp modelId="{43E0974F-825F-4AF6-9579-61549C092774}">
      <dsp:nvSpPr>
        <dsp:cNvPr id="0" name=""/>
        <dsp:cNvSpPr/>
      </dsp:nvSpPr>
      <dsp:spPr>
        <a:xfrm>
          <a:off x="1236511" y="3991245"/>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289B20F-E671-444F-B498-4B3E43D61655}">
      <dsp:nvSpPr>
        <dsp:cNvPr id="0" name=""/>
        <dsp:cNvSpPr/>
      </dsp:nvSpPr>
      <dsp:spPr>
        <a:xfrm>
          <a:off x="1533578" y="3783770"/>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Builds on the Branch by Quality pattern</a:t>
          </a:r>
          <a:endParaRPr lang="en-US" sz="1600" kern="1200" dirty="0" smtClean="0"/>
        </a:p>
      </dsp:txBody>
      <dsp:txXfrm>
        <a:off x="1533578" y="3783770"/>
        <a:ext cx="3946739" cy="726707"/>
      </dsp:txXfrm>
    </dsp:sp>
    <dsp:sp modelId="{B6F0772E-5BD6-4D48-8389-F00C929338F7}">
      <dsp:nvSpPr>
        <dsp:cNvPr id="0" name=""/>
        <dsp:cNvSpPr/>
      </dsp:nvSpPr>
      <dsp:spPr>
        <a:xfrm>
          <a:off x="1236511" y="4717953"/>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93083A0-5833-4A24-B102-C02597C5D415}">
      <dsp:nvSpPr>
        <dsp:cNvPr id="0" name=""/>
        <dsp:cNvSpPr/>
      </dsp:nvSpPr>
      <dsp:spPr>
        <a:xfrm>
          <a:off x="1533578" y="4510478"/>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Helps deal with longer running features</a:t>
          </a:r>
          <a:endParaRPr lang="en-US" sz="1600" kern="1200" dirty="0" smtClean="0"/>
        </a:p>
      </dsp:txBody>
      <dsp:txXfrm>
        <a:off x="1533578" y="4510478"/>
        <a:ext cx="3946739" cy="726707"/>
      </dsp:txXfrm>
    </dsp:sp>
    <dsp:sp modelId="{B21967DD-98C4-41F4-BEF1-3C727A172297}">
      <dsp:nvSpPr>
        <dsp:cNvPr id="0" name=""/>
        <dsp:cNvSpPr/>
      </dsp:nvSpPr>
      <dsp:spPr>
        <a:xfrm>
          <a:off x="5692507" y="896901"/>
          <a:ext cx="4243805" cy="499271"/>
        </a:xfrm>
        <a:prstGeom prst="rect">
          <a:avLst/>
        </a:prstGeom>
        <a:solidFill>
          <a:schemeClr val="accent3">
            <a:hueOff val="-1339794"/>
            <a:satOff val="19512"/>
            <a:lumOff val="2549"/>
            <a:alphaOff val="0"/>
          </a:schemeClr>
        </a:solidFill>
        <a:ln>
          <a:noFill/>
        </a:ln>
        <a:effectLst>
          <a:outerShdw blurRad="50800" dist="381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E250863-59C5-46E9-A7FE-DD620DD6FA8D}">
      <dsp:nvSpPr>
        <dsp:cNvPr id="0" name=""/>
        <dsp:cNvSpPr/>
      </dsp:nvSpPr>
      <dsp:spPr>
        <a:xfrm>
          <a:off x="5692507" y="1084407"/>
          <a:ext cx="311765" cy="3117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B491E9F-B53A-4AC7-B00F-90B1A906BF56}">
      <dsp:nvSpPr>
        <dsp:cNvPr id="0" name=""/>
        <dsp:cNvSpPr/>
      </dsp:nvSpPr>
      <dsp:spPr>
        <a:xfrm>
          <a:off x="5692507" y="0"/>
          <a:ext cx="4243805" cy="89690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02870" tIns="68580" rIns="102870" bIns="68580" numCol="1" spcCol="1270" anchor="ctr" anchorCtr="0">
          <a:noAutofit/>
        </a:bodyPr>
        <a:lstStyle/>
        <a:p>
          <a:pPr lvl="0" algn="l" defTabSz="2400300">
            <a:lnSpc>
              <a:spcPct val="90000"/>
            </a:lnSpc>
            <a:spcBef>
              <a:spcPct val="0"/>
            </a:spcBef>
            <a:spcAft>
              <a:spcPct val="35000"/>
            </a:spcAft>
          </a:pPr>
          <a:r>
            <a:rPr lang="en-US" sz="5400" kern="1200" dirty="0" smtClean="0"/>
            <a:t>Cons</a:t>
          </a:r>
          <a:endParaRPr lang="en-US" sz="5400" kern="1200" dirty="0"/>
        </a:p>
      </dsp:txBody>
      <dsp:txXfrm>
        <a:off x="5692507" y="0"/>
        <a:ext cx="4243805" cy="896901"/>
      </dsp:txXfrm>
    </dsp:sp>
    <dsp:sp modelId="{F66B30D8-AD9E-4F07-B7CE-6CD1EBB32C2F}">
      <dsp:nvSpPr>
        <dsp:cNvPr id="0" name=""/>
        <dsp:cNvSpPr/>
      </dsp:nvSpPr>
      <dsp:spPr>
        <a:xfrm>
          <a:off x="5692507" y="1811122"/>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33686CD-FCAD-4AB4-9F31-6C493990A84A}">
      <dsp:nvSpPr>
        <dsp:cNvPr id="0" name=""/>
        <dsp:cNvSpPr/>
      </dsp:nvSpPr>
      <dsp:spPr>
        <a:xfrm>
          <a:off x="5989574" y="1603647"/>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smtClean="0"/>
            <a:t>Can get as complicated as Branch by Quality</a:t>
          </a:r>
          <a:endParaRPr lang="en-US" sz="1600" kern="1200" dirty="0"/>
        </a:p>
      </dsp:txBody>
      <dsp:txXfrm>
        <a:off x="5989574" y="1603647"/>
        <a:ext cx="3946739" cy="726707"/>
      </dsp:txXfrm>
    </dsp:sp>
    <dsp:sp modelId="{F4EC2B8E-9987-4638-97EF-5FF2E99F3EC0}">
      <dsp:nvSpPr>
        <dsp:cNvPr id="0" name=""/>
        <dsp:cNvSpPr/>
      </dsp:nvSpPr>
      <dsp:spPr>
        <a:xfrm>
          <a:off x="5692507" y="2537830"/>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F689B98-3651-481A-BD92-51705EA7078F}">
      <dsp:nvSpPr>
        <dsp:cNvPr id="0" name=""/>
        <dsp:cNvSpPr/>
      </dsp:nvSpPr>
      <dsp:spPr>
        <a:xfrm>
          <a:off x="5989574" y="2330355"/>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Feature teams need to remember to sync often with </a:t>
          </a:r>
          <a:r>
            <a:rPr lang="en-US" sz="1600" kern="1200" dirty="0" err="1" smtClean="0"/>
            <a:t>dev</a:t>
          </a:r>
          <a:r>
            <a:rPr lang="en-US" sz="1600" kern="1200" dirty="0" smtClean="0"/>
            <a:t> branch</a:t>
          </a:r>
        </a:p>
      </dsp:txBody>
      <dsp:txXfrm>
        <a:off x="5989574" y="2330355"/>
        <a:ext cx="3946739" cy="726707"/>
      </dsp:txXfrm>
    </dsp:sp>
    <dsp:sp modelId="{BE779934-7331-48C6-AEC0-DE054CE321A2}">
      <dsp:nvSpPr>
        <dsp:cNvPr id="0" name=""/>
        <dsp:cNvSpPr/>
      </dsp:nvSpPr>
      <dsp:spPr>
        <a:xfrm>
          <a:off x="5692507" y="3264537"/>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6F0C02C-C55D-4827-9384-BC35EFCBE2DC}">
      <dsp:nvSpPr>
        <dsp:cNvPr id="0" name=""/>
        <dsp:cNvSpPr/>
      </dsp:nvSpPr>
      <dsp:spPr>
        <a:xfrm>
          <a:off x="5989574" y="3057062"/>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Can get confusing for teams working on multiple features</a:t>
          </a:r>
          <a:endParaRPr lang="en-US" sz="1600" kern="1200" dirty="0"/>
        </a:p>
      </dsp:txBody>
      <dsp:txXfrm>
        <a:off x="5989574" y="3057062"/>
        <a:ext cx="3946739" cy="726707"/>
      </dsp:txXfrm>
    </dsp:sp>
    <dsp:sp modelId="{D56469D0-0AED-4FB1-BD3C-AE57A3300625}">
      <dsp:nvSpPr>
        <dsp:cNvPr id="0" name=""/>
        <dsp:cNvSpPr/>
      </dsp:nvSpPr>
      <dsp:spPr>
        <a:xfrm>
          <a:off x="5692507" y="3991245"/>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A63406B-A69E-4CEB-973B-90F66104D610}">
      <dsp:nvSpPr>
        <dsp:cNvPr id="0" name=""/>
        <dsp:cNvSpPr/>
      </dsp:nvSpPr>
      <dsp:spPr>
        <a:xfrm>
          <a:off x="5989574" y="3783770"/>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Requires at least one test environment per feature</a:t>
          </a:r>
          <a:endParaRPr lang="en-US" sz="1600" kern="1200" dirty="0"/>
        </a:p>
      </dsp:txBody>
      <dsp:txXfrm>
        <a:off x="5989574" y="3783770"/>
        <a:ext cx="3946739" cy="726707"/>
      </dsp:txXfrm>
    </dsp:sp>
    <dsp:sp modelId="{73F57566-89B1-4AE6-8DD4-DEBB72879B53}">
      <dsp:nvSpPr>
        <dsp:cNvPr id="0" name=""/>
        <dsp:cNvSpPr/>
      </dsp:nvSpPr>
      <dsp:spPr>
        <a:xfrm>
          <a:off x="5692507" y="4717953"/>
          <a:ext cx="311757" cy="311757"/>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48A7185-224E-4538-B4E7-12A1A751F639}">
      <dsp:nvSpPr>
        <dsp:cNvPr id="0" name=""/>
        <dsp:cNvSpPr/>
      </dsp:nvSpPr>
      <dsp:spPr>
        <a:xfrm>
          <a:off x="5989574" y="4510478"/>
          <a:ext cx="3946739" cy="726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t>May need multiple integration branches</a:t>
          </a:r>
          <a:endParaRPr lang="en-US" sz="1600" kern="1200" dirty="0"/>
        </a:p>
      </dsp:txBody>
      <dsp:txXfrm>
        <a:off x="5989574" y="4510478"/>
        <a:ext cx="3946739" cy="72670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6/21/2010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2736708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6/21/2010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373423813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6" name="Slide Image Placeholder 5"/>
          <p:cNvSpPr>
            <a:spLocks noGrp="1" noRot="1" noChangeAspect="1"/>
          </p:cNvSpPr>
          <p:nvPr>
            <p:ph type="sldImg"/>
          </p:nvPr>
        </p:nvSpPr>
        <p:spPr>
          <a:xfrm>
            <a:off x="382588" y="685800"/>
            <a:ext cx="6092825" cy="3429000"/>
          </a:xfrm>
        </p:spPr>
      </p:sp>
      <p:sp>
        <p:nvSpPr>
          <p:cNvPr id="7" name="Notes Placeholder 6"/>
          <p:cNvSpPr>
            <a:spLocks noGrp="1"/>
          </p:cNvSpPr>
          <p:nvPr>
            <p:ph type="body" idx="1"/>
          </p:nvPr>
        </p:nvSpPr>
        <p:spPr/>
        <p:txBody>
          <a:bodyPr>
            <a:normAutofit/>
          </a:bodyPr>
          <a:lstStyle/>
          <a:p>
            <a:endParaRPr lang="en-US"/>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6/21/2010 1:59 PM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6/21/2010 2:00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6/21/2010 2:00 PM</a:t>
            </a:fld>
            <a:endParaRPr lang="en-US" dirty="0"/>
          </a:p>
        </p:txBody>
      </p:sp>
      <p:sp>
        <p:nvSpPr>
          <p:cNvPr id="6" name="Footer Placeholder 5"/>
          <p:cNvSpPr>
            <a:spLocks noGrp="1"/>
          </p:cNvSpPr>
          <p:nvPr>
            <p:ph type="ftr" sz="quarter" idx="12"/>
          </p:nvPr>
        </p:nvSpPr>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xmlns="" val="264754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6/21/2010 2:00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xmlns="" val="1198383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6/21/2010 2:00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6/21/2010 2:00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xmlns="" val="411425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6/21/2010 2:00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6/21/2010 2:00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microsoft.com/technet" TargetMode="External"/><Relationship Id="rId5" Type="http://schemas.openxmlformats.org/officeDocument/2006/relationships/hyperlink" Target="http://www.microsoft.com/learning" TargetMode="Externa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mail.microsoft.com/owa/redir.aspx?C=adc4276acedf447ab646d268f1dab1a0&amp;URL=http://northamerica.msteched.com/registration"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Branching and Merging Practices </a:t>
            </a:r>
          </a:p>
        </p:txBody>
      </p:sp>
      <p:sp>
        <p:nvSpPr>
          <p:cNvPr id="3" name="Subtitle 2"/>
          <p:cNvSpPr>
            <a:spLocks noGrp="1"/>
          </p:cNvSpPr>
          <p:nvPr>
            <p:ph type="subTitle" idx="1"/>
          </p:nvPr>
        </p:nvSpPr>
        <p:spPr>
          <a:xfrm>
            <a:off x="3087726" y="2030327"/>
            <a:ext cx="8124788" cy="1408909"/>
          </a:xfrm>
        </p:spPr>
        <p:txBody>
          <a:bodyPr/>
          <a:lstStyle/>
          <a:p>
            <a:r>
              <a:rPr lang="en-US" dirty="0" smtClean="0"/>
              <a:t>Jeff Levinson</a:t>
            </a:r>
          </a:p>
          <a:p>
            <a:r>
              <a:rPr lang="en-US" dirty="0" smtClean="0"/>
              <a:t>Senior ALM Consultant</a:t>
            </a:r>
          </a:p>
          <a:p>
            <a:r>
              <a:rPr lang="en-US" dirty="0" smtClean="0"/>
              <a:t>Northwest Cadence</a:t>
            </a:r>
          </a:p>
        </p:txBody>
      </p:sp>
      <p:sp>
        <p:nvSpPr>
          <p:cNvPr id="4" name="Title 1"/>
          <p:cNvSpPr txBox="1">
            <a:spLocks/>
          </p:cNvSpPr>
          <p:nvPr/>
        </p:nvSpPr>
        <p:spPr>
          <a:xfrm>
            <a:off x="687895" y="335604"/>
            <a:ext cx="4806043" cy="193899"/>
          </a:xfrm>
          <a:prstGeom prst="rect">
            <a:avLst/>
          </a:prstGeom>
        </p:spPr>
        <p:txBody>
          <a:bodyPr vert="horz" wrap="square" lIns="91440" tIns="0" rIns="91440" bIns="0" rtlCol="0" anchor="t">
            <a:spAutoFit/>
          </a:bodyPr>
          <a:lstStyle/>
          <a:p>
            <a:pPr>
              <a:lnSpc>
                <a:spcPct val="90000"/>
              </a:lnSpc>
              <a:spcBef>
                <a:spcPct val="0"/>
              </a:spcBef>
              <a:defRPr/>
            </a:pPr>
            <a:r>
              <a:rPr lang="en-US" sz="1400" dirty="0">
                <a:solidFill>
                  <a:schemeClr val="accent4">
                    <a:alpha val="99000"/>
                  </a:schemeClr>
                </a:solidFill>
              </a:rPr>
              <a:t>SESSION CODE: DPR303</a:t>
            </a:r>
          </a:p>
        </p:txBody>
      </p:sp>
      <p:sp>
        <p:nvSpPr>
          <p:cNvPr id="7" name="Rectangle 6"/>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 by Release</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xmlns="" val="37795702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by Quality</a:t>
            </a:r>
            <a:endParaRPr lang="en-US" dirty="0"/>
          </a:p>
        </p:txBody>
      </p:sp>
      <p:sp>
        <p:nvSpPr>
          <p:cNvPr id="25" name="Content Placeholder 24"/>
          <p:cNvSpPr>
            <a:spLocks noGrp="1"/>
          </p:cNvSpPr>
          <p:nvPr>
            <p:ph sz="half" idx="2"/>
          </p:nvPr>
        </p:nvSpPr>
        <p:spPr>
          <a:xfrm>
            <a:off x="6195854" y="989012"/>
            <a:ext cx="5484971" cy="3437864"/>
          </a:xfrm>
        </p:spPr>
        <p:txBody>
          <a:bodyPr/>
          <a:lstStyle/>
          <a:p>
            <a:r>
              <a:rPr lang="en-US" dirty="0"/>
              <a:t>Flexibility</a:t>
            </a:r>
          </a:p>
          <a:p>
            <a:pPr lvl="1"/>
            <a:r>
              <a:rPr lang="en-US" dirty="0"/>
              <a:t>Supports the maximum number of scenarios</a:t>
            </a:r>
          </a:p>
          <a:p>
            <a:r>
              <a:rPr lang="en-US" dirty="0"/>
              <a:t>Minimal number of branches</a:t>
            </a:r>
          </a:p>
          <a:p>
            <a:r>
              <a:rPr lang="en-US" dirty="0"/>
              <a:t>Handles complex situations</a:t>
            </a:r>
          </a:p>
          <a:p>
            <a:pPr lvl="1"/>
            <a:r>
              <a:rPr lang="en-US" dirty="0" smtClean="0"/>
              <a:t>Though not always easily</a:t>
            </a:r>
          </a:p>
          <a:p>
            <a:r>
              <a:rPr lang="en-US" dirty="0" smtClean="0"/>
              <a:t>Numerous variations to meet various needs</a:t>
            </a:r>
            <a:endParaRPr lang="en-US" dirty="0"/>
          </a:p>
        </p:txBody>
      </p:sp>
      <p:sp>
        <p:nvSpPr>
          <p:cNvPr id="4" name="Right Arrow 3"/>
          <p:cNvSpPr/>
          <p:nvPr/>
        </p:nvSpPr>
        <p:spPr>
          <a:xfrm>
            <a:off x="1343771" y="2497018"/>
            <a:ext cx="3200400" cy="180000"/>
          </a:xfrm>
          <a:prstGeom prst="rightArrow">
            <a:avLst>
              <a:gd name="adj1" fmla="val 50000"/>
              <a:gd name="adj2" fmla="val 84973"/>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ight Arrow 4"/>
          <p:cNvSpPr/>
          <p:nvPr/>
        </p:nvSpPr>
        <p:spPr>
          <a:xfrm>
            <a:off x="1594781" y="3609663"/>
            <a:ext cx="3200400" cy="180000"/>
          </a:xfrm>
          <a:prstGeom prst="rightArrow">
            <a:avLst>
              <a:gd name="adj1" fmla="val 50000"/>
              <a:gd name="adj2" fmla="val 84973"/>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6" name="TextBox 5"/>
          <p:cNvSpPr txBox="1"/>
          <p:nvPr/>
        </p:nvSpPr>
        <p:spPr>
          <a:xfrm>
            <a:off x="920633" y="3583416"/>
            <a:ext cx="418704"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Dev</a:t>
            </a:r>
            <a:endParaRPr lang="en-US" sz="1000" b="1" dirty="0">
              <a:solidFill>
                <a:schemeClr val="bg1">
                  <a:lumMod val="20000"/>
                  <a:lumOff val="80000"/>
                </a:schemeClr>
              </a:solidFill>
              <a:latin typeface="Arial" pitchFamily="34" charset="0"/>
              <a:cs typeface="Arial" pitchFamily="34" charset="0"/>
            </a:endParaRPr>
          </a:p>
        </p:txBody>
      </p:sp>
      <p:cxnSp>
        <p:nvCxnSpPr>
          <p:cNvPr id="7" name="Straight Arrow Connector 6"/>
          <p:cNvCxnSpPr>
            <a:stCxn id="8" idx="4"/>
            <a:endCxn id="17" idx="0"/>
          </p:cNvCxnSpPr>
          <p:nvPr/>
        </p:nvCxnSpPr>
        <p:spPr>
          <a:xfrm rot="5400000">
            <a:off x="1114361" y="3147716"/>
            <a:ext cx="923805"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8" name="Flowchart: Connector 7"/>
          <p:cNvSpPr/>
          <p:nvPr/>
        </p:nvSpPr>
        <p:spPr>
          <a:xfrm>
            <a:off x="1486307" y="2505858"/>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9" name="TextBox 8"/>
          <p:cNvSpPr txBox="1"/>
          <p:nvPr/>
        </p:nvSpPr>
        <p:spPr>
          <a:xfrm>
            <a:off x="739933" y="2461932"/>
            <a:ext cx="377026"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QA</a:t>
            </a:r>
            <a:endParaRPr lang="en-US" sz="1000" b="1" dirty="0">
              <a:solidFill>
                <a:schemeClr val="bg1">
                  <a:lumMod val="20000"/>
                  <a:lumOff val="80000"/>
                </a:schemeClr>
              </a:solidFill>
              <a:latin typeface="Arial" pitchFamily="34" charset="0"/>
              <a:cs typeface="Arial" pitchFamily="34" charset="0"/>
            </a:endParaRPr>
          </a:p>
        </p:txBody>
      </p:sp>
      <p:sp>
        <p:nvSpPr>
          <p:cNvPr id="10" name="TextBox 9"/>
          <p:cNvSpPr txBox="1"/>
          <p:nvPr/>
        </p:nvSpPr>
        <p:spPr>
          <a:xfrm rot="16200000">
            <a:off x="1189011" y="1936575"/>
            <a:ext cx="588623" cy="246221"/>
          </a:xfrm>
          <a:prstGeom prst="rect">
            <a:avLst/>
          </a:prstGeom>
          <a:noFill/>
        </p:spPr>
        <p:txBody>
          <a:bodyPr wrap="none" rtlCol="0">
            <a:spAutoFit/>
          </a:bodyPr>
          <a:lstStyle/>
          <a:p>
            <a:r>
              <a:rPr lang="en-US" sz="1000" dirty="0" smtClean="0">
                <a:latin typeface="Arial" pitchFamily="34" charset="0"/>
                <a:cs typeface="Arial" pitchFamily="34" charset="0"/>
              </a:rPr>
              <a:t>Branch</a:t>
            </a:r>
            <a:endParaRPr lang="en-US" sz="1000" dirty="0">
              <a:latin typeface="Arial" pitchFamily="34" charset="0"/>
              <a:cs typeface="Arial" pitchFamily="34" charset="0"/>
            </a:endParaRPr>
          </a:p>
        </p:txBody>
      </p:sp>
      <p:sp>
        <p:nvSpPr>
          <p:cNvPr id="11" name="Right Arrow 10"/>
          <p:cNvSpPr/>
          <p:nvPr/>
        </p:nvSpPr>
        <p:spPr>
          <a:xfrm>
            <a:off x="1073033" y="1384374"/>
            <a:ext cx="3200400" cy="180000"/>
          </a:xfrm>
          <a:prstGeom prst="rightArrow">
            <a:avLst>
              <a:gd name="adj1" fmla="val 50000"/>
              <a:gd name="adj2" fmla="val 84973"/>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2" name="TextBox 11"/>
          <p:cNvSpPr txBox="1"/>
          <p:nvPr/>
        </p:nvSpPr>
        <p:spPr>
          <a:xfrm>
            <a:off x="539633" y="1351264"/>
            <a:ext cx="476412" cy="246221"/>
          </a:xfrm>
          <a:prstGeom prst="rect">
            <a:avLst/>
          </a:prstGeom>
          <a:noFill/>
        </p:spPr>
        <p:txBody>
          <a:bodyPr wrap="none" rtlCol="0">
            <a:spAutoFit/>
          </a:bodyPr>
          <a:lstStyle/>
          <a:p>
            <a:r>
              <a:rPr lang="en-US" sz="1000" b="1" dirty="0" smtClean="0">
                <a:latin typeface="Arial" pitchFamily="34" charset="0"/>
                <a:cs typeface="Arial" pitchFamily="34" charset="0"/>
              </a:rPr>
              <a:t>Prod</a:t>
            </a:r>
            <a:endParaRPr lang="en-US" sz="1000" b="1" dirty="0">
              <a:latin typeface="Arial" pitchFamily="34" charset="0"/>
              <a:cs typeface="Arial" pitchFamily="34" charset="0"/>
            </a:endParaRPr>
          </a:p>
        </p:txBody>
      </p:sp>
      <p:sp>
        <p:nvSpPr>
          <p:cNvPr id="13" name="Flowchart: Connector 12"/>
          <p:cNvSpPr/>
          <p:nvPr/>
        </p:nvSpPr>
        <p:spPr>
          <a:xfrm>
            <a:off x="1267571" y="249599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14" name="Straight Arrow Connector 13"/>
          <p:cNvCxnSpPr>
            <a:stCxn id="16" idx="4"/>
            <a:endCxn id="13" idx="0"/>
          </p:cNvCxnSpPr>
          <p:nvPr/>
        </p:nvCxnSpPr>
        <p:spPr>
          <a:xfrm rot="5400000">
            <a:off x="891761" y="2030184"/>
            <a:ext cx="931620"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rot="16200000">
            <a:off x="1417611" y="3003375"/>
            <a:ext cx="588623" cy="246221"/>
          </a:xfrm>
          <a:prstGeom prst="rect">
            <a:avLst/>
          </a:prstGeom>
          <a:noFill/>
        </p:spPr>
        <p:txBody>
          <a:bodyPr wrap="none" rtlCol="0">
            <a:spAutoFit/>
          </a:bodyPr>
          <a:lstStyle/>
          <a:p>
            <a:r>
              <a:rPr lang="en-US" sz="1000" dirty="0" smtClean="0">
                <a:latin typeface="Arial" pitchFamily="34" charset="0"/>
                <a:cs typeface="Arial" pitchFamily="34" charset="0"/>
              </a:rPr>
              <a:t>Branch</a:t>
            </a:r>
            <a:endParaRPr lang="en-US" sz="1000" dirty="0">
              <a:latin typeface="Arial" pitchFamily="34" charset="0"/>
              <a:cs typeface="Arial" pitchFamily="34" charset="0"/>
            </a:endParaRPr>
          </a:p>
        </p:txBody>
      </p:sp>
      <p:sp>
        <p:nvSpPr>
          <p:cNvPr id="16" name="Flowchart: Connector 15"/>
          <p:cNvSpPr/>
          <p:nvPr/>
        </p:nvSpPr>
        <p:spPr>
          <a:xfrm>
            <a:off x="1267571" y="1384374"/>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7" name="Flowchart: Connector 16"/>
          <p:cNvSpPr/>
          <p:nvPr/>
        </p:nvSpPr>
        <p:spPr>
          <a:xfrm>
            <a:off x="1486219" y="3609663"/>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18" name="Down Arrow 17"/>
          <p:cNvSpPr/>
          <p:nvPr/>
        </p:nvSpPr>
        <p:spPr>
          <a:xfrm>
            <a:off x="4973915" y="1460574"/>
            <a:ext cx="855909" cy="2286000"/>
          </a:xfrm>
          <a:prstGeom prst="downArrow">
            <a:avLst/>
          </a:prstGeom>
          <a:gradFill flip="none" rotWithShape="1">
            <a:gsLst>
              <a:gs pos="0">
                <a:srgbClr val="00B050">
                  <a:shade val="30000"/>
                  <a:satMod val="115000"/>
                </a:srgbClr>
              </a:gs>
              <a:gs pos="80000">
                <a:srgbClr val="00B050">
                  <a:shade val="67500"/>
                  <a:satMod val="115000"/>
                </a:srgbClr>
              </a:gs>
              <a:gs pos="91000">
                <a:srgbClr val="00B050">
                  <a:shade val="100000"/>
                  <a:satMod val="115000"/>
                </a:srgbClr>
              </a:gs>
            </a:gsLst>
            <a:lin ang="5400000" scaled="1"/>
            <a:tileRect/>
          </a:gra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TextBox 18"/>
          <p:cNvSpPr txBox="1"/>
          <p:nvPr/>
        </p:nvSpPr>
        <p:spPr>
          <a:xfrm>
            <a:off x="5126031" y="1403208"/>
            <a:ext cx="561372" cy="338554"/>
          </a:xfrm>
          <a:prstGeom prst="rect">
            <a:avLst/>
          </a:prstGeom>
          <a:noFill/>
        </p:spPr>
        <p:txBody>
          <a:bodyPr wrap="none" rtlCol="0">
            <a:spAutoFit/>
          </a:bodyPr>
          <a:lstStyle/>
          <a:p>
            <a:r>
              <a:rPr lang="en-US" sz="1600" dirty="0" smtClean="0"/>
              <a:t>Firm</a:t>
            </a:r>
            <a:endParaRPr lang="en-US" sz="1600" dirty="0"/>
          </a:p>
        </p:txBody>
      </p:sp>
      <p:sp>
        <p:nvSpPr>
          <p:cNvPr id="20" name="TextBox 19"/>
          <p:cNvSpPr txBox="1"/>
          <p:nvPr/>
        </p:nvSpPr>
        <p:spPr>
          <a:xfrm>
            <a:off x="5146653" y="3269178"/>
            <a:ext cx="519694" cy="338554"/>
          </a:xfrm>
          <a:prstGeom prst="rect">
            <a:avLst/>
          </a:prstGeom>
          <a:noFill/>
        </p:spPr>
        <p:txBody>
          <a:bodyPr wrap="none" rtlCol="0">
            <a:spAutoFit/>
          </a:bodyPr>
          <a:lstStyle/>
          <a:p>
            <a:r>
              <a:rPr lang="en-US" sz="1600" dirty="0" smtClean="0"/>
              <a:t>Soft</a:t>
            </a:r>
            <a:endParaRPr lang="en-US" dirty="0"/>
          </a:p>
        </p:txBody>
      </p:sp>
    </p:spTree>
    <p:extLst>
      <p:ext uri="{BB962C8B-B14F-4D97-AF65-F5344CB8AC3E}">
        <p14:creationId xmlns:p14="http://schemas.microsoft.com/office/powerpoint/2010/main" xmlns="" val="469325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10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10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0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10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10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1000"/>
                                        <p:tgtEl>
                                          <p:spTgt spid="17"/>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up)">
                                      <p:cBhvr>
                                        <p:cTn id="50" dur="500"/>
                                        <p:tgtEl>
                                          <p:spTgt spid="18"/>
                                        </p:tgtEl>
                                      </p:cBhvr>
                                    </p:animEffect>
                                  </p:childTnLst>
                                </p:cTn>
                              </p:par>
                            </p:childTnLst>
                          </p:cTn>
                        </p:par>
                        <p:par>
                          <p:cTn id="51" fill="hold">
                            <p:stCondLst>
                              <p:cond delay="1500"/>
                            </p:stCondLst>
                            <p:childTnLst>
                              <p:par>
                                <p:cTn id="52" presetID="22"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2000"/>
                            </p:stCondLst>
                            <p:childTnLst>
                              <p:par>
                                <p:cTn id="56" presetID="22" presetClass="entr" presetSubtype="1"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5" grpId="0" animBg="1"/>
      <p:bldP spid="6" grpId="0"/>
      <p:bldP spid="8" grpId="0" animBg="1"/>
      <p:bldP spid="9" grpId="0"/>
      <p:bldP spid="10" grpId="0"/>
      <p:bldP spid="11" grpId="0" animBg="1"/>
      <p:bldP spid="12" grpId="0"/>
      <p:bldP spid="13" grpId="0" animBg="1"/>
      <p:bldP spid="15" grpId="0"/>
      <p:bldP spid="16" grpId="0" animBg="1"/>
      <p:bldP spid="17" grpId="0" animBg="1"/>
      <p:bldP spid="18" grpId="0" animBg="1"/>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bwMode="auto">
          <a:xfrm>
            <a:off x="375996" y="1010056"/>
            <a:ext cx="3988106" cy="4167872"/>
          </a:xfrm>
          <a:prstGeom prst="roundRect">
            <a:avLst/>
          </a:prstGeom>
          <a:ln>
            <a:headEnd type="none" w="med" len="med"/>
            <a:tailEnd type="none" w="med" len="med"/>
          </a:ln>
          <a:effectLst>
            <a:outerShdw blurRad="152400" dist="317500" dir="5400000" sx="90000" sy="-19000" rotWithShape="0">
              <a:prstClr val="black">
                <a:alpha val="15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alpha val="99000"/>
                  </a:schemeClr>
                </a:solidFill>
              </a:rPr>
              <a:t>Permanent Hotfix</a:t>
            </a:r>
          </a:p>
        </p:txBody>
      </p:sp>
      <p:sp>
        <p:nvSpPr>
          <p:cNvPr id="2" name="Title 1"/>
          <p:cNvSpPr>
            <a:spLocks noGrp="1"/>
          </p:cNvSpPr>
          <p:nvPr>
            <p:ph type="title"/>
          </p:nvPr>
        </p:nvSpPr>
        <p:spPr/>
        <p:txBody>
          <a:bodyPr/>
          <a:lstStyle/>
          <a:p>
            <a:r>
              <a:rPr lang="en-US" dirty="0" smtClean="0"/>
              <a:t>Branch by Quality - Variations</a:t>
            </a:r>
            <a:endParaRPr lang="en-US" dirty="0"/>
          </a:p>
        </p:txBody>
      </p:sp>
      <p:sp>
        <p:nvSpPr>
          <p:cNvPr id="17" name="Right Arrow 16"/>
          <p:cNvSpPr/>
          <p:nvPr/>
        </p:nvSpPr>
        <p:spPr>
          <a:xfrm>
            <a:off x="1881221" y="3812804"/>
            <a:ext cx="2286000" cy="180000"/>
          </a:xfrm>
          <a:prstGeom prst="rightArrow">
            <a:avLst>
              <a:gd name="adj1" fmla="val 50000"/>
              <a:gd name="adj2" fmla="val 84973"/>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9" name="Right Arrow 18"/>
          <p:cNvSpPr/>
          <p:nvPr/>
        </p:nvSpPr>
        <p:spPr>
          <a:xfrm>
            <a:off x="1401389" y="2817041"/>
            <a:ext cx="2286000" cy="180000"/>
          </a:xfrm>
          <a:prstGeom prst="rightArrow">
            <a:avLst>
              <a:gd name="adj1" fmla="val 50000"/>
              <a:gd name="adj2" fmla="val 84973"/>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Right Arrow 19"/>
          <p:cNvSpPr/>
          <p:nvPr/>
        </p:nvSpPr>
        <p:spPr>
          <a:xfrm>
            <a:off x="1652399" y="4676363"/>
            <a:ext cx="2286000" cy="180000"/>
          </a:xfrm>
          <a:prstGeom prst="rightArrow">
            <a:avLst>
              <a:gd name="adj1" fmla="val 50000"/>
              <a:gd name="adj2" fmla="val 84973"/>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21" name="TextBox 20"/>
          <p:cNvSpPr txBox="1"/>
          <p:nvPr/>
        </p:nvSpPr>
        <p:spPr>
          <a:xfrm>
            <a:off x="978251" y="4650116"/>
            <a:ext cx="418704"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Dev</a:t>
            </a:r>
            <a:endParaRPr lang="en-US" sz="1000" b="1" dirty="0">
              <a:solidFill>
                <a:schemeClr val="bg1"/>
              </a:solidFill>
              <a:latin typeface="Arial" pitchFamily="34" charset="0"/>
              <a:cs typeface="Arial" pitchFamily="34" charset="0"/>
            </a:endParaRPr>
          </a:p>
        </p:txBody>
      </p:sp>
      <p:cxnSp>
        <p:nvCxnSpPr>
          <p:cNvPr id="22" name="Straight Arrow Connector 21"/>
          <p:cNvCxnSpPr>
            <a:stCxn id="23" idx="4"/>
            <a:endCxn id="32" idx="0"/>
          </p:cNvCxnSpPr>
          <p:nvPr/>
        </p:nvCxnSpPr>
        <p:spPr>
          <a:xfrm flipH="1">
            <a:off x="1633837" y="2997032"/>
            <a:ext cx="88" cy="168204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23" name="Flowchart: Connector 22"/>
          <p:cNvSpPr/>
          <p:nvPr/>
        </p:nvSpPr>
        <p:spPr>
          <a:xfrm>
            <a:off x="1543925" y="2817032"/>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solidFill>
                <a:schemeClr val="bg1"/>
              </a:solidFill>
            </a:endParaRPr>
          </a:p>
        </p:txBody>
      </p:sp>
      <p:sp>
        <p:nvSpPr>
          <p:cNvPr id="24" name="TextBox 23"/>
          <p:cNvSpPr txBox="1"/>
          <p:nvPr/>
        </p:nvSpPr>
        <p:spPr>
          <a:xfrm>
            <a:off x="797551" y="2898836"/>
            <a:ext cx="377026"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QA</a:t>
            </a:r>
            <a:endParaRPr lang="en-US" sz="1000" b="1" dirty="0">
              <a:solidFill>
                <a:schemeClr val="bg1"/>
              </a:solidFill>
              <a:latin typeface="Arial" pitchFamily="34" charset="0"/>
              <a:cs typeface="Arial" pitchFamily="34" charset="0"/>
            </a:endParaRPr>
          </a:p>
        </p:txBody>
      </p:sp>
      <p:sp>
        <p:nvSpPr>
          <p:cNvPr id="25" name="TextBox 24"/>
          <p:cNvSpPr txBox="1"/>
          <p:nvPr/>
        </p:nvSpPr>
        <p:spPr>
          <a:xfrm rot="16200000">
            <a:off x="1246629" y="2208946"/>
            <a:ext cx="588623" cy="246221"/>
          </a:xfrm>
          <a:prstGeom prst="rect">
            <a:avLst/>
          </a:prstGeom>
          <a:noFill/>
        </p:spPr>
        <p:txBody>
          <a:bodyPr wrap="none" rtlCol="0">
            <a:spAutoFit/>
          </a:bodyPr>
          <a:lstStyle/>
          <a:p>
            <a:r>
              <a:rPr lang="en-US" sz="1000" dirty="0" smtClean="0">
                <a:solidFill>
                  <a:schemeClr val="bg1"/>
                </a:solidFill>
                <a:latin typeface="Arial" pitchFamily="34" charset="0"/>
                <a:cs typeface="Arial" pitchFamily="34" charset="0"/>
              </a:rPr>
              <a:t>Branch</a:t>
            </a:r>
            <a:endParaRPr lang="en-US" sz="1000" dirty="0">
              <a:solidFill>
                <a:schemeClr val="bg1"/>
              </a:solidFill>
              <a:latin typeface="Arial" pitchFamily="34" charset="0"/>
              <a:cs typeface="Arial" pitchFamily="34" charset="0"/>
            </a:endParaRPr>
          </a:p>
        </p:txBody>
      </p:sp>
      <p:sp>
        <p:nvSpPr>
          <p:cNvPr id="26" name="Right Arrow 25"/>
          <p:cNvSpPr/>
          <p:nvPr/>
        </p:nvSpPr>
        <p:spPr>
          <a:xfrm>
            <a:off x="1130651" y="1821278"/>
            <a:ext cx="2286000" cy="180000"/>
          </a:xfrm>
          <a:prstGeom prst="rightArrow">
            <a:avLst>
              <a:gd name="adj1" fmla="val 50000"/>
              <a:gd name="adj2" fmla="val 84973"/>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27" name="TextBox 26"/>
          <p:cNvSpPr txBox="1"/>
          <p:nvPr/>
        </p:nvSpPr>
        <p:spPr>
          <a:xfrm>
            <a:off x="597251" y="1788168"/>
            <a:ext cx="476412"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Prod</a:t>
            </a:r>
            <a:endParaRPr lang="en-US" sz="1000" b="1" dirty="0">
              <a:solidFill>
                <a:schemeClr val="bg1"/>
              </a:solidFill>
              <a:latin typeface="Arial" pitchFamily="34" charset="0"/>
              <a:cs typeface="Arial" pitchFamily="34" charset="0"/>
            </a:endParaRPr>
          </a:p>
        </p:txBody>
      </p:sp>
      <p:sp>
        <p:nvSpPr>
          <p:cNvPr id="28" name="Flowchart: Connector 27"/>
          <p:cNvSpPr/>
          <p:nvPr/>
        </p:nvSpPr>
        <p:spPr>
          <a:xfrm>
            <a:off x="1325189" y="2807168"/>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solidFill>
                <a:schemeClr val="bg1"/>
              </a:solidFill>
            </a:endParaRPr>
          </a:p>
        </p:txBody>
      </p:sp>
      <p:cxnSp>
        <p:nvCxnSpPr>
          <p:cNvPr id="29" name="Straight Arrow Connector 28"/>
          <p:cNvCxnSpPr>
            <a:stCxn id="31" idx="4"/>
            <a:endCxn id="28" idx="0"/>
          </p:cNvCxnSpPr>
          <p:nvPr/>
        </p:nvCxnSpPr>
        <p:spPr>
          <a:xfrm rot="5400000">
            <a:off x="1007895" y="2399873"/>
            <a:ext cx="814589"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rot="16200000">
            <a:off x="1452368" y="3178569"/>
            <a:ext cx="588623" cy="246221"/>
          </a:xfrm>
          <a:prstGeom prst="rect">
            <a:avLst/>
          </a:prstGeom>
          <a:noFill/>
        </p:spPr>
        <p:txBody>
          <a:bodyPr wrap="none" rtlCol="0">
            <a:spAutoFit/>
          </a:bodyPr>
          <a:lstStyle/>
          <a:p>
            <a:r>
              <a:rPr lang="en-US" sz="1000" dirty="0" smtClean="0">
                <a:solidFill>
                  <a:schemeClr val="bg1"/>
                </a:solidFill>
                <a:latin typeface="Arial" pitchFamily="34" charset="0"/>
                <a:cs typeface="Arial" pitchFamily="34" charset="0"/>
              </a:rPr>
              <a:t>Branch</a:t>
            </a:r>
            <a:endParaRPr lang="en-US" sz="1000" dirty="0">
              <a:solidFill>
                <a:schemeClr val="bg1"/>
              </a:solidFill>
              <a:latin typeface="Arial" pitchFamily="34" charset="0"/>
              <a:cs typeface="Arial" pitchFamily="34" charset="0"/>
            </a:endParaRPr>
          </a:p>
        </p:txBody>
      </p:sp>
      <p:sp>
        <p:nvSpPr>
          <p:cNvPr id="31" name="Flowchart: Connector 30"/>
          <p:cNvSpPr/>
          <p:nvPr/>
        </p:nvSpPr>
        <p:spPr>
          <a:xfrm>
            <a:off x="1325189" y="1812579"/>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solidFill>
                <a:schemeClr val="bg1"/>
              </a:solidFill>
            </a:endParaRPr>
          </a:p>
        </p:txBody>
      </p:sp>
      <p:sp>
        <p:nvSpPr>
          <p:cNvPr id="32" name="Flowchart: Connector 31"/>
          <p:cNvSpPr/>
          <p:nvPr/>
        </p:nvSpPr>
        <p:spPr>
          <a:xfrm>
            <a:off x="1543837" y="4679078"/>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solidFill>
                <a:schemeClr val="bg1"/>
              </a:solidFill>
            </a:endParaRPr>
          </a:p>
        </p:txBody>
      </p:sp>
      <p:sp>
        <p:nvSpPr>
          <p:cNvPr id="59" name="Flowchart: Connector 58"/>
          <p:cNvSpPr/>
          <p:nvPr/>
        </p:nvSpPr>
        <p:spPr>
          <a:xfrm>
            <a:off x="1788851" y="3815608"/>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solidFill>
                <a:schemeClr val="bg1"/>
              </a:solidFill>
            </a:endParaRPr>
          </a:p>
        </p:txBody>
      </p:sp>
      <p:cxnSp>
        <p:nvCxnSpPr>
          <p:cNvPr id="60" name="Straight Arrow Connector 59"/>
          <p:cNvCxnSpPr>
            <a:stCxn id="61" idx="4"/>
            <a:endCxn id="59" idx="0"/>
          </p:cNvCxnSpPr>
          <p:nvPr/>
        </p:nvCxnSpPr>
        <p:spPr>
          <a:xfrm rot="5400000">
            <a:off x="1467399" y="3404156"/>
            <a:ext cx="822904"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61" name="Flowchart: Connector 60"/>
          <p:cNvSpPr/>
          <p:nvPr/>
        </p:nvSpPr>
        <p:spPr>
          <a:xfrm>
            <a:off x="1788851" y="281270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solidFill>
                <a:schemeClr val="bg1"/>
              </a:solidFill>
            </a:endParaRPr>
          </a:p>
        </p:txBody>
      </p:sp>
      <p:sp>
        <p:nvSpPr>
          <p:cNvPr id="62" name="TextBox 61"/>
          <p:cNvSpPr txBox="1"/>
          <p:nvPr/>
        </p:nvSpPr>
        <p:spPr>
          <a:xfrm>
            <a:off x="1054451" y="3769368"/>
            <a:ext cx="619080"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Hot Fix</a:t>
            </a:r>
            <a:endParaRPr lang="en-US" sz="1000" b="1" dirty="0">
              <a:solidFill>
                <a:schemeClr val="bg1"/>
              </a:solidFill>
              <a:latin typeface="Arial" pitchFamily="34" charset="0"/>
              <a:cs typeface="Arial" pitchFamily="34" charset="0"/>
            </a:endParaRPr>
          </a:p>
        </p:txBody>
      </p:sp>
      <p:sp>
        <p:nvSpPr>
          <p:cNvPr id="79" name="Rounded Rectangle 78"/>
          <p:cNvSpPr/>
          <p:nvPr/>
        </p:nvSpPr>
        <p:spPr bwMode="auto">
          <a:xfrm>
            <a:off x="6968500" y="1010056"/>
            <a:ext cx="3988106" cy="4167872"/>
          </a:xfrm>
          <a:prstGeom prst="roundRect">
            <a:avLst/>
          </a:prstGeom>
          <a:ln>
            <a:headEnd type="none" w="med" len="med"/>
            <a:tailEnd type="none" w="med" len="med"/>
          </a:ln>
          <a:effectLst>
            <a:outerShdw blurRad="152400" dist="317500" dir="5400000" sx="90000" sy="-19000" rotWithShape="0">
              <a:prstClr val="black">
                <a:alpha val="15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alpha val="99000"/>
                  </a:schemeClr>
                </a:solidFill>
              </a:rPr>
              <a:t>Safekeeping</a:t>
            </a:r>
          </a:p>
        </p:txBody>
      </p:sp>
      <p:sp>
        <p:nvSpPr>
          <p:cNvPr id="81" name="Right Arrow 80"/>
          <p:cNvSpPr/>
          <p:nvPr/>
        </p:nvSpPr>
        <p:spPr>
          <a:xfrm>
            <a:off x="7993893" y="3668670"/>
            <a:ext cx="2286000" cy="180000"/>
          </a:xfrm>
          <a:prstGeom prst="rightArrow">
            <a:avLst>
              <a:gd name="adj1" fmla="val 50000"/>
              <a:gd name="adj2" fmla="val 84973"/>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2" name="Right Arrow 81"/>
          <p:cNvSpPr/>
          <p:nvPr/>
        </p:nvSpPr>
        <p:spPr>
          <a:xfrm>
            <a:off x="8244903" y="4679683"/>
            <a:ext cx="2286000" cy="180000"/>
          </a:xfrm>
          <a:prstGeom prst="rightArrow">
            <a:avLst>
              <a:gd name="adj1" fmla="val 50000"/>
              <a:gd name="adj2" fmla="val 84973"/>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83" name="TextBox 82"/>
          <p:cNvSpPr txBox="1"/>
          <p:nvPr/>
        </p:nvSpPr>
        <p:spPr>
          <a:xfrm>
            <a:off x="7570755" y="4653436"/>
            <a:ext cx="418704"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Dev</a:t>
            </a:r>
            <a:endParaRPr lang="en-US" sz="1000" b="1" dirty="0">
              <a:solidFill>
                <a:schemeClr val="bg1"/>
              </a:solidFill>
              <a:latin typeface="Arial" pitchFamily="34" charset="0"/>
              <a:cs typeface="Arial" pitchFamily="34" charset="0"/>
            </a:endParaRPr>
          </a:p>
        </p:txBody>
      </p:sp>
      <p:cxnSp>
        <p:nvCxnSpPr>
          <p:cNvPr id="84" name="Straight Arrow Connector 83"/>
          <p:cNvCxnSpPr>
            <a:stCxn id="85" idx="4"/>
            <a:endCxn id="94" idx="0"/>
          </p:cNvCxnSpPr>
          <p:nvPr/>
        </p:nvCxnSpPr>
        <p:spPr>
          <a:xfrm flipH="1">
            <a:off x="8226341" y="3848661"/>
            <a:ext cx="88" cy="844754"/>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85" name="Flowchart: Connector 84"/>
          <p:cNvSpPr/>
          <p:nvPr/>
        </p:nvSpPr>
        <p:spPr>
          <a:xfrm>
            <a:off x="8136429" y="366866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solidFill>
                <a:schemeClr val="bg1"/>
              </a:solidFill>
            </a:endParaRPr>
          </a:p>
        </p:txBody>
      </p:sp>
      <p:sp>
        <p:nvSpPr>
          <p:cNvPr id="86" name="TextBox 85"/>
          <p:cNvSpPr txBox="1"/>
          <p:nvPr/>
        </p:nvSpPr>
        <p:spPr>
          <a:xfrm>
            <a:off x="7390055" y="3750465"/>
            <a:ext cx="377026"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QA</a:t>
            </a:r>
            <a:endParaRPr lang="en-US" sz="1000" b="1" dirty="0">
              <a:solidFill>
                <a:schemeClr val="bg1"/>
              </a:solidFill>
              <a:latin typeface="Arial" pitchFamily="34" charset="0"/>
              <a:cs typeface="Arial" pitchFamily="34" charset="0"/>
            </a:endParaRPr>
          </a:p>
        </p:txBody>
      </p:sp>
      <p:sp>
        <p:nvSpPr>
          <p:cNvPr id="87" name="TextBox 86"/>
          <p:cNvSpPr txBox="1"/>
          <p:nvPr/>
        </p:nvSpPr>
        <p:spPr>
          <a:xfrm rot="16200000">
            <a:off x="7839133" y="3060575"/>
            <a:ext cx="588623" cy="246221"/>
          </a:xfrm>
          <a:prstGeom prst="rect">
            <a:avLst/>
          </a:prstGeom>
          <a:noFill/>
        </p:spPr>
        <p:txBody>
          <a:bodyPr wrap="none" rtlCol="0">
            <a:spAutoFit/>
          </a:bodyPr>
          <a:lstStyle/>
          <a:p>
            <a:r>
              <a:rPr lang="en-US" sz="1000" dirty="0" smtClean="0">
                <a:solidFill>
                  <a:schemeClr val="bg1"/>
                </a:solidFill>
                <a:latin typeface="Arial" pitchFamily="34" charset="0"/>
                <a:cs typeface="Arial" pitchFamily="34" charset="0"/>
              </a:rPr>
              <a:t>Branch</a:t>
            </a:r>
            <a:endParaRPr lang="en-US" sz="1000" dirty="0">
              <a:solidFill>
                <a:schemeClr val="bg1"/>
              </a:solidFill>
              <a:latin typeface="Arial" pitchFamily="34" charset="0"/>
              <a:cs typeface="Arial" pitchFamily="34" charset="0"/>
            </a:endParaRPr>
          </a:p>
        </p:txBody>
      </p:sp>
      <p:sp>
        <p:nvSpPr>
          <p:cNvPr id="88" name="Right Arrow 87"/>
          <p:cNvSpPr/>
          <p:nvPr/>
        </p:nvSpPr>
        <p:spPr>
          <a:xfrm>
            <a:off x="7723155" y="2672907"/>
            <a:ext cx="2743200" cy="180000"/>
          </a:xfrm>
          <a:prstGeom prst="rightArrow">
            <a:avLst>
              <a:gd name="adj1" fmla="val 50000"/>
              <a:gd name="adj2" fmla="val 84973"/>
            </a:avLst>
          </a:prstGeom>
          <a:solidFill>
            <a:schemeClr val="tx1">
              <a:lumMod val="10000"/>
            </a:schemeClr>
          </a:solidFill>
          <a:ln>
            <a:prstDash val="dashDot"/>
          </a:ln>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89" name="TextBox 88"/>
          <p:cNvSpPr txBox="1"/>
          <p:nvPr/>
        </p:nvSpPr>
        <p:spPr>
          <a:xfrm>
            <a:off x="7189755" y="2639797"/>
            <a:ext cx="476412"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Prod</a:t>
            </a:r>
            <a:endParaRPr lang="en-US" sz="1000" b="1" dirty="0">
              <a:solidFill>
                <a:schemeClr val="bg1"/>
              </a:solidFill>
              <a:latin typeface="Arial" pitchFamily="34" charset="0"/>
              <a:cs typeface="Arial" pitchFamily="34" charset="0"/>
            </a:endParaRPr>
          </a:p>
        </p:txBody>
      </p:sp>
      <p:sp>
        <p:nvSpPr>
          <p:cNvPr id="90" name="Flowchart: Connector 89"/>
          <p:cNvSpPr/>
          <p:nvPr/>
        </p:nvSpPr>
        <p:spPr>
          <a:xfrm>
            <a:off x="7917693" y="365879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solidFill>
                <a:schemeClr val="bg1"/>
              </a:solidFill>
            </a:endParaRPr>
          </a:p>
        </p:txBody>
      </p:sp>
      <p:cxnSp>
        <p:nvCxnSpPr>
          <p:cNvPr id="91" name="Straight Arrow Connector 90"/>
          <p:cNvCxnSpPr>
            <a:stCxn id="93" idx="4"/>
            <a:endCxn id="90" idx="0"/>
          </p:cNvCxnSpPr>
          <p:nvPr/>
        </p:nvCxnSpPr>
        <p:spPr>
          <a:xfrm rot="5400000">
            <a:off x="7600399" y="3251502"/>
            <a:ext cx="814589"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92" name="TextBox 91"/>
          <p:cNvSpPr txBox="1"/>
          <p:nvPr/>
        </p:nvSpPr>
        <p:spPr>
          <a:xfrm rot="16200000">
            <a:off x="8044872" y="4030198"/>
            <a:ext cx="588623" cy="246221"/>
          </a:xfrm>
          <a:prstGeom prst="rect">
            <a:avLst/>
          </a:prstGeom>
          <a:noFill/>
        </p:spPr>
        <p:txBody>
          <a:bodyPr wrap="none" rtlCol="0">
            <a:spAutoFit/>
          </a:bodyPr>
          <a:lstStyle/>
          <a:p>
            <a:r>
              <a:rPr lang="en-US" sz="1000" dirty="0" smtClean="0">
                <a:solidFill>
                  <a:schemeClr val="bg1"/>
                </a:solidFill>
                <a:latin typeface="Arial" pitchFamily="34" charset="0"/>
                <a:cs typeface="Arial" pitchFamily="34" charset="0"/>
              </a:rPr>
              <a:t>Branch</a:t>
            </a:r>
            <a:endParaRPr lang="en-US" sz="1000" dirty="0">
              <a:solidFill>
                <a:schemeClr val="bg1"/>
              </a:solidFill>
              <a:latin typeface="Arial" pitchFamily="34" charset="0"/>
              <a:cs typeface="Arial" pitchFamily="34" charset="0"/>
            </a:endParaRPr>
          </a:p>
        </p:txBody>
      </p:sp>
      <p:sp>
        <p:nvSpPr>
          <p:cNvPr id="93" name="Flowchart: Connector 92"/>
          <p:cNvSpPr/>
          <p:nvPr/>
        </p:nvSpPr>
        <p:spPr>
          <a:xfrm>
            <a:off x="7917693" y="2664208"/>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solidFill>
                <a:schemeClr val="bg1"/>
              </a:solidFill>
            </a:endParaRPr>
          </a:p>
        </p:txBody>
      </p:sp>
      <p:sp>
        <p:nvSpPr>
          <p:cNvPr id="94" name="Flowchart: Connector 93"/>
          <p:cNvSpPr/>
          <p:nvPr/>
        </p:nvSpPr>
        <p:spPr>
          <a:xfrm>
            <a:off x="8136341" y="4693415"/>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solidFill>
                <a:schemeClr val="bg1"/>
              </a:solidFill>
            </a:endParaRPr>
          </a:p>
        </p:txBody>
      </p:sp>
      <p:sp>
        <p:nvSpPr>
          <p:cNvPr id="99" name="Right Arrow 98"/>
          <p:cNvSpPr/>
          <p:nvPr/>
        </p:nvSpPr>
        <p:spPr>
          <a:xfrm>
            <a:off x="8527385" y="1835711"/>
            <a:ext cx="914400" cy="180000"/>
          </a:xfrm>
          <a:prstGeom prst="rightArrow">
            <a:avLst>
              <a:gd name="adj1" fmla="val 50000"/>
              <a:gd name="adj2" fmla="val 84973"/>
            </a:avLst>
          </a:prstGeom>
          <a:solidFill>
            <a:srgbClr val="9521C9"/>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00" name="Flowchart: Connector 99"/>
          <p:cNvSpPr/>
          <p:nvPr/>
        </p:nvSpPr>
        <p:spPr>
          <a:xfrm>
            <a:off x="8437385" y="2661890"/>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solidFill>
                <a:schemeClr val="bg1"/>
              </a:solidFill>
            </a:endParaRPr>
          </a:p>
        </p:txBody>
      </p:sp>
      <p:sp>
        <p:nvSpPr>
          <p:cNvPr id="101" name="Flowchart: Connector 100"/>
          <p:cNvSpPr/>
          <p:nvPr/>
        </p:nvSpPr>
        <p:spPr>
          <a:xfrm>
            <a:off x="8437385" y="1834629"/>
            <a:ext cx="180000" cy="180000"/>
          </a:xfrm>
          <a:prstGeom prst="flowChartConnector">
            <a:avLst/>
          </a:prstGeom>
          <a:solidFill>
            <a:srgbClr val="701997"/>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solidFill>
                <a:schemeClr val="bg1"/>
              </a:solidFill>
            </a:endParaRPr>
          </a:p>
        </p:txBody>
      </p:sp>
      <p:cxnSp>
        <p:nvCxnSpPr>
          <p:cNvPr id="102" name="Straight Arrow Connector 101"/>
          <p:cNvCxnSpPr>
            <a:stCxn id="100" idx="0"/>
            <a:endCxn id="101" idx="4"/>
          </p:cNvCxnSpPr>
          <p:nvPr/>
        </p:nvCxnSpPr>
        <p:spPr>
          <a:xfrm flipV="1">
            <a:off x="8527385" y="2014629"/>
            <a:ext cx="0" cy="647261"/>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105" name="TextBox 104"/>
          <p:cNvSpPr txBox="1"/>
          <p:nvPr/>
        </p:nvSpPr>
        <p:spPr>
          <a:xfrm>
            <a:off x="8156147" y="1801518"/>
            <a:ext cx="348172"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R1</a:t>
            </a:r>
            <a:endParaRPr lang="en-US" sz="1000" b="1" dirty="0">
              <a:solidFill>
                <a:schemeClr val="bg1"/>
              </a:solidFill>
              <a:latin typeface="Arial" pitchFamily="34" charset="0"/>
              <a:cs typeface="Arial" pitchFamily="34" charset="0"/>
            </a:endParaRPr>
          </a:p>
        </p:txBody>
      </p:sp>
      <p:sp>
        <p:nvSpPr>
          <p:cNvPr id="106" name="Right Arrow 105"/>
          <p:cNvSpPr/>
          <p:nvPr/>
        </p:nvSpPr>
        <p:spPr>
          <a:xfrm>
            <a:off x="9924693" y="1819128"/>
            <a:ext cx="914400" cy="180000"/>
          </a:xfrm>
          <a:prstGeom prst="rightArrow">
            <a:avLst>
              <a:gd name="adj1" fmla="val 50000"/>
              <a:gd name="adj2" fmla="val 84973"/>
            </a:avLst>
          </a:prstGeom>
          <a:solidFill>
            <a:srgbClr val="9521C9"/>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07" name="Flowchart: Connector 106"/>
          <p:cNvSpPr/>
          <p:nvPr/>
        </p:nvSpPr>
        <p:spPr>
          <a:xfrm>
            <a:off x="9834693" y="2645307"/>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solidFill>
                <a:schemeClr val="bg1"/>
              </a:solidFill>
            </a:endParaRPr>
          </a:p>
        </p:txBody>
      </p:sp>
      <p:sp>
        <p:nvSpPr>
          <p:cNvPr id="108" name="Flowchart: Connector 107"/>
          <p:cNvSpPr/>
          <p:nvPr/>
        </p:nvSpPr>
        <p:spPr>
          <a:xfrm>
            <a:off x="9834693" y="1818046"/>
            <a:ext cx="180000" cy="180000"/>
          </a:xfrm>
          <a:prstGeom prst="flowChartConnector">
            <a:avLst/>
          </a:prstGeom>
          <a:solidFill>
            <a:srgbClr val="701997"/>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solidFill>
                <a:schemeClr val="bg1"/>
              </a:solidFill>
            </a:endParaRPr>
          </a:p>
        </p:txBody>
      </p:sp>
      <p:cxnSp>
        <p:nvCxnSpPr>
          <p:cNvPr id="109" name="Straight Arrow Connector 108"/>
          <p:cNvCxnSpPr>
            <a:stCxn id="107" idx="0"/>
            <a:endCxn id="108" idx="4"/>
          </p:cNvCxnSpPr>
          <p:nvPr/>
        </p:nvCxnSpPr>
        <p:spPr>
          <a:xfrm flipV="1">
            <a:off x="9924693" y="1998046"/>
            <a:ext cx="0" cy="647261"/>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110" name="TextBox 109"/>
          <p:cNvSpPr txBox="1"/>
          <p:nvPr/>
        </p:nvSpPr>
        <p:spPr>
          <a:xfrm>
            <a:off x="9572120" y="1799244"/>
            <a:ext cx="348172" cy="246221"/>
          </a:xfrm>
          <a:prstGeom prst="rect">
            <a:avLst/>
          </a:prstGeom>
          <a:noFill/>
        </p:spPr>
        <p:txBody>
          <a:bodyPr wrap="none" rtlCol="0">
            <a:spAutoFit/>
          </a:bodyPr>
          <a:lstStyle/>
          <a:p>
            <a:r>
              <a:rPr lang="en-US" sz="1000" b="1" dirty="0" smtClean="0">
                <a:solidFill>
                  <a:schemeClr val="bg1"/>
                </a:solidFill>
                <a:latin typeface="Arial" pitchFamily="34" charset="0"/>
                <a:cs typeface="Arial" pitchFamily="34" charset="0"/>
              </a:rPr>
              <a:t>R2</a:t>
            </a:r>
            <a:endParaRPr lang="en-US" sz="1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201973442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p:txBody>
          <a:bodyPr/>
          <a:lstStyle/>
          <a:p>
            <a:r>
              <a:rPr lang="en-US" dirty="0" smtClean="0"/>
              <a:t>Bug Found In Test</a:t>
            </a:r>
            <a:endParaRPr lang="en-US" dirty="0"/>
          </a:p>
        </p:txBody>
      </p:sp>
      <p:sp>
        <p:nvSpPr>
          <p:cNvPr id="79" name="Content Placeholder 78"/>
          <p:cNvSpPr>
            <a:spLocks noGrp="1"/>
          </p:cNvSpPr>
          <p:nvPr>
            <p:ph sz="half" idx="2"/>
          </p:nvPr>
        </p:nvSpPr>
        <p:spPr>
          <a:xfrm>
            <a:off x="7171981" y="989013"/>
            <a:ext cx="4508844" cy="861774"/>
          </a:xfrm>
        </p:spPr>
        <p:txBody>
          <a:bodyPr/>
          <a:lstStyle/>
          <a:p>
            <a:r>
              <a:rPr lang="en-US" dirty="0" smtClean="0"/>
              <a:t>Straightforward fix strategy</a:t>
            </a:r>
          </a:p>
          <a:p>
            <a:r>
              <a:rPr lang="en-US" dirty="0" smtClean="0"/>
              <a:t>Very easy, very quick</a:t>
            </a:r>
            <a:endParaRPr lang="en-US" dirty="0"/>
          </a:p>
        </p:txBody>
      </p:sp>
      <p:sp>
        <p:nvSpPr>
          <p:cNvPr id="3" name="Right Arrow 2"/>
          <p:cNvSpPr/>
          <p:nvPr/>
        </p:nvSpPr>
        <p:spPr>
          <a:xfrm>
            <a:off x="1753774" y="3206421"/>
            <a:ext cx="5029200" cy="180000"/>
          </a:xfrm>
          <a:prstGeom prst="rightArrow">
            <a:avLst>
              <a:gd name="adj1" fmla="val 50000"/>
              <a:gd name="adj2" fmla="val 84973"/>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4" name="Right Brace 3"/>
          <p:cNvSpPr/>
          <p:nvPr/>
        </p:nvSpPr>
        <p:spPr>
          <a:xfrm rot="5400000">
            <a:off x="2096452" y="3935484"/>
            <a:ext cx="228600" cy="1219200"/>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039302" y="4647954"/>
            <a:ext cx="348172" cy="246221"/>
          </a:xfrm>
          <a:prstGeom prst="rect">
            <a:avLst/>
          </a:prstGeom>
          <a:noFill/>
        </p:spPr>
        <p:txBody>
          <a:bodyPr wrap="none" rtlCol="0">
            <a:spAutoFit/>
          </a:bodyPr>
          <a:lstStyle/>
          <a:p>
            <a:r>
              <a:rPr lang="en-US" sz="1000" dirty="0" smtClean="0">
                <a:latin typeface="Arial" pitchFamily="34" charset="0"/>
                <a:cs typeface="Arial" pitchFamily="34" charset="0"/>
              </a:rPr>
              <a:t>R1</a:t>
            </a:r>
            <a:endParaRPr lang="en-US" sz="1000" dirty="0">
              <a:latin typeface="Arial" pitchFamily="34" charset="0"/>
              <a:cs typeface="Arial" pitchFamily="34" charset="0"/>
            </a:endParaRPr>
          </a:p>
        </p:txBody>
      </p:sp>
      <p:sp>
        <p:nvSpPr>
          <p:cNvPr id="6" name="Right Arrow 5"/>
          <p:cNvSpPr/>
          <p:nvPr/>
        </p:nvSpPr>
        <p:spPr>
          <a:xfrm>
            <a:off x="1273942" y="2210658"/>
            <a:ext cx="5486400" cy="180000"/>
          </a:xfrm>
          <a:prstGeom prst="rightArrow">
            <a:avLst>
              <a:gd name="adj1" fmla="val 50000"/>
              <a:gd name="adj2" fmla="val 84973"/>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Right Arrow 6"/>
          <p:cNvSpPr/>
          <p:nvPr/>
        </p:nvSpPr>
        <p:spPr>
          <a:xfrm>
            <a:off x="1524952" y="4202184"/>
            <a:ext cx="5486400" cy="180000"/>
          </a:xfrm>
          <a:prstGeom prst="rightArrow">
            <a:avLst>
              <a:gd name="adj1" fmla="val 50000"/>
              <a:gd name="adj2" fmla="val 84973"/>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8" name="TextBox 7"/>
          <p:cNvSpPr txBox="1"/>
          <p:nvPr/>
        </p:nvSpPr>
        <p:spPr>
          <a:xfrm>
            <a:off x="850804" y="4175937"/>
            <a:ext cx="418704"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Dev</a:t>
            </a:r>
            <a:endParaRPr lang="en-US" sz="1000" b="1" dirty="0">
              <a:solidFill>
                <a:schemeClr val="bg1">
                  <a:lumMod val="20000"/>
                  <a:lumOff val="80000"/>
                </a:schemeClr>
              </a:solidFill>
              <a:latin typeface="Arial" pitchFamily="34" charset="0"/>
              <a:cs typeface="Arial" pitchFamily="34" charset="0"/>
            </a:endParaRPr>
          </a:p>
        </p:txBody>
      </p:sp>
      <p:cxnSp>
        <p:nvCxnSpPr>
          <p:cNvPr id="9" name="Straight Arrow Connector 8"/>
          <p:cNvCxnSpPr>
            <a:stCxn id="10" idx="4"/>
            <a:endCxn id="19" idx="0"/>
          </p:cNvCxnSpPr>
          <p:nvPr/>
        </p:nvCxnSpPr>
        <p:spPr>
          <a:xfrm rot="5400000">
            <a:off x="599309" y="3297730"/>
            <a:ext cx="1814250"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10" name="Flowchart: Connector 9"/>
          <p:cNvSpPr/>
          <p:nvPr/>
        </p:nvSpPr>
        <p:spPr>
          <a:xfrm>
            <a:off x="1416478" y="2210649"/>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11" name="TextBox 10"/>
          <p:cNvSpPr txBox="1"/>
          <p:nvPr/>
        </p:nvSpPr>
        <p:spPr>
          <a:xfrm>
            <a:off x="670104" y="2292453"/>
            <a:ext cx="377026"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QA</a:t>
            </a:r>
            <a:endParaRPr lang="en-US" sz="1000" b="1" dirty="0">
              <a:solidFill>
                <a:schemeClr val="bg1">
                  <a:lumMod val="20000"/>
                  <a:lumOff val="80000"/>
                </a:schemeClr>
              </a:solidFill>
              <a:latin typeface="Arial" pitchFamily="34" charset="0"/>
              <a:cs typeface="Arial" pitchFamily="34" charset="0"/>
            </a:endParaRPr>
          </a:p>
        </p:txBody>
      </p:sp>
      <p:sp>
        <p:nvSpPr>
          <p:cNvPr id="12" name="TextBox 11"/>
          <p:cNvSpPr txBox="1"/>
          <p:nvPr/>
        </p:nvSpPr>
        <p:spPr>
          <a:xfrm rot="16200000">
            <a:off x="1119182" y="1602563"/>
            <a:ext cx="588623" cy="246221"/>
          </a:xfrm>
          <a:prstGeom prst="rect">
            <a:avLst/>
          </a:prstGeom>
          <a:noFill/>
        </p:spPr>
        <p:txBody>
          <a:bodyPr wrap="none" rtlCol="0">
            <a:spAutoFit/>
          </a:bodyPr>
          <a:lstStyle/>
          <a:p>
            <a:r>
              <a:rPr lang="en-US" sz="1000" dirty="0" smtClean="0">
                <a:latin typeface="Arial" pitchFamily="34" charset="0"/>
                <a:cs typeface="Arial" pitchFamily="34" charset="0"/>
              </a:rPr>
              <a:t>Branch</a:t>
            </a:r>
            <a:endParaRPr lang="en-US" sz="1000" dirty="0">
              <a:latin typeface="Arial" pitchFamily="34" charset="0"/>
              <a:cs typeface="Arial" pitchFamily="34" charset="0"/>
            </a:endParaRPr>
          </a:p>
        </p:txBody>
      </p:sp>
      <p:sp>
        <p:nvSpPr>
          <p:cNvPr id="13" name="Right Arrow 12"/>
          <p:cNvSpPr/>
          <p:nvPr/>
        </p:nvSpPr>
        <p:spPr>
          <a:xfrm>
            <a:off x="1003204" y="1214895"/>
            <a:ext cx="5943600" cy="180000"/>
          </a:xfrm>
          <a:prstGeom prst="rightArrow">
            <a:avLst>
              <a:gd name="adj1" fmla="val 50000"/>
              <a:gd name="adj2" fmla="val 84973"/>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4" name="TextBox 13"/>
          <p:cNvSpPr txBox="1"/>
          <p:nvPr/>
        </p:nvSpPr>
        <p:spPr>
          <a:xfrm>
            <a:off x="469804" y="1181785"/>
            <a:ext cx="476412" cy="246221"/>
          </a:xfrm>
          <a:prstGeom prst="rect">
            <a:avLst/>
          </a:prstGeom>
          <a:noFill/>
        </p:spPr>
        <p:txBody>
          <a:bodyPr wrap="none" rtlCol="0">
            <a:spAutoFit/>
          </a:bodyPr>
          <a:lstStyle/>
          <a:p>
            <a:r>
              <a:rPr lang="en-US" sz="1000" b="1" dirty="0" smtClean="0">
                <a:latin typeface="Arial" pitchFamily="34" charset="0"/>
                <a:cs typeface="Arial" pitchFamily="34" charset="0"/>
              </a:rPr>
              <a:t>Prod</a:t>
            </a:r>
            <a:endParaRPr lang="en-US" sz="1000" b="1" dirty="0">
              <a:latin typeface="Arial" pitchFamily="34" charset="0"/>
              <a:cs typeface="Arial" pitchFamily="34" charset="0"/>
            </a:endParaRPr>
          </a:p>
        </p:txBody>
      </p:sp>
      <p:sp>
        <p:nvSpPr>
          <p:cNvPr id="15" name="Flowchart: Connector 14"/>
          <p:cNvSpPr/>
          <p:nvPr/>
        </p:nvSpPr>
        <p:spPr>
          <a:xfrm>
            <a:off x="1197742" y="2200785"/>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16" name="Straight Arrow Connector 15"/>
          <p:cNvCxnSpPr>
            <a:stCxn id="18" idx="4"/>
            <a:endCxn id="15" idx="0"/>
          </p:cNvCxnSpPr>
          <p:nvPr/>
        </p:nvCxnSpPr>
        <p:spPr>
          <a:xfrm rot="5400000">
            <a:off x="880448" y="1793490"/>
            <a:ext cx="814589"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rot="16200000">
            <a:off x="1324921" y="2572186"/>
            <a:ext cx="588623" cy="246221"/>
          </a:xfrm>
          <a:prstGeom prst="rect">
            <a:avLst/>
          </a:prstGeom>
          <a:noFill/>
        </p:spPr>
        <p:txBody>
          <a:bodyPr wrap="none" rtlCol="0">
            <a:spAutoFit/>
          </a:bodyPr>
          <a:lstStyle/>
          <a:p>
            <a:r>
              <a:rPr lang="en-US" sz="1000" dirty="0" smtClean="0">
                <a:latin typeface="Arial" pitchFamily="34" charset="0"/>
                <a:cs typeface="Arial" pitchFamily="34" charset="0"/>
              </a:rPr>
              <a:t>Branch</a:t>
            </a:r>
            <a:endParaRPr lang="en-US" sz="1000" dirty="0">
              <a:latin typeface="Arial" pitchFamily="34" charset="0"/>
              <a:cs typeface="Arial" pitchFamily="34" charset="0"/>
            </a:endParaRPr>
          </a:p>
        </p:txBody>
      </p:sp>
      <p:sp>
        <p:nvSpPr>
          <p:cNvPr id="18" name="Flowchart: Connector 17"/>
          <p:cNvSpPr/>
          <p:nvPr/>
        </p:nvSpPr>
        <p:spPr>
          <a:xfrm>
            <a:off x="1197742" y="1206196"/>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9" name="Flowchart: Connector 18"/>
          <p:cNvSpPr/>
          <p:nvPr/>
        </p:nvSpPr>
        <p:spPr>
          <a:xfrm>
            <a:off x="1416390" y="4204899"/>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20" name="Straight Arrow Connector 19"/>
          <p:cNvCxnSpPr>
            <a:stCxn id="21" idx="4"/>
            <a:endCxn id="22" idx="0"/>
          </p:cNvCxnSpPr>
          <p:nvPr/>
        </p:nvCxnSpPr>
        <p:spPr>
          <a:xfrm rot="5400000">
            <a:off x="2020069" y="3295566"/>
            <a:ext cx="1818578"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21" name="Flowchart: Connector 20"/>
          <p:cNvSpPr/>
          <p:nvPr/>
        </p:nvSpPr>
        <p:spPr>
          <a:xfrm>
            <a:off x="2839402"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22" name="Flowchart: Connector 21"/>
          <p:cNvSpPr/>
          <p:nvPr/>
        </p:nvSpPr>
        <p:spPr>
          <a:xfrm>
            <a:off x="2839314" y="4204899"/>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23" name="Straight Arrow Connector 22"/>
          <p:cNvCxnSpPr>
            <a:stCxn id="25" idx="0"/>
            <a:endCxn id="24" idx="4"/>
          </p:cNvCxnSpPr>
          <p:nvPr/>
        </p:nvCxnSpPr>
        <p:spPr>
          <a:xfrm rot="5400000" flipH="1" flipV="1">
            <a:off x="2229619" y="3295566"/>
            <a:ext cx="1818578" cy="88"/>
          </a:xfrm>
          <a:prstGeom prst="straightConnector1">
            <a:avLst/>
          </a:prstGeom>
          <a:ln>
            <a:solidFill>
              <a:srgbClr val="9B282A"/>
            </a:solidFill>
            <a:tailEnd type="arrow"/>
          </a:ln>
        </p:spPr>
        <p:style>
          <a:lnRef idx="2">
            <a:schemeClr val="accent3"/>
          </a:lnRef>
          <a:fillRef idx="0">
            <a:schemeClr val="accent3"/>
          </a:fillRef>
          <a:effectRef idx="1">
            <a:schemeClr val="accent3"/>
          </a:effectRef>
          <a:fontRef idx="minor">
            <a:schemeClr val="tx1"/>
          </a:fontRef>
        </p:style>
      </p:cxnSp>
      <p:sp>
        <p:nvSpPr>
          <p:cNvPr id="24" name="Flowchart: Connector 23"/>
          <p:cNvSpPr/>
          <p:nvPr/>
        </p:nvSpPr>
        <p:spPr>
          <a:xfrm>
            <a:off x="3048952"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dirty="0"/>
          </a:p>
        </p:txBody>
      </p:sp>
      <p:sp>
        <p:nvSpPr>
          <p:cNvPr id="25" name="Flowchart: Connector 24"/>
          <p:cNvSpPr/>
          <p:nvPr/>
        </p:nvSpPr>
        <p:spPr>
          <a:xfrm>
            <a:off x="3048864" y="4204899"/>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26" name="Right Brace 25"/>
          <p:cNvSpPr/>
          <p:nvPr/>
        </p:nvSpPr>
        <p:spPr>
          <a:xfrm rot="5400000">
            <a:off x="4927504" y="2716284"/>
            <a:ext cx="228600" cy="3657600"/>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868892" y="4647954"/>
            <a:ext cx="348172" cy="246221"/>
          </a:xfrm>
          <a:prstGeom prst="rect">
            <a:avLst/>
          </a:prstGeom>
          <a:noFill/>
        </p:spPr>
        <p:txBody>
          <a:bodyPr wrap="none" rtlCol="0">
            <a:spAutoFit/>
          </a:bodyPr>
          <a:lstStyle/>
          <a:p>
            <a:r>
              <a:rPr lang="en-US" sz="1000" dirty="0" smtClean="0">
                <a:latin typeface="Arial" pitchFamily="34" charset="0"/>
                <a:cs typeface="Arial" pitchFamily="34" charset="0"/>
              </a:rPr>
              <a:t>R2</a:t>
            </a:r>
            <a:endParaRPr lang="en-US" sz="1000" dirty="0">
              <a:latin typeface="Arial" pitchFamily="34" charset="0"/>
              <a:cs typeface="Arial" pitchFamily="34" charset="0"/>
            </a:endParaRPr>
          </a:p>
        </p:txBody>
      </p:sp>
      <p:sp>
        <p:nvSpPr>
          <p:cNvPr id="28" name="Isosceles Triangle 27"/>
          <p:cNvSpPr/>
          <p:nvPr/>
        </p:nvSpPr>
        <p:spPr>
          <a:xfrm rot="10800000" flipV="1">
            <a:off x="3784282" y="2366694"/>
            <a:ext cx="228600" cy="152400"/>
          </a:xfrm>
          <a:prstGeom prst="triangl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cxnSp>
        <p:nvCxnSpPr>
          <p:cNvPr id="29" name="Straight Arrow Connector 28"/>
          <p:cNvCxnSpPr>
            <a:stCxn id="30" idx="4"/>
            <a:endCxn id="31" idx="0"/>
          </p:cNvCxnSpPr>
          <p:nvPr/>
        </p:nvCxnSpPr>
        <p:spPr>
          <a:xfrm rot="5400000">
            <a:off x="4251587" y="2789978"/>
            <a:ext cx="807403"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30" name="Flowchart: Connector 29"/>
          <p:cNvSpPr/>
          <p:nvPr/>
        </p:nvSpPr>
        <p:spPr>
          <a:xfrm>
            <a:off x="4565332"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31" name="Flowchart: Connector 30"/>
          <p:cNvSpPr/>
          <p:nvPr/>
        </p:nvSpPr>
        <p:spPr>
          <a:xfrm>
            <a:off x="4565244" y="3193724"/>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32" name="Straight Arrow Connector 31"/>
          <p:cNvCxnSpPr>
            <a:stCxn id="34" idx="0"/>
            <a:endCxn id="33" idx="4"/>
          </p:cNvCxnSpPr>
          <p:nvPr/>
        </p:nvCxnSpPr>
        <p:spPr>
          <a:xfrm rot="5400000" flipH="1" flipV="1">
            <a:off x="4461137" y="2789979"/>
            <a:ext cx="807403" cy="88"/>
          </a:xfrm>
          <a:prstGeom prst="straightConnector1">
            <a:avLst/>
          </a:prstGeom>
          <a:ln>
            <a:solidFill>
              <a:srgbClr val="0070C0"/>
            </a:solidFill>
            <a:tailEnd type="arrow"/>
          </a:ln>
        </p:spPr>
        <p:style>
          <a:lnRef idx="2">
            <a:schemeClr val="accent2"/>
          </a:lnRef>
          <a:fillRef idx="0">
            <a:schemeClr val="accent2"/>
          </a:fillRef>
          <a:effectRef idx="1">
            <a:schemeClr val="accent2"/>
          </a:effectRef>
          <a:fontRef idx="minor">
            <a:schemeClr val="tx1"/>
          </a:fontRef>
        </p:style>
      </p:cxnSp>
      <p:sp>
        <p:nvSpPr>
          <p:cNvPr id="33" name="Flowchart: Connector 32"/>
          <p:cNvSpPr/>
          <p:nvPr/>
        </p:nvSpPr>
        <p:spPr>
          <a:xfrm>
            <a:off x="4774882"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34" name="Flowchart: Connector 33"/>
          <p:cNvSpPr/>
          <p:nvPr/>
        </p:nvSpPr>
        <p:spPr>
          <a:xfrm>
            <a:off x="4774794" y="3193724"/>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35" name="TextBox 34"/>
          <p:cNvSpPr txBox="1"/>
          <p:nvPr/>
        </p:nvSpPr>
        <p:spPr>
          <a:xfrm>
            <a:off x="2972752" y="2188599"/>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L1</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6" name="TextBox 35"/>
          <p:cNvSpPr txBox="1"/>
          <p:nvPr/>
        </p:nvSpPr>
        <p:spPr>
          <a:xfrm>
            <a:off x="4687252" y="2188599"/>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L2</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cxnSp>
        <p:nvCxnSpPr>
          <p:cNvPr id="37" name="Straight Arrow Connector 36"/>
          <p:cNvCxnSpPr>
            <a:stCxn id="38" idx="4"/>
            <a:endCxn id="39" idx="0"/>
          </p:cNvCxnSpPr>
          <p:nvPr/>
        </p:nvCxnSpPr>
        <p:spPr>
          <a:xfrm rot="5400000">
            <a:off x="5185471" y="3295566"/>
            <a:ext cx="1818578"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38" name="Flowchart: Connector 37"/>
          <p:cNvSpPr/>
          <p:nvPr/>
        </p:nvSpPr>
        <p:spPr>
          <a:xfrm>
            <a:off x="6004804"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39" name="Flowchart: Connector 38"/>
          <p:cNvSpPr/>
          <p:nvPr/>
        </p:nvSpPr>
        <p:spPr>
          <a:xfrm>
            <a:off x="6004716" y="4204899"/>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40" name="Flowchart: Connector 39"/>
          <p:cNvSpPr/>
          <p:nvPr/>
        </p:nvSpPr>
        <p:spPr>
          <a:xfrm>
            <a:off x="5258752"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1" name="Straight Arrow Connector 40"/>
          <p:cNvCxnSpPr>
            <a:stCxn id="42" idx="4"/>
            <a:endCxn id="40" idx="0"/>
          </p:cNvCxnSpPr>
          <p:nvPr/>
        </p:nvCxnSpPr>
        <p:spPr>
          <a:xfrm rot="5400000">
            <a:off x="4938690" y="1796258"/>
            <a:ext cx="820125"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42" name="Flowchart: Connector 41"/>
          <p:cNvSpPr/>
          <p:nvPr/>
        </p:nvSpPr>
        <p:spPr>
          <a:xfrm>
            <a:off x="5258752" y="1206196"/>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43" name="Flowchart: Connector 42"/>
          <p:cNvSpPr/>
          <p:nvPr/>
        </p:nvSpPr>
        <p:spPr>
          <a:xfrm>
            <a:off x="5487352"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4" name="Straight Arrow Connector 43"/>
          <p:cNvCxnSpPr>
            <a:stCxn id="43" idx="0"/>
            <a:endCxn id="45" idx="4"/>
          </p:cNvCxnSpPr>
          <p:nvPr/>
        </p:nvCxnSpPr>
        <p:spPr>
          <a:xfrm rot="5400000" flipH="1" flipV="1">
            <a:off x="5167290" y="1796259"/>
            <a:ext cx="820125"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45" name="Flowchart: Connector 44"/>
          <p:cNvSpPr/>
          <p:nvPr/>
        </p:nvSpPr>
        <p:spPr>
          <a:xfrm>
            <a:off x="5487352" y="1206196"/>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46" name="TextBox 45"/>
          <p:cNvSpPr txBox="1"/>
          <p:nvPr/>
        </p:nvSpPr>
        <p:spPr>
          <a:xfrm>
            <a:off x="5411152" y="1188474"/>
            <a:ext cx="331312" cy="215444"/>
          </a:xfrm>
          <a:prstGeom prst="rect">
            <a:avLst/>
          </a:prstGeom>
          <a:noFill/>
        </p:spPr>
        <p:txBody>
          <a:bodyPr wrap="square" rtlCol="0">
            <a:spAutoFit/>
          </a:bodyPr>
          <a:lstStyle/>
          <a:p>
            <a:pPr algn="ctr"/>
            <a:r>
              <a:rPr lang="en-US" sz="800" b="1" dirty="0" smtClean="0">
                <a:effectLst>
                  <a:outerShdw blurRad="38100" dist="38100" dir="2700000" algn="tl">
                    <a:srgbClr val="000000">
                      <a:alpha val="43137"/>
                    </a:srgbClr>
                  </a:outerShdw>
                </a:effectLst>
                <a:latin typeface="Arial" pitchFamily="34" charset="0"/>
                <a:cs typeface="Arial" pitchFamily="34" charset="0"/>
              </a:rPr>
              <a:t>Rx</a:t>
            </a:r>
            <a:endParaRPr lang="en-US" sz="800" b="1" dirty="0">
              <a:effectLst>
                <a:outerShdw blurRad="38100" dist="38100" dir="2700000" algn="tl">
                  <a:srgbClr val="000000">
                    <a:alpha val="43137"/>
                  </a:srgbClr>
                </a:outerShdw>
              </a:effectLst>
              <a:latin typeface="Arial" pitchFamily="34" charset="0"/>
              <a:cs typeface="Arial" pitchFamily="34" charset="0"/>
            </a:endParaRPr>
          </a:p>
        </p:txBody>
      </p:sp>
      <p:sp>
        <p:nvSpPr>
          <p:cNvPr id="47" name="Flowchart: Connector 46"/>
          <p:cNvSpPr/>
          <p:nvPr/>
        </p:nvSpPr>
        <p:spPr>
          <a:xfrm>
            <a:off x="1661404" y="3209225"/>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48" name="Straight Arrow Connector 47"/>
          <p:cNvCxnSpPr>
            <a:stCxn id="49" idx="4"/>
            <a:endCxn id="47" idx="0"/>
          </p:cNvCxnSpPr>
          <p:nvPr/>
        </p:nvCxnSpPr>
        <p:spPr>
          <a:xfrm rot="5400000">
            <a:off x="1339952" y="2797773"/>
            <a:ext cx="822904"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49" name="Flowchart: Connector 48"/>
          <p:cNvSpPr/>
          <p:nvPr/>
        </p:nvSpPr>
        <p:spPr>
          <a:xfrm>
            <a:off x="1661404" y="220632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50" name="TextBox 49"/>
          <p:cNvSpPr txBox="1"/>
          <p:nvPr/>
        </p:nvSpPr>
        <p:spPr>
          <a:xfrm>
            <a:off x="927004" y="3162985"/>
            <a:ext cx="619080"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Hot Fix</a:t>
            </a:r>
            <a:endParaRPr lang="en-US" sz="1000" b="1" dirty="0">
              <a:solidFill>
                <a:schemeClr val="bg1">
                  <a:lumMod val="20000"/>
                  <a:lumOff val="80000"/>
                </a:schemeClr>
              </a:solidFill>
              <a:latin typeface="Arial" pitchFamily="34" charset="0"/>
              <a:cs typeface="Arial" pitchFamily="34" charset="0"/>
            </a:endParaRPr>
          </a:p>
        </p:txBody>
      </p:sp>
      <p:sp>
        <p:nvSpPr>
          <p:cNvPr id="51" name="Right Brace 50"/>
          <p:cNvSpPr/>
          <p:nvPr/>
        </p:nvSpPr>
        <p:spPr>
          <a:xfrm rot="16200000">
            <a:off x="3863800" y="1478250"/>
            <a:ext cx="222409" cy="1165859"/>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3037744" y="1703755"/>
            <a:ext cx="1600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Code under test</a:t>
            </a:r>
            <a:endParaRPr lang="en-US" sz="1000" dirty="0">
              <a:latin typeface="Arial" pitchFamily="34" charset="0"/>
              <a:cs typeface="Arial" pitchFamily="34" charset="0"/>
            </a:endParaRPr>
          </a:p>
        </p:txBody>
      </p:sp>
      <p:sp>
        <p:nvSpPr>
          <p:cNvPr id="53" name="Flowchart: Connector 52"/>
          <p:cNvSpPr/>
          <p:nvPr/>
        </p:nvSpPr>
        <p:spPr>
          <a:xfrm>
            <a:off x="3369436" y="3192535"/>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54" name="Straight Arrow Connector 53"/>
          <p:cNvCxnSpPr>
            <a:stCxn id="55" idx="4"/>
            <a:endCxn id="53" idx="0"/>
          </p:cNvCxnSpPr>
          <p:nvPr/>
        </p:nvCxnSpPr>
        <p:spPr>
          <a:xfrm rot="5400000">
            <a:off x="3059890" y="2792989"/>
            <a:ext cx="799092"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55" name="Flowchart: Connector 54"/>
          <p:cNvSpPr/>
          <p:nvPr/>
        </p:nvSpPr>
        <p:spPr>
          <a:xfrm>
            <a:off x="3369436" y="2213443"/>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56" name="TextBox 55"/>
          <p:cNvSpPr txBox="1"/>
          <p:nvPr/>
        </p:nvSpPr>
        <p:spPr>
          <a:xfrm>
            <a:off x="3285172" y="2183815"/>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L1</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cxnSp>
        <p:nvCxnSpPr>
          <p:cNvPr id="57" name="Straight Arrow Connector 56"/>
          <p:cNvCxnSpPr>
            <a:stCxn id="58" idx="4"/>
            <a:endCxn id="59" idx="0"/>
          </p:cNvCxnSpPr>
          <p:nvPr/>
        </p:nvCxnSpPr>
        <p:spPr>
          <a:xfrm rot="5400000">
            <a:off x="5413859" y="2801762"/>
            <a:ext cx="807403"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58" name="Flowchart: Connector 57"/>
          <p:cNvSpPr/>
          <p:nvPr/>
        </p:nvSpPr>
        <p:spPr>
          <a:xfrm>
            <a:off x="5727604" y="2218105"/>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59" name="Flowchart: Connector 58"/>
          <p:cNvSpPr/>
          <p:nvPr/>
        </p:nvSpPr>
        <p:spPr>
          <a:xfrm>
            <a:off x="5727516" y="3205508"/>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60" name="TextBox 59"/>
          <p:cNvSpPr txBox="1"/>
          <p:nvPr/>
        </p:nvSpPr>
        <p:spPr>
          <a:xfrm rot="16200000">
            <a:off x="2664905" y="2503315"/>
            <a:ext cx="298480" cy="246221"/>
          </a:xfrm>
          <a:prstGeom prst="rect">
            <a:avLst/>
          </a:prstGeom>
          <a:noFill/>
        </p:spPr>
        <p:txBody>
          <a:bodyPr wrap="none" rtlCol="0">
            <a:spAutoFit/>
          </a:bodyPr>
          <a:lstStyle/>
          <a:p>
            <a:r>
              <a:rPr lang="en-US" sz="1000" dirty="0" smtClean="0">
                <a:latin typeface="Arial" pitchFamily="34" charset="0"/>
                <a:cs typeface="Arial" pitchFamily="34" charset="0"/>
              </a:rPr>
              <a:t>FI</a:t>
            </a:r>
            <a:endParaRPr lang="en-US" sz="1000" dirty="0">
              <a:latin typeface="Arial" pitchFamily="34" charset="0"/>
              <a:cs typeface="Arial" pitchFamily="34" charset="0"/>
            </a:endParaRPr>
          </a:p>
        </p:txBody>
      </p:sp>
      <p:sp>
        <p:nvSpPr>
          <p:cNvPr id="61" name="TextBox 60"/>
          <p:cNvSpPr txBox="1"/>
          <p:nvPr/>
        </p:nvSpPr>
        <p:spPr>
          <a:xfrm rot="16200000">
            <a:off x="2878672" y="2819544"/>
            <a:ext cx="312906" cy="246221"/>
          </a:xfrm>
          <a:prstGeom prst="rect">
            <a:avLst/>
          </a:prstGeom>
          <a:noFill/>
        </p:spPr>
        <p:txBody>
          <a:bodyPr wrap="none" rtlCol="0">
            <a:spAutoFit/>
          </a:bodyPr>
          <a:lstStyle/>
          <a:p>
            <a:r>
              <a:rPr lang="en-US" sz="1000" dirty="0" smtClean="0">
                <a:latin typeface="Arial" pitchFamily="34" charset="0"/>
                <a:cs typeface="Arial" pitchFamily="34" charset="0"/>
              </a:rPr>
              <a:t>RI</a:t>
            </a:r>
            <a:endParaRPr lang="en-US" sz="1000" dirty="0">
              <a:latin typeface="Arial" pitchFamily="34" charset="0"/>
              <a:cs typeface="Arial" pitchFamily="34" charset="0"/>
            </a:endParaRPr>
          </a:p>
        </p:txBody>
      </p:sp>
      <p:sp>
        <p:nvSpPr>
          <p:cNvPr id="62" name="Rounded Rectangle 61"/>
          <p:cNvSpPr/>
          <p:nvPr/>
        </p:nvSpPr>
        <p:spPr>
          <a:xfrm>
            <a:off x="1155604" y="1105585"/>
            <a:ext cx="714380" cy="33528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3" name="Rounded Rectangle 62"/>
          <p:cNvSpPr/>
          <p:nvPr/>
        </p:nvSpPr>
        <p:spPr>
          <a:xfrm>
            <a:off x="2755804" y="2096185"/>
            <a:ext cx="533400" cy="23622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4" name="Rounded Rectangle 63"/>
          <p:cNvSpPr/>
          <p:nvPr/>
        </p:nvSpPr>
        <p:spPr>
          <a:xfrm>
            <a:off x="4485544" y="2096185"/>
            <a:ext cx="533400" cy="13716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5" name="Rounded Rectangle 64"/>
          <p:cNvSpPr/>
          <p:nvPr/>
        </p:nvSpPr>
        <p:spPr>
          <a:xfrm>
            <a:off x="5144674" y="1105585"/>
            <a:ext cx="1116330" cy="33528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6" name="Rounded Rectangle 65"/>
          <p:cNvSpPr/>
          <p:nvPr/>
        </p:nvSpPr>
        <p:spPr>
          <a:xfrm>
            <a:off x="469581" y="5085241"/>
            <a:ext cx="3429000" cy="1281953"/>
          </a:xfrm>
          <a:prstGeom prst="roundRect">
            <a:avLst/>
          </a:prstGeom>
          <a:ln>
            <a:solidFill>
              <a:schemeClr val="tx1">
                <a:lumMod val="90000"/>
              </a:schemeClr>
            </a:solidFill>
          </a:ln>
        </p:spPr>
        <p:style>
          <a:lnRef idx="1">
            <a:schemeClr val="accent6"/>
          </a:lnRef>
          <a:fillRef idx="1002">
            <a:schemeClr val="lt1"/>
          </a:fillRef>
          <a:effectRef idx="1">
            <a:schemeClr val="accent6"/>
          </a:effectRef>
          <a:fontRef idx="minor">
            <a:schemeClr val="dk1"/>
          </a:fontRef>
        </p:style>
        <p:txBody>
          <a:bodyPr rtlCol="0" anchor="ctr"/>
          <a:lstStyle/>
          <a:p>
            <a:pPr algn="ctr"/>
            <a:endParaRPr lang="en-US"/>
          </a:p>
        </p:txBody>
      </p:sp>
      <p:sp>
        <p:nvSpPr>
          <p:cNvPr id="67" name="TextBox 66"/>
          <p:cNvSpPr txBox="1"/>
          <p:nvPr/>
        </p:nvSpPr>
        <p:spPr>
          <a:xfrm rot="16200000">
            <a:off x="233459" y="5571086"/>
            <a:ext cx="718466"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LEGEND</a:t>
            </a:r>
            <a:endParaRPr lang="en-US" sz="1000" b="1" dirty="0">
              <a:solidFill>
                <a:schemeClr val="tx1">
                  <a:lumMod val="10000"/>
                </a:schemeClr>
              </a:solidFill>
              <a:latin typeface="Arial" pitchFamily="34" charset="0"/>
              <a:cs typeface="Arial" pitchFamily="34" charset="0"/>
            </a:endParaRPr>
          </a:p>
        </p:txBody>
      </p:sp>
      <p:sp>
        <p:nvSpPr>
          <p:cNvPr id="68" name="Flowchart: Connector 67"/>
          <p:cNvSpPr/>
          <p:nvPr/>
        </p:nvSpPr>
        <p:spPr>
          <a:xfrm>
            <a:off x="804317" y="5291430"/>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69" name="Flowchart: Connector 68"/>
          <p:cNvSpPr/>
          <p:nvPr/>
        </p:nvSpPr>
        <p:spPr>
          <a:xfrm>
            <a:off x="804317" y="568118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70" name="TextBox 69"/>
          <p:cNvSpPr txBox="1"/>
          <p:nvPr/>
        </p:nvSpPr>
        <p:spPr>
          <a:xfrm>
            <a:off x="728661" y="5663465"/>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X</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71" name="Isosceles Triangle 70"/>
          <p:cNvSpPr/>
          <p:nvPr/>
        </p:nvSpPr>
        <p:spPr>
          <a:xfrm rot="10800000" flipV="1">
            <a:off x="774381" y="5998745"/>
            <a:ext cx="228600" cy="152400"/>
          </a:xfrm>
          <a:prstGeom prst="triangl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2" name="Rounded Rectangle 71"/>
          <p:cNvSpPr/>
          <p:nvPr/>
        </p:nvSpPr>
        <p:spPr>
          <a:xfrm>
            <a:off x="2405957" y="5358665"/>
            <a:ext cx="304800" cy="8382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3" name="TextBox 72"/>
          <p:cNvSpPr txBox="1"/>
          <p:nvPr/>
        </p:nvSpPr>
        <p:spPr>
          <a:xfrm>
            <a:off x="978674" y="5577264"/>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 + Label</a:t>
            </a:r>
            <a:endParaRPr lang="en-US" sz="1000" b="1" dirty="0">
              <a:solidFill>
                <a:schemeClr val="tx1">
                  <a:lumMod val="10000"/>
                </a:schemeClr>
              </a:solidFill>
              <a:latin typeface="Arial" pitchFamily="34" charset="0"/>
              <a:cs typeface="Arial" pitchFamily="34" charset="0"/>
            </a:endParaRPr>
          </a:p>
        </p:txBody>
      </p:sp>
      <p:sp>
        <p:nvSpPr>
          <p:cNvPr id="74" name="TextBox 73"/>
          <p:cNvSpPr txBox="1"/>
          <p:nvPr/>
        </p:nvSpPr>
        <p:spPr>
          <a:xfrm>
            <a:off x="973417" y="5972075"/>
            <a:ext cx="827471"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Bug found</a:t>
            </a:r>
            <a:endParaRPr lang="en-US" sz="1000" b="1" dirty="0">
              <a:solidFill>
                <a:schemeClr val="tx1">
                  <a:lumMod val="10000"/>
                </a:schemeClr>
              </a:solidFill>
              <a:latin typeface="Arial" pitchFamily="34" charset="0"/>
              <a:cs typeface="Arial" pitchFamily="34" charset="0"/>
            </a:endParaRPr>
          </a:p>
        </p:txBody>
      </p:sp>
      <p:sp>
        <p:nvSpPr>
          <p:cNvPr id="75" name="TextBox 74"/>
          <p:cNvSpPr txBox="1"/>
          <p:nvPr/>
        </p:nvSpPr>
        <p:spPr>
          <a:xfrm>
            <a:off x="2697310" y="5463573"/>
            <a:ext cx="1176925" cy="553998"/>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Multiple steps</a:t>
            </a:r>
          </a:p>
          <a:p>
            <a:r>
              <a:rPr lang="en-US" sz="1000" b="1" dirty="0" smtClean="0">
                <a:solidFill>
                  <a:schemeClr val="tx1">
                    <a:lumMod val="10000"/>
                  </a:schemeClr>
                </a:solidFill>
                <a:latin typeface="Arial" pitchFamily="34" charset="0"/>
                <a:cs typeface="Arial" pitchFamily="34" charset="0"/>
              </a:rPr>
              <a:t>done as a single</a:t>
            </a:r>
          </a:p>
          <a:p>
            <a:r>
              <a:rPr lang="en-US" sz="1000" b="1" dirty="0" smtClean="0">
                <a:solidFill>
                  <a:schemeClr val="tx1">
                    <a:lumMod val="10000"/>
                  </a:schemeClr>
                </a:solidFill>
                <a:latin typeface="Arial" pitchFamily="34" charset="0"/>
                <a:cs typeface="Arial" pitchFamily="34" charset="0"/>
              </a:rPr>
              <a:t>unit of work</a:t>
            </a:r>
            <a:endParaRPr lang="en-US" sz="1000" b="1" dirty="0">
              <a:solidFill>
                <a:schemeClr val="tx1">
                  <a:lumMod val="10000"/>
                </a:schemeClr>
              </a:solidFill>
              <a:latin typeface="Arial" pitchFamily="34" charset="0"/>
              <a:cs typeface="Arial" pitchFamily="34" charset="0"/>
            </a:endParaRPr>
          </a:p>
        </p:txBody>
      </p:sp>
      <p:sp>
        <p:nvSpPr>
          <p:cNvPr id="76" name="TextBox 75"/>
          <p:cNvSpPr txBox="1"/>
          <p:nvPr/>
        </p:nvSpPr>
        <p:spPr>
          <a:xfrm>
            <a:off x="992128" y="5174888"/>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a:t>
            </a:r>
            <a:endParaRPr lang="en-US" sz="1000" b="1" dirty="0">
              <a:solidFill>
                <a:schemeClr val="tx1">
                  <a:lumMod val="10000"/>
                </a:schemeClr>
              </a:solidFill>
              <a:latin typeface="Arial" pitchFamily="34" charset="0"/>
              <a:cs typeface="Arial" pitchFamily="34" charset="0"/>
            </a:endParaRPr>
          </a:p>
        </p:txBody>
      </p:sp>
      <p:sp>
        <p:nvSpPr>
          <p:cNvPr id="80" name="Content Placeholder 78"/>
          <p:cNvSpPr>
            <a:spLocks noGrp="1"/>
          </p:cNvSpPr>
          <p:nvPr>
            <p:ph sz="half" idx="2"/>
          </p:nvPr>
        </p:nvSpPr>
        <p:spPr>
          <a:xfrm>
            <a:off x="7171981" y="2264409"/>
            <a:ext cx="4508844" cy="775597"/>
          </a:xfrm>
        </p:spPr>
        <p:txBody>
          <a:bodyPr/>
          <a:lstStyle/>
          <a:p>
            <a:r>
              <a:rPr lang="en-US" dirty="0" smtClean="0"/>
              <a:t>What happens if a bug then occurs in production?</a:t>
            </a:r>
            <a:endParaRPr lang="en-US" dirty="0"/>
          </a:p>
        </p:txBody>
      </p:sp>
    </p:spTree>
    <p:extLst>
      <p:ext uri="{BB962C8B-B14F-4D97-AF65-F5344CB8AC3E}">
        <p14:creationId xmlns:p14="http://schemas.microsoft.com/office/powerpoint/2010/main" xmlns="" val="1004172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0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0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10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10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0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1000"/>
                                        <p:tgtEl>
                                          <p:spTgt spid="15"/>
                                        </p:tgtEl>
                                      </p:cBhvr>
                                    </p:animEffect>
                                  </p:childTnLst>
                                </p:cTn>
                              </p:par>
                              <p:par>
                                <p:cTn id="44" presetID="22" presetClass="entr" presetSubtype="8"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1000"/>
                                        <p:tgtEl>
                                          <p:spTgt spid="1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1000"/>
                                        <p:tgtEl>
                                          <p:spTgt spid="1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1000"/>
                                        <p:tgtEl>
                                          <p:spTgt spid="1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1000"/>
                                        <p:tgtEl>
                                          <p:spTgt spid="19"/>
                                        </p:tgtEl>
                                      </p:cBhvr>
                                    </p:animEffect>
                                  </p:childTnLst>
                                </p:cTn>
                              </p:par>
                              <p:par>
                                <p:cTn id="56" presetID="22" presetClass="entr" presetSubtype="8"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1000"/>
                                        <p:tgtEl>
                                          <p:spTgt spid="2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1000"/>
                                        <p:tgtEl>
                                          <p:spTgt spid="2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1000"/>
                                        <p:tgtEl>
                                          <p:spTgt spid="22"/>
                                        </p:tgtEl>
                                      </p:cBhvr>
                                    </p:animEffect>
                                  </p:childTnLst>
                                </p:cTn>
                              </p:par>
                              <p:par>
                                <p:cTn id="65" presetID="22" presetClass="entr" presetSubtype="8"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1000"/>
                                        <p:tgtEl>
                                          <p:spTgt spid="2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1000"/>
                                        <p:tgtEl>
                                          <p:spTgt spid="2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1000"/>
                                        <p:tgtEl>
                                          <p:spTgt spid="2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left)">
                                      <p:cBhvr>
                                        <p:cTn id="76" dur="1000"/>
                                        <p:tgtEl>
                                          <p:spTgt spid="2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1000"/>
                                        <p:tgtEl>
                                          <p:spTgt spid="2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left)">
                                      <p:cBhvr>
                                        <p:cTn id="82" dur="1000"/>
                                        <p:tgtEl>
                                          <p:spTgt spid="28"/>
                                        </p:tgtEl>
                                      </p:cBhvr>
                                    </p:animEffect>
                                  </p:childTnLst>
                                </p:cTn>
                              </p:par>
                              <p:par>
                                <p:cTn id="83" presetID="22" presetClass="entr" presetSubtype="8"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1000"/>
                                        <p:tgtEl>
                                          <p:spTgt spid="2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left)">
                                      <p:cBhvr>
                                        <p:cTn id="88" dur="1000"/>
                                        <p:tgtEl>
                                          <p:spTgt spid="30"/>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left)">
                                      <p:cBhvr>
                                        <p:cTn id="91" dur="1000"/>
                                        <p:tgtEl>
                                          <p:spTgt spid="31"/>
                                        </p:tgtEl>
                                      </p:cBhvr>
                                    </p:animEffect>
                                  </p:childTnLst>
                                </p:cTn>
                              </p:par>
                              <p:par>
                                <p:cTn id="92" presetID="22" presetClass="entr" presetSubtype="8"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1000"/>
                                        <p:tgtEl>
                                          <p:spTgt spid="3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left)">
                                      <p:cBhvr>
                                        <p:cTn id="97" dur="1000"/>
                                        <p:tgtEl>
                                          <p:spTgt spid="33"/>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1000"/>
                                        <p:tgtEl>
                                          <p:spTgt spid="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1000"/>
                                        <p:tgtEl>
                                          <p:spTgt spid="3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left)">
                                      <p:cBhvr>
                                        <p:cTn id="106" dur="1000"/>
                                        <p:tgtEl>
                                          <p:spTgt spid="36"/>
                                        </p:tgtEl>
                                      </p:cBhvr>
                                    </p:animEffect>
                                  </p:childTnLst>
                                </p:cTn>
                              </p:par>
                              <p:par>
                                <p:cTn id="107" presetID="22" presetClass="entr" presetSubtype="8"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wipe(left)">
                                      <p:cBhvr>
                                        <p:cTn id="109" dur="1000"/>
                                        <p:tgtEl>
                                          <p:spTgt spid="3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left)">
                                      <p:cBhvr>
                                        <p:cTn id="112" dur="1000"/>
                                        <p:tgtEl>
                                          <p:spTgt spid="38"/>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1000"/>
                                        <p:tgtEl>
                                          <p:spTgt spid="3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left)">
                                      <p:cBhvr>
                                        <p:cTn id="118" dur="1000"/>
                                        <p:tgtEl>
                                          <p:spTgt spid="40"/>
                                        </p:tgtEl>
                                      </p:cBhvr>
                                    </p:animEffect>
                                  </p:childTnLst>
                                </p:cTn>
                              </p:par>
                              <p:par>
                                <p:cTn id="119" presetID="22"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1000"/>
                                        <p:tgtEl>
                                          <p:spTgt spid="41"/>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left)">
                                      <p:cBhvr>
                                        <p:cTn id="124" dur="1000"/>
                                        <p:tgtEl>
                                          <p:spTgt spid="4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left)">
                                      <p:cBhvr>
                                        <p:cTn id="127" dur="1000"/>
                                        <p:tgtEl>
                                          <p:spTgt spid="43"/>
                                        </p:tgtEl>
                                      </p:cBhvr>
                                    </p:animEffect>
                                  </p:childTnLst>
                                </p:cTn>
                              </p:par>
                              <p:par>
                                <p:cTn id="128" presetID="22" presetClass="entr" presetSubtype="8" fill="hold"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left)">
                                      <p:cBhvr>
                                        <p:cTn id="130" dur="1000"/>
                                        <p:tgtEl>
                                          <p:spTgt spid="44"/>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wipe(left)">
                                      <p:cBhvr>
                                        <p:cTn id="133" dur="1000"/>
                                        <p:tgtEl>
                                          <p:spTgt spid="4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wipe(left)">
                                      <p:cBhvr>
                                        <p:cTn id="136" dur="1000"/>
                                        <p:tgtEl>
                                          <p:spTgt spid="46"/>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Effect transition="in" filter="wipe(left)">
                                      <p:cBhvr>
                                        <p:cTn id="139" dur="1000"/>
                                        <p:tgtEl>
                                          <p:spTgt spid="47"/>
                                        </p:tgtEl>
                                      </p:cBhvr>
                                    </p:animEffect>
                                  </p:childTnLst>
                                </p:cTn>
                              </p:par>
                              <p:par>
                                <p:cTn id="140" presetID="22" presetClass="entr" presetSubtype="8" fill="hold" nodeType="with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wipe(left)">
                                      <p:cBhvr>
                                        <p:cTn id="142" dur="1000"/>
                                        <p:tgtEl>
                                          <p:spTgt spid="48"/>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wipe(left)">
                                      <p:cBhvr>
                                        <p:cTn id="145" dur="1000"/>
                                        <p:tgtEl>
                                          <p:spTgt spid="49"/>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0"/>
                                        </p:tgtEl>
                                        <p:attrNameLst>
                                          <p:attrName>style.visibility</p:attrName>
                                        </p:attrNameLst>
                                      </p:cBhvr>
                                      <p:to>
                                        <p:strVal val="visible"/>
                                      </p:to>
                                    </p:set>
                                    <p:animEffect transition="in" filter="wipe(left)">
                                      <p:cBhvr>
                                        <p:cTn id="148" dur="1000"/>
                                        <p:tgtEl>
                                          <p:spTgt spid="5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wipe(left)">
                                      <p:cBhvr>
                                        <p:cTn id="151" dur="1000"/>
                                        <p:tgtEl>
                                          <p:spTgt spid="51"/>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wipe(left)">
                                      <p:cBhvr>
                                        <p:cTn id="154" dur="1000"/>
                                        <p:tgtEl>
                                          <p:spTgt spid="52"/>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3"/>
                                        </p:tgtEl>
                                        <p:attrNameLst>
                                          <p:attrName>style.visibility</p:attrName>
                                        </p:attrNameLst>
                                      </p:cBhvr>
                                      <p:to>
                                        <p:strVal val="visible"/>
                                      </p:to>
                                    </p:set>
                                    <p:animEffect transition="in" filter="wipe(left)">
                                      <p:cBhvr>
                                        <p:cTn id="157" dur="1000"/>
                                        <p:tgtEl>
                                          <p:spTgt spid="53"/>
                                        </p:tgtEl>
                                      </p:cBhvr>
                                    </p:animEffect>
                                  </p:childTnLst>
                                </p:cTn>
                              </p:par>
                              <p:par>
                                <p:cTn id="158" presetID="22" presetClass="entr" presetSubtype="8" fill="hold" nodeType="withEffect">
                                  <p:stCondLst>
                                    <p:cond delay="0"/>
                                  </p:stCondLst>
                                  <p:childTnLst>
                                    <p:set>
                                      <p:cBhvr>
                                        <p:cTn id="159" dur="1" fill="hold">
                                          <p:stCondLst>
                                            <p:cond delay="0"/>
                                          </p:stCondLst>
                                        </p:cTn>
                                        <p:tgtEl>
                                          <p:spTgt spid="54"/>
                                        </p:tgtEl>
                                        <p:attrNameLst>
                                          <p:attrName>style.visibility</p:attrName>
                                        </p:attrNameLst>
                                      </p:cBhvr>
                                      <p:to>
                                        <p:strVal val="visible"/>
                                      </p:to>
                                    </p:set>
                                    <p:animEffect transition="in" filter="wipe(left)">
                                      <p:cBhvr>
                                        <p:cTn id="160" dur="1000"/>
                                        <p:tgtEl>
                                          <p:spTgt spid="54"/>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55"/>
                                        </p:tgtEl>
                                        <p:attrNameLst>
                                          <p:attrName>style.visibility</p:attrName>
                                        </p:attrNameLst>
                                      </p:cBhvr>
                                      <p:to>
                                        <p:strVal val="visible"/>
                                      </p:to>
                                    </p:set>
                                    <p:animEffect transition="in" filter="wipe(left)">
                                      <p:cBhvr>
                                        <p:cTn id="163" dur="1000"/>
                                        <p:tgtEl>
                                          <p:spTgt spid="55"/>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wipe(left)">
                                      <p:cBhvr>
                                        <p:cTn id="166" dur="1000"/>
                                        <p:tgtEl>
                                          <p:spTgt spid="56"/>
                                        </p:tgtEl>
                                      </p:cBhvr>
                                    </p:animEffect>
                                  </p:childTnLst>
                                </p:cTn>
                              </p:par>
                              <p:par>
                                <p:cTn id="167" presetID="22" presetClass="entr" presetSubtype="8" fill="hold" nodeType="withEffect">
                                  <p:stCondLst>
                                    <p:cond delay="0"/>
                                  </p:stCondLst>
                                  <p:childTnLst>
                                    <p:set>
                                      <p:cBhvr>
                                        <p:cTn id="168" dur="1" fill="hold">
                                          <p:stCondLst>
                                            <p:cond delay="0"/>
                                          </p:stCondLst>
                                        </p:cTn>
                                        <p:tgtEl>
                                          <p:spTgt spid="57"/>
                                        </p:tgtEl>
                                        <p:attrNameLst>
                                          <p:attrName>style.visibility</p:attrName>
                                        </p:attrNameLst>
                                      </p:cBhvr>
                                      <p:to>
                                        <p:strVal val="visible"/>
                                      </p:to>
                                    </p:set>
                                    <p:animEffect transition="in" filter="wipe(left)">
                                      <p:cBhvr>
                                        <p:cTn id="169" dur="1000"/>
                                        <p:tgtEl>
                                          <p:spTgt spid="57"/>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8"/>
                                        </p:tgtEl>
                                        <p:attrNameLst>
                                          <p:attrName>style.visibility</p:attrName>
                                        </p:attrNameLst>
                                      </p:cBhvr>
                                      <p:to>
                                        <p:strVal val="visible"/>
                                      </p:to>
                                    </p:set>
                                    <p:animEffect transition="in" filter="wipe(left)">
                                      <p:cBhvr>
                                        <p:cTn id="172" dur="1000"/>
                                        <p:tgtEl>
                                          <p:spTgt spid="58"/>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wipe(left)">
                                      <p:cBhvr>
                                        <p:cTn id="175" dur="1000"/>
                                        <p:tgtEl>
                                          <p:spTgt spid="59"/>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1000"/>
                                        <p:tgtEl>
                                          <p:spTgt spid="60"/>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wipe(left)">
                                      <p:cBhvr>
                                        <p:cTn id="181" dur="1000"/>
                                        <p:tgtEl>
                                          <p:spTgt spid="61"/>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62"/>
                                        </p:tgtEl>
                                        <p:attrNameLst>
                                          <p:attrName>style.visibility</p:attrName>
                                        </p:attrNameLst>
                                      </p:cBhvr>
                                      <p:to>
                                        <p:strVal val="visible"/>
                                      </p:to>
                                    </p:set>
                                    <p:animEffect transition="in" filter="wipe(left)">
                                      <p:cBhvr>
                                        <p:cTn id="184" dur="1000"/>
                                        <p:tgtEl>
                                          <p:spTgt spid="62"/>
                                        </p:tgtEl>
                                      </p:cBhvr>
                                    </p:animEffect>
                                  </p:childTnLst>
                                </p:cTn>
                              </p:par>
                              <p:par>
                                <p:cTn id="185" presetID="22" presetClass="entr" presetSubtype="8" fill="hold" grpId="0" nodeType="withEffect">
                                  <p:stCondLst>
                                    <p:cond delay="0"/>
                                  </p:stCondLst>
                                  <p:childTnLst>
                                    <p:set>
                                      <p:cBhvr>
                                        <p:cTn id="186" dur="1" fill="hold">
                                          <p:stCondLst>
                                            <p:cond delay="0"/>
                                          </p:stCondLst>
                                        </p:cTn>
                                        <p:tgtEl>
                                          <p:spTgt spid="63"/>
                                        </p:tgtEl>
                                        <p:attrNameLst>
                                          <p:attrName>style.visibility</p:attrName>
                                        </p:attrNameLst>
                                      </p:cBhvr>
                                      <p:to>
                                        <p:strVal val="visible"/>
                                      </p:to>
                                    </p:set>
                                    <p:animEffect transition="in" filter="wipe(left)">
                                      <p:cBhvr>
                                        <p:cTn id="187" dur="1000"/>
                                        <p:tgtEl>
                                          <p:spTgt spid="63"/>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wipe(left)">
                                      <p:cBhvr>
                                        <p:cTn id="190" dur="1000"/>
                                        <p:tgtEl>
                                          <p:spTgt spid="64"/>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65"/>
                                        </p:tgtEl>
                                        <p:attrNameLst>
                                          <p:attrName>style.visibility</p:attrName>
                                        </p:attrNameLst>
                                      </p:cBhvr>
                                      <p:to>
                                        <p:strVal val="visible"/>
                                      </p:to>
                                    </p:set>
                                    <p:animEffect transition="in" filter="wipe(left)">
                                      <p:cBhvr>
                                        <p:cTn id="193" dur="1000"/>
                                        <p:tgtEl>
                                          <p:spTgt spid="65"/>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66"/>
                                        </p:tgtEl>
                                        <p:attrNameLst>
                                          <p:attrName>style.visibility</p:attrName>
                                        </p:attrNameLst>
                                      </p:cBhvr>
                                      <p:to>
                                        <p:strVal val="visible"/>
                                      </p:to>
                                    </p:set>
                                    <p:animEffect transition="in" filter="wipe(left)">
                                      <p:cBhvr>
                                        <p:cTn id="196" dur="1000"/>
                                        <p:tgtEl>
                                          <p:spTgt spid="66"/>
                                        </p:tgtEl>
                                      </p:cBhvr>
                                    </p:animEffect>
                                  </p:childTnLst>
                                </p:cTn>
                              </p:par>
                              <p:par>
                                <p:cTn id="197" presetID="22" presetClass="entr" presetSubtype="8" fill="hold" grpId="0" nodeType="withEffect">
                                  <p:stCondLst>
                                    <p:cond delay="0"/>
                                  </p:stCondLst>
                                  <p:childTnLst>
                                    <p:set>
                                      <p:cBhvr>
                                        <p:cTn id="198" dur="1" fill="hold">
                                          <p:stCondLst>
                                            <p:cond delay="0"/>
                                          </p:stCondLst>
                                        </p:cTn>
                                        <p:tgtEl>
                                          <p:spTgt spid="67"/>
                                        </p:tgtEl>
                                        <p:attrNameLst>
                                          <p:attrName>style.visibility</p:attrName>
                                        </p:attrNameLst>
                                      </p:cBhvr>
                                      <p:to>
                                        <p:strVal val="visible"/>
                                      </p:to>
                                    </p:set>
                                    <p:animEffect transition="in" filter="wipe(left)">
                                      <p:cBhvr>
                                        <p:cTn id="199" dur="1000"/>
                                        <p:tgtEl>
                                          <p:spTgt spid="67"/>
                                        </p:tgtEl>
                                      </p:cBhvr>
                                    </p:animEffect>
                                  </p:childTnLst>
                                </p:cTn>
                              </p:par>
                              <p:par>
                                <p:cTn id="200" presetID="22" presetClass="entr" presetSubtype="8" fill="hold" grpId="0" nodeType="withEffect">
                                  <p:stCondLst>
                                    <p:cond delay="0"/>
                                  </p:stCondLst>
                                  <p:childTnLst>
                                    <p:set>
                                      <p:cBhvr>
                                        <p:cTn id="201" dur="1" fill="hold">
                                          <p:stCondLst>
                                            <p:cond delay="0"/>
                                          </p:stCondLst>
                                        </p:cTn>
                                        <p:tgtEl>
                                          <p:spTgt spid="68"/>
                                        </p:tgtEl>
                                        <p:attrNameLst>
                                          <p:attrName>style.visibility</p:attrName>
                                        </p:attrNameLst>
                                      </p:cBhvr>
                                      <p:to>
                                        <p:strVal val="visible"/>
                                      </p:to>
                                    </p:set>
                                    <p:animEffect transition="in" filter="wipe(left)">
                                      <p:cBhvr>
                                        <p:cTn id="202" dur="1000"/>
                                        <p:tgtEl>
                                          <p:spTgt spid="68"/>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69"/>
                                        </p:tgtEl>
                                        <p:attrNameLst>
                                          <p:attrName>style.visibility</p:attrName>
                                        </p:attrNameLst>
                                      </p:cBhvr>
                                      <p:to>
                                        <p:strVal val="visible"/>
                                      </p:to>
                                    </p:set>
                                    <p:animEffect transition="in" filter="wipe(left)">
                                      <p:cBhvr>
                                        <p:cTn id="205" dur="1000"/>
                                        <p:tgtEl>
                                          <p:spTgt spid="69"/>
                                        </p:tgtEl>
                                      </p:cBhvr>
                                    </p:animEffect>
                                  </p:childTnLst>
                                </p:cTn>
                              </p:par>
                              <p:par>
                                <p:cTn id="206" presetID="22" presetClass="entr" presetSubtype="8" fill="hold" grpId="0" nodeType="with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wipe(left)">
                                      <p:cBhvr>
                                        <p:cTn id="208" dur="1000"/>
                                        <p:tgtEl>
                                          <p:spTgt spid="70"/>
                                        </p:tgtEl>
                                      </p:cBhvr>
                                    </p:animEffect>
                                  </p:childTnLst>
                                </p:cTn>
                              </p:par>
                              <p:par>
                                <p:cTn id="209" presetID="22" presetClass="entr" presetSubtype="8" fill="hold" grpId="0" nodeType="withEffect">
                                  <p:stCondLst>
                                    <p:cond delay="0"/>
                                  </p:stCondLst>
                                  <p:childTnLst>
                                    <p:set>
                                      <p:cBhvr>
                                        <p:cTn id="210" dur="1" fill="hold">
                                          <p:stCondLst>
                                            <p:cond delay="0"/>
                                          </p:stCondLst>
                                        </p:cTn>
                                        <p:tgtEl>
                                          <p:spTgt spid="71"/>
                                        </p:tgtEl>
                                        <p:attrNameLst>
                                          <p:attrName>style.visibility</p:attrName>
                                        </p:attrNameLst>
                                      </p:cBhvr>
                                      <p:to>
                                        <p:strVal val="visible"/>
                                      </p:to>
                                    </p:set>
                                    <p:animEffect transition="in" filter="wipe(left)">
                                      <p:cBhvr>
                                        <p:cTn id="211" dur="1000"/>
                                        <p:tgtEl>
                                          <p:spTgt spid="71"/>
                                        </p:tgtEl>
                                      </p:cBhvr>
                                    </p:animEffect>
                                  </p:childTnLst>
                                </p:cTn>
                              </p:par>
                              <p:par>
                                <p:cTn id="212" presetID="22" presetClass="entr" presetSubtype="8" fill="hold" grpId="0"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left)">
                                      <p:cBhvr>
                                        <p:cTn id="214" dur="1000"/>
                                        <p:tgtEl>
                                          <p:spTgt spid="72"/>
                                        </p:tgtEl>
                                      </p:cBhvr>
                                    </p:animEffect>
                                  </p:childTnLst>
                                </p:cTn>
                              </p:par>
                              <p:par>
                                <p:cTn id="215" presetID="22" presetClass="entr" presetSubtype="8" fill="hold" grpId="0" nodeType="withEffect">
                                  <p:stCondLst>
                                    <p:cond delay="0"/>
                                  </p:stCondLst>
                                  <p:childTnLst>
                                    <p:set>
                                      <p:cBhvr>
                                        <p:cTn id="216" dur="1" fill="hold">
                                          <p:stCondLst>
                                            <p:cond delay="0"/>
                                          </p:stCondLst>
                                        </p:cTn>
                                        <p:tgtEl>
                                          <p:spTgt spid="73"/>
                                        </p:tgtEl>
                                        <p:attrNameLst>
                                          <p:attrName>style.visibility</p:attrName>
                                        </p:attrNameLst>
                                      </p:cBhvr>
                                      <p:to>
                                        <p:strVal val="visible"/>
                                      </p:to>
                                    </p:set>
                                    <p:animEffect transition="in" filter="wipe(left)">
                                      <p:cBhvr>
                                        <p:cTn id="217" dur="1000"/>
                                        <p:tgtEl>
                                          <p:spTgt spid="73"/>
                                        </p:tgtEl>
                                      </p:cBhvr>
                                    </p:animEffect>
                                  </p:childTnLst>
                                </p:cTn>
                              </p:par>
                              <p:par>
                                <p:cTn id="218" presetID="22" presetClass="entr" presetSubtype="8" fill="hold" grpId="0" nodeType="withEffect">
                                  <p:stCondLst>
                                    <p:cond delay="0"/>
                                  </p:stCondLst>
                                  <p:childTnLst>
                                    <p:set>
                                      <p:cBhvr>
                                        <p:cTn id="219" dur="1" fill="hold">
                                          <p:stCondLst>
                                            <p:cond delay="0"/>
                                          </p:stCondLst>
                                        </p:cTn>
                                        <p:tgtEl>
                                          <p:spTgt spid="74"/>
                                        </p:tgtEl>
                                        <p:attrNameLst>
                                          <p:attrName>style.visibility</p:attrName>
                                        </p:attrNameLst>
                                      </p:cBhvr>
                                      <p:to>
                                        <p:strVal val="visible"/>
                                      </p:to>
                                    </p:set>
                                    <p:animEffect transition="in" filter="wipe(left)">
                                      <p:cBhvr>
                                        <p:cTn id="220" dur="1000"/>
                                        <p:tgtEl>
                                          <p:spTgt spid="74"/>
                                        </p:tgtEl>
                                      </p:cBhvr>
                                    </p:animEffect>
                                  </p:childTnLst>
                                </p:cTn>
                              </p:par>
                              <p:par>
                                <p:cTn id="221" presetID="22" presetClass="entr" presetSubtype="8" fill="hold" grpId="0" nodeType="with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wipe(left)">
                                      <p:cBhvr>
                                        <p:cTn id="223" dur="1000"/>
                                        <p:tgtEl>
                                          <p:spTgt spid="75"/>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76"/>
                                        </p:tgtEl>
                                        <p:attrNameLst>
                                          <p:attrName>style.visibility</p:attrName>
                                        </p:attrNameLst>
                                      </p:cBhvr>
                                      <p:to>
                                        <p:strVal val="visible"/>
                                      </p:to>
                                    </p:set>
                                    <p:animEffect transition="in" filter="wipe(left)">
                                      <p:cBhvr>
                                        <p:cTn id="226" dur="1000"/>
                                        <p:tgtEl>
                                          <p:spTgt spid="76"/>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79"/>
                                        </p:tgtEl>
                                        <p:attrNameLst>
                                          <p:attrName>style.visibility</p:attrName>
                                        </p:attrNameLst>
                                      </p:cBhvr>
                                      <p:to>
                                        <p:strVal val="visible"/>
                                      </p:to>
                                    </p:set>
                                    <p:animEffect transition="in" filter="wipe(left)">
                                      <p:cBhvr>
                                        <p:cTn id="231" dur="1000"/>
                                        <p:tgtEl>
                                          <p:spTgt spid="79"/>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80"/>
                                        </p:tgtEl>
                                        <p:attrNameLst>
                                          <p:attrName>style.visibility</p:attrName>
                                        </p:attrNameLst>
                                      </p:cBhvr>
                                      <p:to>
                                        <p:strVal val="visible"/>
                                      </p:to>
                                    </p:set>
                                    <p:animEffect transition="in" filter="wipe(left)">
                                      <p:cBhvr>
                                        <p:cTn id="236"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animBg="1"/>
      <p:bldP spid="4" grpId="0" animBg="1"/>
      <p:bldP spid="5" grpId="0"/>
      <p:bldP spid="6" grpId="0" animBg="1"/>
      <p:bldP spid="7" grpId="0" animBg="1"/>
      <p:bldP spid="8" grpId="0"/>
      <p:bldP spid="10" grpId="0" animBg="1"/>
      <p:bldP spid="11" grpId="0"/>
      <p:bldP spid="12" grpId="0"/>
      <p:bldP spid="13" grpId="0" animBg="1"/>
      <p:bldP spid="14" grpId="0"/>
      <p:bldP spid="15" grpId="0" animBg="1"/>
      <p:bldP spid="17" grpId="0"/>
      <p:bldP spid="18" grpId="0" animBg="1"/>
      <p:bldP spid="19" grpId="0" animBg="1"/>
      <p:bldP spid="21" grpId="0" animBg="1"/>
      <p:bldP spid="22" grpId="0" animBg="1"/>
      <p:bldP spid="24" grpId="0" animBg="1"/>
      <p:bldP spid="25" grpId="0" animBg="1"/>
      <p:bldP spid="26" grpId="0" animBg="1"/>
      <p:bldP spid="27" grpId="0"/>
      <p:bldP spid="28" grpId="0" animBg="1"/>
      <p:bldP spid="30" grpId="0" animBg="1"/>
      <p:bldP spid="31" grpId="0" animBg="1"/>
      <p:bldP spid="33" grpId="0" animBg="1"/>
      <p:bldP spid="34" grpId="0" animBg="1"/>
      <p:bldP spid="35" grpId="0"/>
      <p:bldP spid="36" grpId="0"/>
      <p:bldP spid="38" grpId="0" animBg="1"/>
      <p:bldP spid="39" grpId="0" animBg="1"/>
      <p:bldP spid="40" grpId="0" animBg="1"/>
      <p:bldP spid="42" grpId="0" animBg="1"/>
      <p:bldP spid="43" grpId="0" animBg="1"/>
      <p:bldP spid="45" grpId="0" animBg="1"/>
      <p:bldP spid="46" grpId="0"/>
      <p:bldP spid="47" grpId="0" animBg="1"/>
      <p:bldP spid="49" grpId="0" animBg="1"/>
      <p:bldP spid="50" grpId="0"/>
      <p:bldP spid="51" grpId="0" animBg="1"/>
      <p:bldP spid="52" grpId="0"/>
      <p:bldP spid="53" grpId="0" animBg="1"/>
      <p:bldP spid="55" grpId="0" animBg="1"/>
      <p:bldP spid="56" grpId="0"/>
      <p:bldP spid="58" grpId="0" animBg="1"/>
      <p:bldP spid="59" grpId="0" animBg="1"/>
      <p:bldP spid="60" grpId="0"/>
      <p:bldP spid="61" grpId="0"/>
      <p:bldP spid="62" grpId="0" animBg="1"/>
      <p:bldP spid="63" grpId="0" animBg="1"/>
      <p:bldP spid="64" grpId="0" animBg="1"/>
      <p:bldP spid="65" grpId="0" animBg="1"/>
      <p:bldP spid="66" grpId="0" animBg="1"/>
      <p:bldP spid="67" grpId="0"/>
      <p:bldP spid="68" grpId="0" animBg="1"/>
      <p:bldP spid="69" grpId="0" animBg="1"/>
      <p:bldP spid="70" grpId="0"/>
      <p:bldP spid="71" grpId="0" animBg="1"/>
      <p:bldP spid="72" grpId="0" animBg="1"/>
      <p:bldP spid="73" grpId="0"/>
      <p:bldP spid="74" grpId="0"/>
      <p:bldP spid="75" grpId="0"/>
      <p:bldP spid="76" grpId="0"/>
      <p:bldP spid="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2957" cy="941796"/>
          </a:xfrm>
        </p:spPr>
        <p:txBody>
          <a:bodyPr/>
          <a:lstStyle/>
          <a:p>
            <a:r>
              <a:rPr lang="en-US" dirty="0" smtClean="0"/>
              <a:t>Bug Found In Production</a:t>
            </a:r>
            <a:br>
              <a:rPr lang="en-US" dirty="0" smtClean="0"/>
            </a:br>
            <a:r>
              <a:rPr lang="en-US" sz="2800" spc="0" dirty="0" smtClean="0">
                <a:ln>
                  <a:noFill/>
                </a:ln>
                <a:solidFill>
                  <a:srgbClr val="D6E032">
                    <a:alpha val="99000"/>
                  </a:srgbClr>
                </a:solidFill>
              </a:rPr>
              <a:t>Fixed on QA Branch</a:t>
            </a:r>
            <a:endParaRPr lang="en-US" sz="2800" dirty="0"/>
          </a:p>
        </p:txBody>
      </p:sp>
      <p:sp>
        <p:nvSpPr>
          <p:cNvPr id="4" name="Content Placeholder 3"/>
          <p:cNvSpPr>
            <a:spLocks noGrp="1"/>
          </p:cNvSpPr>
          <p:nvPr>
            <p:ph sz="half" idx="2"/>
          </p:nvPr>
        </p:nvSpPr>
        <p:spPr>
          <a:xfrm>
            <a:off x="4600432" y="4787265"/>
            <a:ext cx="6718300" cy="827919"/>
          </a:xfrm>
        </p:spPr>
        <p:txBody>
          <a:bodyPr/>
          <a:lstStyle/>
          <a:p>
            <a:r>
              <a:rPr lang="en-US" dirty="0" smtClean="0"/>
              <a:t>When the rules don’t work – break them</a:t>
            </a:r>
          </a:p>
          <a:p>
            <a:pPr lvl="1"/>
            <a:r>
              <a:rPr lang="en-US" dirty="0" smtClean="0"/>
              <a:t>But understand why!</a:t>
            </a:r>
            <a:endParaRPr lang="en-US" dirty="0"/>
          </a:p>
        </p:txBody>
      </p:sp>
      <p:sp>
        <p:nvSpPr>
          <p:cNvPr id="5" name="Rectangle 4"/>
          <p:cNvSpPr/>
          <p:nvPr/>
        </p:nvSpPr>
        <p:spPr>
          <a:xfrm>
            <a:off x="5292090" y="3321746"/>
            <a:ext cx="914400" cy="76200"/>
          </a:xfrm>
          <a:prstGeom prst="rect">
            <a:avLst/>
          </a:prstGeom>
          <a:solidFill>
            <a:srgbClr val="0070C0"/>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ight Brace 5"/>
          <p:cNvSpPr/>
          <p:nvPr/>
        </p:nvSpPr>
        <p:spPr>
          <a:xfrm rot="5400000">
            <a:off x="1600200" y="4146709"/>
            <a:ext cx="228600" cy="685800"/>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546860" y="4592479"/>
            <a:ext cx="348172" cy="246221"/>
          </a:xfrm>
          <a:prstGeom prst="rect">
            <a:avLst/>
          </a:prstGeom>
          <a:noFill/>
        </p:spPr>
        <p:txBody>
          <a:bodyPr wrap="none" rtlCol="0">
            <a:spAutoFit/>
          </a:bodyPr>
          <a:lstStyle/>
          <a:p>
            <a:r>
              <a:rPr lang="en-US" sz="1000" dirty="0" smtClean="0">
                <a:latin typeface="Arial" pitchFamily="34" charset="0"/>
                <a:cs typeface="Arial" pitchFamily="34" charset="0"/>
              </a:rPr>
              <a:t>R1</a:t>
            </a:r>
            <a:endParaRPr lang="en-US" sz="1000" dirty="0">
              <a:latin typeface="Arial" pitchFamily="34" charset="0"/>
              <a:cs typeface="Arial" pitchFamily="34" charset="0"/>
            </a:endParaRPr>
          </a:p>
        </p:txBody>
      </p:sp>
      <p:sp>
        <p:nvSpPr>
          <p:cNvPr id="8" name="Right Brace 7"/>
          <p:cNvSpPr/>
          <p:nvPr/>
        </p:nvSpPr>
        <p:spPr>
          <a:xfrm rot="16200000">
            <a:off x="4837396" y="2034415"/>
            <a:ext cx="231209" cy="457199"/>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99610" y="1795690"/>
            <a:ext cx="914400" cy="400110"/>
          </a:xfrm>
          <a:prstGeom prst="rect">
            <a:avLst/>
          </a:prstGeom>
          <a:noFill/>
        </p:spPr>
        <p:txBody>
          <a:bodyPr wrap="square" rtlCol="0">
            <a:spAutoFit/>
          </a:bodyPr>
          <a:lstStyle/>
          <a:p>
            <a:pPr algn="ctr"/>
            <a:r>
              <a:rPr lang="en-US" sz="1000" dirty="0" smtClean="0">
                <a:latin typeface="Arial" pitchFamily="34" charset="0"/>
                <a:cs typeface="Arial" pitchFamily="34" charset="0"/>
              </a:rPr>
              <a:t>Code under </a:t>
            </a:r>
          </a:p>
          <a:p>
            <a:pPr algn="ctr"/>
            <a:r>
              <a:rPr lang="en-US" sz="1000" dirty="0" smtClean="0">
                <a:latin typeface="Arial" pitchFamily="34" charset="0"/>
                <a:cs typeface="Arial" pitchFamily="34" charset="0"/>
              </a:rPr>
              <a:t>test</a:t>
            </a:r>
            <a:endParaRPr lang="en-US" sz="1000" dirty="0">
              <a:latin typeface="Arial" pitchFamily="34" charset="0"/>
              <a:cs typeface="Arial" pitchFamily="34" charset="0"/>
            </a:endParaRPr>
          </a:p>
        </p:txBody>
      </p:sp>
      <p:sp>
        <p:nvSpPr>
          <p:cNvPr id="10" name="Right Arrow 9"/>
          <p:cNvSpPr/>
          <p:nvPr/>
        </p:nvSpPr>
        <p:spPr>
          <a:xfrm>
            <a:off x="1032738" y="2392983"/>
            <a:ext cx="7543800" cy="180000"/>
          </a:xfrm>
          <a:prstGeom prst="rightArrow">
            <a:avLst>
              <a:gd name="adj1" fmla="val 50000"/>
              <a:gd name="adj2" fmla="val 84973"/>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ight Arrow 10"/>
          <p:cNvSpPr/>
          <p:nvPr/>
        </p:nvSpPr>
        <p:spPr>
          <a:xfrm>
            <a:off x="1283748" y="4146709"/>
            <a:ext cx="7543800" cy="180000"/>
          </a:xfrm>
          <a:prstGeom prst="rightArrow">
            <a:avLst>
              <a:gd name="adj1" fmla="val 50000"/>
              <a:gd name="adj2" fmla="val 84973"/>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12" name="TextBox 11"/>
          <p:cNvSpPr txBox="1"/>
          <p:nvPr/>
        </p:nvSpPr>
        <p:spPr>
          <a:xfrm>
            <a:off x="609600" y="4120462"/>
            <a:ext cx="418704"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Dev</a:t>
            </a:r>
            <a:endParaRPr lang="en-US" sz="1000" b="1" dirty="0">
              <a:solidFill>
                <a:schemeClr val="bg1">
                  <a:lumMod val="20000"/>
                  <a:lumOff val="80000"/>
                </a:schemeClr>
              </a:solidFill>
              <a:latin typeface="Arial" pitchFamily="34" charset="0"/>
              <a:cs typeface="Arial" pitchFamily="34" charset="0"/>
            </a:endParaRPr>
          </a:p>
        </p:txBody>
      </p:sp>
      <p:cxnSp>
        <p:nvCxnSpPr>
          <p:cNvPr id="13" name="Straight Arrow Connector 12"/>
          <p:cNvCxnSpPr>
            <a:stCxn id="14" idx="4"/>
            <a:endCxn id="23" idx="0"/>
          </p:cNvCxnSpPr>
          <p:nvPr/>
        </p:nvCxnSpPr>
        <p:spPr>
          <a:xfrm rot="5400000">
            <a:off x="476075" y="3360225"/>
            <a:ext cx="1578310"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14" name="Flowchart: Connector 13"/>
          <p:cNvSpPr/>
          <p:nvPr/>
        </p:nvSpPr>
        <p:spPr>
          <a:xfrm>
            <a:off x="1175274"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15" name="TextBox 14"/>
          <p:cNvSpPr txBox="1"/>
          <p:nvPr/>
        </p:nvSpPr>
        <p:spPr>
          <a:xfrm>
            <a:off x="428900" y="2541778"/>
            <a:ext cx="377026"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QA</a:t>
            </a:r>
            <a:endParaRPr lang="en-US" sz="1000" b="1" dirty="0">
              <a:solidFill>
                <a:schemeClr val="bg1">
                  <a:lumMod val="20000"/>
                  <a:lumOff val="80000"/>
                </a:schemeClr>
              </a:solidFill>
              <a:latin typeface="Arial" pitchFamily="34" charset="0"/>
              <a:cs typeface="Arial" pitchFamily="34" charset="0"/>
            </a:endParaRPr>
          </a:p>
        </p:txBody>
      </p:sp>
      <p:sp>
        <p:nvSpPr>
          <p:cNvPr id="16" name="TextBox 15"/>
          <p:cNvSpPr txBox="1"/>
          <p:nvPr/>
        </p:nvSpPr>
        <p:spPr>
          <a:xfrm rot="16200000">
            <a:off x="855118" y="1885702"/>
            <a:ext cx="588623" cy="246221"/>
          </a:xfrm>
          <a:prstGeom prst="rect">
            <a:avLst/>
          </a:prstGeom>
          <a:noFill/>
        </p:spPr>
        <p:txBody>
          <a:bodyPr wrap="none" rtlCol="0">
            <a:spAutoFit/>
          </a:bodyPr>
          <a:lstStyle/>
          <a:p>
            <a:r>
              <a:rPr lang="en-US" sz="1000" dirty="0" smtClean="0">
                <a:latin typeface="Arial" pitchFamily="34" charset="0"/>
                <a:cs typeface="Arial" pitchFamily="34" charset="0"/>
              </a:rPr>
              <a:t>Branch</a:t>
            </a:r>
            <a:endParaRPr lang="en-US" sz="1000" dirty="0">
              <a:latin typeface="Arial" pitchFamily="34" charset="0"/>
              <a:cs typeface="Arial" pitchFamily="34" charset="0"/>
            </a:endParaRPr>
          </a:p>
        </p:txBody>
      </p:sp>
      <p:sp>
        <p:nvSpPr>
          <p:cNvPr id="17" name="Right Arrow 16"/>
          <p:cNvSpPr/>
          <p:nvPr/>
        </p:nvSpPr>
        <p:spPr>
          <a:xfrm>
            <a:off x="762000" y="1464220"/>
            <a:ext cx="7543800" cy="180000"/>
          </a:xfrm>
          <a:prstGeom prst="rightArrow">
            <a:avLst>
              <a:gd name="adj1" fmla="val 50000"/>
              <a:gd name="adj2" fmla="val 84973"/>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18" name="TextBox 17"/>
          <p:cNvSpPr txBox="1"/>
          <p:nvPr/>
        </p:nvSpPr>
        <p:spPr>
          <a:xfrm>
            <a:off x="228600" y="1431110"/>
            <a:ext cx="476412" cy="246221"/>
          </a:xfrm>
          <a:prstGeom prst="rect">
            <a:avLst/>
          </a:prstGeom>
          <a:noFill/>
        </p:spPr>
        <p:txBody>
          <a:bodyPr wrap="none" rtlCol="0">
            <a:spAutoFit/>
          </a:bodyPr>
          <a:lstStyle/>
          <a:p>
            <a:r>
              <a:rPr lang="en-US" sz="1000" b="1" dirty="0" smtClean="0">
                <a:latin typeface="Arial" pitchFamily="34" charset="0"/>
                <a:cs typeface="Arial" pitchFamily="34" charset="0"/>
              </a:rPr>
              <a:t>Prod</a:t>
            </a:r>
            <a:endParaRPr lang="en-US" sz="1000" b="1" dirty="0">
              <a:latin typeface="Arial" pitchFamily="34" charset="0"/>
              <a:cs typeface="Arial" pitchFamily="34" charset="0"/>
            </a:endParaRPr>
          </a:p>
        </p:txBody>
      </p:sp>
      <p:sp>
        <p:nvSpPr>
          <p:cNvPr id="19" name="Flowchart: Connector 18"/>
          <p:cNvSpPr/>
          <p:nvPr/>
        </p:nvSpPr>
        <p:spPr>
          <a:xfrm>
            <a:off x="95653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20" name="Straight Arrow Connector 19"/>
          <p:cNvCxnSpPr>
            <a:stCxn id="22" idx="4"/>
            <a:endCxn id="19" idx="0"/>
          </p:cNvCxnSpPr>
          <p:nvPr/>
        </p:nvCxnSpPr>
        <p:spPr>
          <a:xfrm rot="5400000">
            <a:off x="668742" y="2013317"/>
            <a:ext cx="755593"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rot="16200000">
            <a:off x="1083718" y="3083221"/>
            <a:ext cx="588623" cy="246221"/>
          </a:xfrm>
          <a:prstGeom prst="rect">
            <a:avLst/>
          </a:prstGeom>
          <a:noFill/>
        </p:spPr>
        <p:txBody>
          <a:bodyPr wrap="none" rtlCol="0">
            <a:spAutoFit/>
          </a:bodyPr>
          <a:lstStyle/>
          <a:p>
            <a:r>
              <a:rPr lang="en-US" sz="1000" dirty="0" smtClean="0">
                <a:latin typeface="Arial" pitchFamily="34" charset="0"/>
                <a:cs typeface="Arial" pitchFamily="34" charset="0"/>
              </a:rPr>
              <a:t>Branch</a:t>
            </a:r>
            <a:endParaRPr lang="en-US" sz="1000" dirty="0">
              <a:latin typeface="Arial" pitchFamily="34" charset="0"/>
              <a:cs typeface="Arial" pitchFamily="34" charset="0"/>
            </a:endParaRPr>
          </a:p>
        </p:txBody>
      </p:sp>
      <p:sp>
        <p:nvSpPr>
          <p:cNvPr id="22" name="Flowchart: Connector 21"/>
          <p:cNvSpPr/>
          <p:nvPr/>
        </p:nvSpPr>
        <p:spPr>
          <a:xfrm>
            <a:off x="956538" y="1455521"/>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23" name="Flowchart: Connector 22"/>
          <p:cNvSpPr/>
          <p:nvPr/>
        </p:nvSpPr>
        <p:spPr>
          <a:xfrm>
            <a:off x="1175186" y="4149424"/>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24" name="Straight Arrow Connector 23"/>
          <p:cNvCxnSpPr>
            <a:stCxn id="25" idx="4"/>
            <a:endCxn id="26" idx="0"/>
          </p:cNvCxnSpPr>
          <p:nvPr/>
        </p:nvCxnSpPr>
        <p:spPr>
          <a:xfrm rot="5400000">
            <a:off x="1365599" y="3360225"/>
            <a:ext cx="1578310"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25" name="Flowchart: Connector 24"/>
          <p:cNvSpPr/>
          <p:nvPr/>
        </p:nvSpPr>
        <p:spPr>
          <a:xfrm>
            <a:off x="206479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26" name="Flowchart: Connector 25"/>
          <p:cNvSpPr/>
          <p:nvPr/>
        </p:nvSpPr>
        <p:spPr>
          <a:xfrm>
            <a:off x="2064710" y="4149424"/>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27" name="Straight Arrow Connector 26"/>
          <p:cNvCxnSpPr>
            <a:stCxn id="29" idx="0"/>
            <a:endCxn id="28" idx="4"/>
          </p:cNvCxnSpPr>
          <p:nvPr/>
        </p:nvCxnSpPr>
        <p:spPr>
          <a:xfrm rot="5400000" flipH="1" flipV="1">
            <a:off x="1575149" y="3360225"/>
            <a:ext cx="1578310" cy="88"/>
          </a:xfrm>
          <a:prstGeom prst="straightConnector1">
            <a:avLst/>
          </a:prstGeom>
          <a:ln>
            <a:solidFill>
              <a:srgbClr val="9B282A"/>
            </a:solidFill>
            <a:tailEnd type="arrow"/>
          </a:ln>
        </p:spPr>
        <p:style>
          <a:lnRef idx="2">
            <a:schemeClr val="accent3"/>
          </a:lnRef>
          <a:fillRef idx="0">
            <a:schemeClr val="accent3"/>
          </a:fillRef>
          <a:effectRef idx="1">
            <a:schemeClr val="accent3"/>
          </a:effectRef>
          <a:fontRef idx="minor">
            <a:schemeClr val="tx1"/>
          </a:fontRef>
        </p:style>
      </p:cxnSp>
      <p:sp>
        <p:nvSpPr>
          <p:cNvPr id="28" name="Flowchart: Connector 27"/>
          <p:cNvSpPr/>
          <p:nvPr/>
        </p:nvSpPr>
        <p:spPr>
          <a:xfrm>
            <a:off x="227434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dirty="0"/>
          </a:p>
        </p:txBody>
      </p:sp>
      <p:sp>
        <p:nvSpPr>
          <p:cNvPr id="29" name="Flowchart: Connector 28"/>
          <p:cNvSpPr/>
          <p:nvPr/>
        </p:nvSpPr>
        <p:spPr>
          <a:xfrm>
            <a:off x="2274260" y="4149424"/>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30" name="Right Brace 29"/>
          <p:cNvSpPr/>
          <p:nvPr/>
        </p:nvSpPr>
        <p:spPr>
          <a:xfrm rot="5400000">
            <a:off x="3235404" y="3578304"/>
            <a:ext cx="234791" cy="1828800"/>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3157028" y="4592479"/>
            <a:ext cx="348172" cy="246221"/>
          </a:xfrm>
          <a:prstGeom prst="rect">
            <a:avLst/>
          </a:prstGeom>
          <a:noFill/>
        </p:spPr>
        <p:txBody>
          <a:bodyPr wrap="none" rtlCol="0">
            <a:spAutoFit/>
          </a:bodyPr>
          <a:lstStyle/>
          <a:p>
            <a:r>
              <a:rPr lang="en-US" sz="1000" dirty="0" smtClean="0">
                <a:latin typeface="Arial" pitchFamily="34" charset="0"/>
                <a:cs typeface="Arial" pitchFamily="34" charset="0"/>
              </a:rPr>
              <a:t>R2</a:t>
            </a:r>
            <a:endParaRPr lang="en-US" sz="1000" dirty="0">
              <a:latin typeface="Arial" pitchFamily="34" charset="0"/>
              <a:cs typeface="Arial" pitchFamily="34" charset="0"/>
            </a:endParaRPr>
          </a:p>
        </p:txBody>
      </p:sp>
      <p:sp>
        <p:nvSpPr>
          <p:cNvPr id="32" name="Isosceles Triangle 31"/>
          <p:cNvSpPr/>
          <p:nvPr/>
        </p:nvSpPr>
        <p:spPr>
          <a:xfrm rot="10800000" flipV="1">
            <a:off x="5105400" y="1639480"/>
            <a:ext cx="228600" cy="152400"/>
          </a:xfrm>
          <a:prstGeom prst="triangl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cxnSp>
        <p:nvCxnSpPr>
          <p:cNvPr id="33" name="Straight Arrow Connector 32"/>
          <p:cNvCxnSpPr>
            <a:stCxn id="34" idx="4"/>
            <a:endCxn id="35" idx="0"/>
          </p:cNvCxnSpPr>
          <p:nvPr/>
        </p:nvCxnSpPr>
        <p:spPr>
          <a:xfrm rot="5400000">
            <a:off x="5690581" y="2913823"/>
            <a:ext cx="685506"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34" name="Flowchart: Connector 33"/>
          <p:cNvSpPr/>
          <p:nvPr/>
        </p:nvSpPr>
        <p:spPr>
          <a:xfrm>
            <a:off x="594337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35" name="Flowchart: Connector 34"/>
          <p:cNvSpPr/>
          <p:nvPr/>
        </p:nvSpPr>
        <p:spPr>
          <a:xfrm>
            <a:off x="5943290" y="3256620"/>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36" name="Straight Arrow Connector 35"/>
          <p:cNvCxnSpPr>
            <a:stCxn id="38" idx="0"/>
            <a:endCxn id="37" idx="4"/>
          </p:cNvCxnSpPr>
          <p:nvPr/>
        </p:nvCxnSpPr>
        <p:spPr>
          <a:xfrm rot="5400000" flipH="1" flipV="1">
            <a:off x="5900131" y="2913823"/>
            <a:ext cx="685506" cy="88"/>
          </a:xfrm>
          <a:prstGeom prst="straightConnector1">
            <a:avLst/>
          </a:prstGeom>
          <a:ln>
            <a:solidFill>
              <a:srgbClr val="0070C0"/>
            </a:solidFill>
            <a:tailEnd type="arrow"/>
          </a:ln>
        </p:spPr>
        <p:style>
          <a:lnRef idx="2">
            <a:schemeClr val="accent2"/>
          </a:lnRef>
          <a:fillRef idx="0">
            <a:schemeClr val="accent2"/>
          </a:fillRef>
          <a:effectRef idx="1">
            <a:schemeClr val="accent2"/>
          </a:effectRef>
          <a:fontRef idx="minor">
            <a:schemeClr val="tx1"/>
          </a:fontRef>
        </p:style>
      </p:cxnSp>
      <p:sp>
        <p:nvSpPr>
          <p:cNvPr id="37" name="Flowchart: Connector 36"/>
          <p:cNvSpPr/>
          <p:nvPr/>
        </p:nvSpPr>
        <p:spPr>
          <a:xfrm>
            <a:off x="615292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38" name="Flowchart: Connector 37"/>
          <p:cNvSpPr/>
          <p:nvPr/>
        </p:nvSpPr>
        <p:spPr>
          <a:xfrm>
            <a:off x="6152840" y="3256620"/>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39" name="TextBox 38"/>
          <p:cNvSpPr txBox="1"/>
          <p:nvPr/>
        </p:nvSpPr>
        <p:spPr>
          <a:xfrm>
            <a:off x="2198148" y="2373392"/>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L1</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cxnSp>
        <p:nvCxnSpPr>
          <p:cNvPr id="40" name="Straight Arrow Connector 39"/>
          <p:cNvCxnSpPr>
            <a:stCxn id="41" idx="4"/>
            <a:endCxn id="42" idx="0"/>
          </p:cNvCxnSpPr>
          <p:nvPr/>
        </p:nvCxnSpPr>
        <p:spPr>
          <a:xfrm rot="5400000">
            <a:off x="6359801" y="3360225"/>
            <a:ext cx="1578310"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41" name="Flowchart: Connector 40"/>
          <p:cNvSpPr/>
          <p:nvPr/>
        </p:nvSpPr>
        <p:spPr>
          <a:xfrm>
            <a:off x="7059000"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42" name="Flowchart: Connector 41"/>
          <p:cNvSpPr/>
          <p:nvPr/>
        </p:nvSpPr>
        <p:spPr>
          <a:xfrm>
            <a:off x="7058912" y="4149424"/>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43" name="Flowchart: Connector 42"/>
          <p:cNvSpPr/>
          <p:nvPr/>
        </p:nvSpPr>
        <p:spPr>
          <a:xfrm>
            <a:off x="661774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4" name="Straight Arrow Connector 43"/>
          <p:cNvCxnSpPr>
            <a:stCxn id="45" idx="4"/>
            <a:endCxn id="43" idx="0"/>
          </p:cNvCxnSpPr>
          <p:nvPr/>
        </p:nvCxnSpPr>
        <p:spPr>
          <a:xfrm rot="5400000">
            <a:off x="6329952" y="2013317"/>
            <a:ext cx="755593"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45" name="Flowchart: Connector 44"/>
          <p:cNvSpPr/>
          <p:nvPr/>
        </p:nvSpPr>
        <p:spPr>
          <a:xfrm>
            <a:off x="6617748" y="1455521"/>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46" name="Flowchart: Connector 45"/>
          <p:cNvSpPr/>
          <p:nvPr/>
        </p:nvSpPr>
        <p:spPr>
          <a:xfrm>
            <a:off x="6846348"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7" name="Straight Arrow Connector 46"/>
          <p:cNvCxnSpPr>
            <a:stCxn id="46" idx="0"/>
            <a:endCxn id="48" idx="4"/>
          </p:cNvCxnSpPr>
          <p:nvPr/>
        </p:nvCxnSpPr>
        <p:spPr>
          <a:xfrm rot="5400000" flipH="1" flipV="1">
            <a:off x="6558552" y="2013318"/>
            <a:ext cx="755593"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48" name="Flowchart: Connector 47"/>
          <p:cNvSpPr/>
          <p:nvPr/>
        </p:nvSpPr>
        <p:spPr>
          <a:xfrm>
            <a:off x="6846348" y="1455521"/>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49" name="TextBox 48"/>
          <p:cNvSpPr txBox="1"/>
          <p:nvPr/>
        </p:nvSpPr>
        <p:spPr>
          <a:xfrm>
            <a:off x="6770148" y="1437799"/>
            <a:ext cx="331312" cy="215444"/>
          </a:xfrm>
          <a:prstGeom prst="rect">
            <a:avLst/>
          </a:prstGeom>
          <a:noFill/>
        </p:spPr>
        <p:txBody>
          <a:bodyPr wrap="square" rtlCol="0">
            <a:spAutoFit/>
          </a:bodyPr>
          <a:lstStyle/>
          <a:p>
            <a:pPr algn="ctr"/>
            <a:r>
              <a:rPr lang="en-US" sz="800" b="1" dirty="0" smtClean="0">
                <a:effectLst>
                  <a:outerShdw blurRad="38100" dist="38100" dir="2700000" algn="tl">
                    <a:srgbClr val="000000">
                      <a:alpha val="43137"/>
                    </a:srgbClr>
                  </a:outerShdw>
                </a:effectLst>
                <a:latin typeface="Arial" pitchFamily="34" charset="0"/>
                <a:cs typeface="Arial" pitchFamily="34" charset="0"/>
              </a:rPr>
              <a:t>R1</a:t>
            </a:r>
            <a:endParaRPr lang="en-US" sz="800" b="1" dirty="0">
              <a:effectLst>
                <a:outerShdw blurRad="38100" dist="38100" dir="2700000" algn="tl">
                  <a:srgbClr val="000000">
                    <a:alpha val="43137"/>
                  </a:srgbClr>
                </a:outerShdw>
              </a:effectLst>
              <a:latin typeface="Arial" pitchFamily="34" charset="0"/>
              <a:cs typeface="Arial" pitchFamily="34" charset="0"/>
            </a:endParaRPr>
          </a:p>
        </p:txBody>
      </p:sp>
      <p:sp>
        <p:nvSpPr>
          <p:cNvPr id="50" name="Flowchart: Connector 49"/>
          <p:cNvSpPr/>
          <p:nvPr/>
        </p:nvSpPr>
        <p:spPr>
          <a:xfrm>
            <a:off x="5227320" y="3256620"/>
            <a:ext cx="180000" cy="180000"/>
          </a:xfrm>
          <a:prstGeom prst="flowChartConnector">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51" name="Straight Arrow Connector 50"/>
          <p:cNvCxnSpPr>
            <a:stCxn id="52" idx="4"/>
            <a:endCxn id="50" idx="0"/>
          </p:cNvCxnSpPr>
          <p:nvPr/>
        </p:nvCxnSpPr>
        <p:spPr>
          <a:xfrm rot="5400000">
            <a:off x="4974567" y="2913867"/>
            <a:ext cx="685506"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52" name="Flowchart: Connector 51"/>
          <p:cNvSpPr/>
          <p:nvPr/>
        </p:nvSpPr>
        <p:spPr>
          <a:xfrm>
            <a:off x="5227320" y="23911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53" name="Rounded Rectangle 52"/>
          <p:cNvSpPr/>
          <p:nvPr/>
        </p:nvSpPr>
        <p:spPr>
          <a:xfrm>
            <a:off x="902970" y="1333500"/>
            <a:ext cx="533400" cy="30480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4" name="Rounded Rectangle 53"/>
          <p:cNvSpPr/>
          <p:nvPr/>
        </p:nvSpPr>
        <p:spPr>
          <a:xfrm>
            <a:off x="1981200" y="2324100"/>
            <a:ext cx="533400" cy="20574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5" name="TextBox 54"/>
          <p:cNvSpPr txBox="1"/>
          <p:nvPr/>
        </p:nvSpPr>
        <p:spPr>
          <a:xfrm>
            <a:off x="5147310" y="2373392"/>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L2</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6" name="Rounded Rectangle 55"/>
          <p:cNvSpPr/>
          <p:nvPr/>
        </p:nvSpPr>
        <p:spPr>
          <a:xfrm>
            <a:off x="5867400" y="2247900"/>
            <a:ext cx="533400" cy="12954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7" name="Rounded Rectangle 56"/>
          <p:cNvSpPr/>
          <p:nvPr/>
        </p:nvSpPr>
        <p:spPr>
          <a:xfrm>
            <a:off x="6484620" y="1333500"/>
            <a:ext cx="830580" cy="30480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8" name="Flowchart: Connector 57"/>
          <p:cNvSpPr/>
          <p:nvPr/>
        </p:nvSpPr>
        <p:spPr>
          <a:xfrm>
            <a:off x="3333750" y="2373880"/>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59" name="Straight Arrow Connector 58"/>
          <p:cNvCxnSpPr>
            <a:stCxn id="60" idx="4"/>
            <a:endCxn id="58" idx="0"/>
          </p:cNvCxnSpPr>
          <p:nvPr/>
        </p:nvCxnSpPr>
        <p:spPr>
          <a:xfrm rot="5400000">
            <a:off x="3045954" y="1996083"/>
            <a:ext cx="755593" cy="1588"/>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60" name="Flowchart: Connector 59"/>
          <p:cNvSpPr/>
          <p:nvPr/>
        </p:nvSpPr>
        <p:spPr>
          <a:xfrm>
            <a:off x="3333750" y="1438287"/>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61" name="Flowchart: Connector 60"/>
          <p:cNvSpPr/>
          <p:nvPr/>
        </p:nvSpPr>
        <p:spPr>
          <a:xfrm>
            <a:off x="3562350" y="2373880"/>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62" name="Straight Arrow Connector 61"/>
          <p:cNvCxnSpPr>
            <a:stCxn id="61" idx="0"/>
            <a:endCxn id="63" idx="4"/>
          </p:cNvCxnSpPr>
          <p:nvPr/>
        </p:nvCxnSpPr>
        <p:spPr>
          <a:xfrm rot="5400000" flipH="1" flipV="1">
            <a:off x="3274554" y="1996084"/>
            <a:ext cx="755593" cy="15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63" name="Flowchart: Connector 62"/>
          <p:cNvSpPr/>
          <p:nvPr/>
        </p:nvSpPr>
        <p:spPr>
          <a:xfrm>
            <a:off x="3562350" y="1438287"/>
            <a:ext cx="180000" cy="180000"/>
          </a:xfrm>
          <a:prstGeom prst="flowChartConnector">
            <a:avLst/>
          </a:prstGeom>
          <a:solidFill>
            <a:schemeClr val="tx1">
              <a:lumMod val="1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sz="1000"/>
          </a:p>
        </p:txBody>
      </p:sp>
      <p:sp>
        <p:nvSpPr>
          <p:cNvPr id="64" name="TextBox 63"/>
          <p:cNvSpPr txBox="1"/>
          <p:nvPr/>
        </p:nvSpPr>
        <p:spPr>
          <a:xfrm>
            <a:off x="3478688" y="2350532"/>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L2</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65" name="Rounded Rectangle 64"/>
          <p:cNvSpPr/>
          <p:nvPr/>
        </p:nvSpPr>
        <p:spPr>
          <a:xfrm>
            <a:off x="3242310" y="1311820"/>
            <a:ext cx="533400" cy="13716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6" name="Right Brace 65"/>
          <p:cNvSpPr/>
          <p:nvPr/>
        </p:nvSpPr>
        <p:spPr>
          <a:xfrm rot="16200000">
            <a:off x="2792731" y="1894750"/>
            <a:ext cx="228599" cy="739139"/>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2449830" y="1791820"/>
            <a:ext cx="914400" cy="400110"/>
          </a:xfrm>
          <a:prstGeom prst="rect">
            <a:avLst/>
          </a:prstGeom>
          <a:noFill/>
        </p:spPr>
        <p:txBody>
          <a:bodyPr wrap="square" rtlCol="0">
            <a:spAutoFit/>
          </a:bodyPr>
          <a:lstStyle/>
          <a:p>
            <a:pPr algn="ctr"/>
            <a:r>
              <a:rPr lang="en-US" sz="1000" dirty="0" smtClean="0">
                <a:latin typeface="Arial" pitchFamily="34" charset="0"/>
                <a:cs typeface="Arial" pitchFamily="34" charset="0"/>
              </a:rPr>
              <a:t>Code under </a:t>
            </a:r>
          </a:p>
          <a:p>
            <a:pPr algn="ctr"/>
            <a:r>
              <a:rPr lang="en-US" sz="1000" dirty="0" smtClean="0">
                <a:latin typeface="Arial" pitchFamily="34" charset="0"/>
                <a:cs typeface="Arial" pitchFamily="34" charset="0"/>
              </a:rPr>
              <a:t>test</a:t>
            </a:r>
            <a:endParaRPr lang="en-US" sz="1000" dirty="0">
              <a:latin typeface="Arial" pitchFamily="34" charset="0"/>
              <a:cs typeface="Arial" pitchFamily="34" charset="0"/>
            </a:endParaRPr>
          </a:p>
        </p:txBody>
      </p:sp>
      <p:sp>
        <p:nvSpPr>
          <p:cNvPr id="68" name="TextBox 67"/>
          <p:cNvSpPr txBox="1"/>
          <p:nvPr/>
        </p:nvSpPr>
        <p:spPr>
          <a:xfrm>
            <a:off x="2198370" y="4132946"/>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D1</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cxnSp>
        <p:nvCxnSpPr>
          <p:cNvPr id="69" name="Straight Arrow Connector 68"/>
          <p:cNvCxnSpPr>
            <a:stCxn id="70" idx="4"/>
            <a:endCxn id="71" idx="0"/>
          </p:cNvCxnSpPr>
          <p:nvPr/>
        </p:nvCxnSpPr>
        <p:spPr>
          <a:xfrm rot="5400000">
            <a:off x="3602227" y="3361405"/>
            <a:ext cx="1578310" cy="88"/>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70" name="Flowchart: Connector 69"/>
          <p:cNvSpPr/>
          <p:nvPr/>
        </p:nvSpPr>
        <p:spPr>
          <a:xfrm>
            <a:off x="4301426" y="239229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71" name="Flowchart: Connector 70"/>
          <p:cNvSpPr/>
          <p:nvPr/>
        </p:nvSpPr>
        <p:spPr>
          <a:xfrm>
            <a:off x="4301338" y="4150604"/>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72" name="Straight Arrow Connector 71"/>
          <p:cNvCxnSpPr>
            <a:stCxn id="74" idx="0"/>
            <a:endCxn id="73" idx="4"/>
          </p:cNvCxnSpPr>
          <p:nvPr/>
        </p:nvCxnSpPr>
        <p:spPr>
          <a:xfrm rot="5400000" flipH="1" flipV="1">
            <a:off x="3811777" y="3361405"/>
            <a:ext cx="1578310" cy="88"/>
          </a:xfrm>
          <a:prstGeom prst="straightConnector1">
            <a:avLst/>
          </a:prstGeom>
          <a:ln>
            <a:solidFill>
              <a:srgbClr val="9B282A"/>
            </a:solidFill>
            <a:tailEnd type="arrow"/>
          </a:ln>
        </p:spPr>
        <p:style>
          <a:lnRef idx="2">
            <a:schemeClr val="accent3"/>
          </a:lnRef>
          <a:fillRef idx="0">
            <a:schemeClr val="accent3"/>
          </a:fillRef>
          <a:effectRef idx="1">
            <a:schemeClr val="accent3"/>
          </a:effectRef>
          <a:fontRef idx="minor">
            <a:schemeClr val="tx1"/>
          </a:fontRef>
        </p:style>
      </p:cxnSp>
      <p:sp>
        <p:nvSpPr>
          <p:cNvPr id="73" name="Flowchart: Connector 72"/>
          <p:cNvSpPr/>
          <p:nvPr/>
        </p:nvSpPr>
        <p:spPr>
          <a:xfrm>
            <a:off x="4510976" y="239229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dirty="0"/>
          </a:p>
        </p:txBody>
      </p:sp>
      <p:sp>
        <p:nvSpPr>
          <p:cNvPr id="74" name="Flowchart: Connector 73"/>
          <p:cNvSpPr/>
          <p:nvPr/>
        </p:nvSpPr>
        <p:spPr>
          <a:xfrm>
            <a:off x="4510888" y="4150604"/>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75" name="TextBox 74"/>
          <p:cNvSpPr txBox="1"/>
          <p:nvPr/>
        </p:nvSpPr>
        <p:spPr>
          <a:xfrm>
            <a:off x="4434776" y="2374572"/>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L3</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76" name="Rounded Rectangle 75"/>
          <p:cNvSpPr/>
          <p:nvPr/>
        </p:nvSpPr>
        <p:spPr>
          <a:xfrm>
            <a:off x="4217828" y="2325280"/>
            <a:ext cx="533400" cy="20574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7" name="Line Callout 1 76"/>
          <p:cNvSpPr/>
          <p:nvPr/>
        </p:nvSpPr>
        <p:spPr>
          <a:xfrm>
            <a:off x="5410200" y="1692820"/>
            <a:ext cx="838200" cy="381000"/>
          </a:xfrm>
          <a:prstGeom prst="borderCallout1">
            <a:avLst>
              <a:gd name="adj1" fmla="val 105750"/>
              <a:gd name="adj2" fmla="val 20303"/>
              <a:gd name="adj3" fmla="val 178500"/>
              <a:gd name="adj4" fmla="val -529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Rollback to L2</a:t>
            </a:r>
            <a:endParaRPr lang="en-US" sz="1200" dirty="0"/>
          </a:p>
        </p:txBody>
      </p:sp>
      <p:sp>
        <p:nvSpPr>
          <p:cNvPr id="78" name="Right Brace 77"/>
          <p:cNvSpPr/>
          <p:nvPr/>
        </p:nvSpPr>
        <p:spPr>
          <a:xfrm rot="5400000">
            <a:off x="6054804" y="3023227"/>
            <a:ext cx="234792" cy="2895600"/>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p:cNvSpPr txBox="1"/>
          <p:nvPr/>
        </p:nvSpPr>
        <p:spPr>
          <a:xfrm>
            <a:off x="5976428" y="4570799"/>
            <a:ext cx="348172" cy="246221"/>
          </a:xfrm>
          <a:prstGeom prst="rect">
            <a:avLst/>
          </a:prstGeom>
          <a:noFill/>
        </p:spPr>
        <p:txBody>
          <a:bodyPr wrap="none" rtlCol="0">
            <a:spAutoFit/>
          </a:bodyPr>
          <a:lstStyle/>
          <a:p>
            <a:r>
              <a:rPr lang="en-US" sz="1000" dirty="0" smtClean="0">
                <a:latin typeface="Arial" pitchFamily="34" charset="0"/>
                <a:cs typeface="Arial" pitchFamily="34" charset="0"/>
              </a:rPr>
              <a:t>R3</a:t>
            </a:r>
            <a:endParaRPr lang="en-US" sz="1000" dirty="0">
              <a:latin typeface="Arial" pitchFamily="34" charset="0"/>
              <a:cs typeface="Arial" pitchFamily="34" charset="0"/>
            </a:endParaRPr>
          </a:p>
        </p:txBody>
      </p:sp>
      <p:sp>
        <p:nvSpPr>
          <p:cNvPr id="80" name="TextBox 79"/>
          <p:cNvSpPr txBox="1"/>
          <p:nvPr/>
        </p:nvSpPr>
        <p:spPr>
          <a:xfrm>
            <a:off x="3490118" y="1410880"/>
            <a:ext cx="331312" cy="215444"/>
          </a:xfrm>
          <a:prstGeom prst="rect">
            <a:avLst/>
          </a:prstGeom>
          <a:noFill/>
        </p:spPr>
        <p:txBody>
          <a:bodyPr wrap="square" rtlCol="0">
            <a:spAutoFit/>
          </a:bodyPr>
          <a:lstStyle/>
          <a:p>
            <a:pPr algn="ctr"/>
            <a:r>
              <a:rPr lang="en-US" sz="800" b="1" dirty="0" smtClean="0">
                <a:effectLst>
                  <a:outerShdw blurRad="38100" dist="38100" dir="2700000" algn="tl">
                    <a:srgbClr val="000000">
                      <a:alpha val="43137"/>
                    </a:srgbClr>
                  </a:outerShdw>
                </a:effectLst>
                <a:latin typeface="Arial" pitchFamily="34" charset="0"/>
                <a:cs typeface="Arial" pitchFamily="34" charset="0"/>
              </a:rPr>
              <a:t>R1</a:t>
            </a:r>
            <a:endParaRPr lang="en-US" sz="800" b="1" dirty="0">
              <a:effectLst>
                <a:outerShdw blurRad="38100" dist="38100" dir="2700000" algn="tl">
                  <a:srgbClr val="000000">
                    <a:alpha val="43137"/>
                  </a:srgbClr>
                </a:outerShdw>
              </a:effectLst>
              <a:latin typeface="Arial" pitchFamily="34" charset="0"/>
              <a:cs typeface="Arial" pitchFamily="34" charset="0"/>
            </a:endParaRPr>
          </a:p>
        </p:txBody>
      </p:sp>
      <p:sp>
        <p:nvSpPr>
          <p:cNvPr id="81" name="TextBox 80"/>
          <p:cNvSpPr txBox="1"/>
          <p:nvPr/>
        </p:nvSpPr>
        <p:spPr>
          <a:xfrm>
            <a:off x="6762908" y="2378620"/>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L4</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82" name="Flowchart: Connector 81"/>
          <p:cNvSpPr/>
          <p:nvPr/>
        </p:nvSpPr>
        <p:spPr>
          <a:xfrm>
            <a:off x="7440000" y="238349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83" name="Elbow Connector 82"/>
          <p:cNvCxnSpPr>
            <a:stCxn id="74" idx="7"/>
            <a:endCxn id="82" idx="4"/>
          </p:cNvCxnSpPr>
          <p:nvPr/>
        </p:nvCxnSpPr>
        <p:spPr>
          <a:xfrm rot="5400000" flipH="1" flipV="1">
            <a:off x="5290529" y="1937493"/>
            <a:ext cx="1613470" cy="2865472"/>
          </a:xfrm>
          <a:prstGeom prst="bentConnector3">
            <a:avLst>
              <a:gd name="adj1" fmla="val 28748"/>
            </a:avLst>
          </a:prstGeom>
          <a:ln>
            <a:solidFill>
              <a:srgbClr val="9B282A"/>
            </a:solidFill>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4434998" y="4134126"/>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D2</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85" name="Right Brace 84"/>
          <p:cNvSpPr/>
          <p:nvPr/>
        </p:nvSpPr>
        <p:spPr>
          <a:xfrm rot="16200000">
            <a:off x="7886701" y="1871950"/>
            <a:ext cx="228599" cy="739139"/>
          </a:xfrm>
          <a:prstGeom prst="rightBrace">
            <a:avLst>
              <a:gd name="adj1" fmla="val 42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p:cNvSpPr txBox="1"/>
          <p:nvPr/>
        </p:nvSpPr>
        <p:spPr>
          <a:xfrm>
            <a:off x="7543800" y="1769020"/>
            <a:ext cx="914400" cy="400110"/>
          </a:xfrm>
          <a:prstGeom prst="rect">
            <a:avLst/>
          </a:prstGeom>
          <a:noFill/>
        </p:spPr>
        <p:txBody>
          <a:bodyPr wrap="square" rtlCol="0">
            <a:spAutoFit/>
          </a:bodyPr>
          <a:lstStyle/>
          <a:p>
            <a:pPr algn="ctr"/>
            <a:r>
              <a:rPr lang="en-US" sz="1000" dirty="0" smtClean="0">
                <a:latin typeface="Arial" pitchFamily="34" charset="0"/>
                <a:cs typeface="Arial" pitchFamily="34" charset="0"/>
              </a:rPr>
              <a:t>Code under </a:t>
            </a:r>
          </a:p>
          <a:p>
            <a:pPr algn="ctr"/>
            <a:r>
              <a:rPr lang="en-US" sz="1000" dirty="0" smtClean="0">
                <a:latin typeface="Arial" pitchFamily="34" charset="0"/>
                <a:cs typeface="Arial" pitchFamily="34" charset="0"/>
              </a:rPr>
              <a:t>test</a:t>
            </a:r>
            <a:endParaRPr lang="en-US" sz="1000" dirty="0">
              <a:latin typeface="Arial" pitchFamily="34" charset="0"/>
              <a:cs typeface="Arial" pitchFamily="34" charset="0"/>
            </a:endParaRPr>
          </a:p>
        </p:txBody>
      </p:sp>
      <p:sp>
        <p:nvSpPr>
          <p:cNvPr id="87" name="TextBox 86"/>
          <p:cNvSpPr txBox="1"/>
          <p:nvPr/>
        </p:nvSpPr>
        <p:spPr>
          <a:xfrm>
            <a:off x="7364888" y="2367190"/>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L5</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88" name="Rounded Rectangle 87"/>
          <p:cNvSpPr/>
          <p:nvPr/>
        </p:nvSpPr>
        <p:spPr>
          <a:xfrm>
            <a:off x="228600" y="5036068"/>
            <a:ext cx="3429000" cy="1281953"/>
          </a:xfrm>
          <a:prstGeom prst="roundRect">
            <a:avLst/>
          </a:prstGeom>
          <a:ln>
            <a:solidFill>
              <a:schemeClr val="tx1">
                <a:lumMod val="90000"/>
              </a:schemeClr>
            </a:solidFill>
          </a:ln>
        </p:spPr>
        <p:style>
          <a:lnRef idx="1">
            <a:schemeClr val="accent6"/>
          </a:lnRef>
          <a:fillRef idx="1002">
            <a:schemeClr val="lt1"/>
          </a:fillRef>
          <a:effectRef idx="1">
            <a:schemeClr val="accent6"/>
          </a:effectRef>
          <a:fontRef idx="minor">
            <a:schemeClr val="dk1"/>
          </a:fontRef>
        </p:style>
        <p:txBody>
          <a:bodyPr rtlCol="0" anchor="ctr"/>
          <a:lstStyle/>
          <a:p>
            <a:pPr algn="ctr"/>
            <a:endParaRPr lang="en-US"/>
          </a:p>
        </p:txBody>
      </p:sp>
      <p:sp>
        <p:nvSpPr>
          <p:cNvPr id="89" name="TextBox 88"/>
          <p:cNvSpPr txBox="1"/>
          <p:nvPr/>
        </p:nvSpPr>
        <p:spPr>
          <a:xfrm rot="16200000">
            <a:off x="-7522" y="5521913"/>
            <a:ext cx="718466"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LEGEND</a:t>
            </a:r>
            <a:endParaRPr lang="en-US" sz="1000" b="1" dirty="0">
              <a:solidFill>
                <a:schemeClr val="tx1">
                  <a:lumMod val="10000"/>
                </a:schemeClr>
              </a:solidFill>
              <a:latin typeface="Arial" pitchFamily="34" charset="0"/>
              <a:cs typeface="Arial" pitchFamily="34" charset="0"/>
            </a:endParaRPr>
          </a:p>
        </p:txBody>
      </p:sp>
      <p:sp>
        <p:nvSpPr>
          <p:cNvPr id="90" name="Flowchart: Connector 89"/>
          <p:cNvSpPr/>
          <p:nvPr/>
        </p:nvSpPr>
        <p:spPr>
          <a:xfrm>
            <a:off x="563336" y="524225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91" name="Flowchart: Connector 90"/>
          <p:cNvSpPr/>
          <p:nvPr/>
        </p:nvSpPr>
        <p:spPr>
          <a:xfrm>
            <a:off x="563336" y="5632014"/>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92" name="TextBox 91"/>
          <p:cNvSpPr txBox="1"/>
          <p:nvPr/>
        </p:nvSpPr>
        <p:spPr>
          <a:xfrm>
            <a:off x="487680" y="5614292"/>
            <a:ext cx="331312" cy="215444"/>
          </a:xfrm>
          <a:prstGeom prst="rect">
            <a:avLst/>
          </a:prstGeom>
          <a:noFill/>
        </p:spPr>
        <p:txBody>
          <a:bodyPr wrap="square" rtlCol="0">
            <a:spAutoFit/>
          </a:bodyPr>
          <a:lstStyle/>
          <a:p>
            <a:pPr algn="ctr"/>
            <a:r>
              <a:rPr lang="en-US" sz="800" b="1" dirty="0" smtClean="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rPr>
              <a:t>X</a:t>
            </a:r>
            <a:endParaRPr lang="en-US" sz="800" b="1" dirty="0">
              <a:solidFill>
                <a:schemeClr val="tx1">
                  <a:lumMod val="1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93" name="Isosceles Triangle 92"/>
          <p:cNvSpPr/>
          <p:nvPr/>
        </p:nvSpPr>
        <p:spPr>
          <a:xfrm rot="10800000" flipV="1">
            <a:off x="533400" y="5949572"/>
            <a:ext cx="228600" cy="152400"/>
          </a:xfrm>
          <a:prstGeom prst="triangl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4" name="Rounded Rectangle 93"/>
          <p:cNvSpPr/>
          <p:nvPr/>
        </p:nvSpPr>
        <p:spPr>
          <a:xfrm>
            <a:off x="2164976" y="5309492"/>
            <a:ext cx="304800" cy="838200"/>
          </a:xfrm>
          <a:prstGeom prst="roundRect">
            <a:avLst/>
          </a:prstGeom>
          <a:noFill/>
          <a:ln w="1270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5" name="TextBox 94"/>
          <p:cNvSpPr txBox="1"/>
          <p:nvPr/>
        </p:nvSpPr>
        <p:spPr>
          <a:xfrm>
            <a:off x="737693" y="5528091"/>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 + Label</a:t>
            </a:r>
            <a:endParaRPr lang="en-US" sz="1000" b="1" dirty="0">
              <a:solidFill>
                <a:schemeClr val="tx1">
                  <a:lumMod val="10000"/>
                </a:schemeClr>
              </a:solidFill>
              <a:latin typeface="Arial" pitchFamily="34" charset="0"/>
              <a:cs typeface="Arial" pitchFamily="34" charset="0"/>
            </a:endParaRPr>
          </a:p>
        </p:txBody>
      </p:sp>
      <p:sp>
        <p:nvSpPr>
          <p:cNvPr id="96" name="TextBox 95"/>
          <p:cNvSpPr txBox="1"/>
          <p:nvPr/>
        </p:nvSpPr>
        <p:spPr>
          <a:xfrm>
            <a:off x="732436" y="5922902"/>
            <a:ext cx="827471"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Bug found</a:t>
            </a:r>
            <a:endParaRPr lang="en-US" sz="1000" b="1" dirty="0">
              <a:solidFill>
                <a:schemeClr val="tx1">
                  <a:lumMod val="10000"/>
                </a:schemeClr>
              </a:solidFill>
              <a:latin typeface="Arial" pitchFamily="34" charset="0"/>
              <a:cs typeface="Arial" pitchFamily="34" charset="0"/>
            </a:endParaRPr>
          </a:p>
        </p:txBody>
      </p:sp>
      <p:sp>
        <p:nvSpPr>
          <p:cNvPr id="97" name="TextBox 96"/>
          <p:cNvSpPr txBox="1"/>
          <p:nvPr/>
        </p:nvSpPr>
        <p:spPr>
          <a:xfrm>
            <a:off x="2456329" y="5414400"/>
            <a:ext cx="1176925" cy="553998"/>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Multiple steps</a:t>
            </a:r>
          </a:p>
          <a:p>
            <a:r>
              <a:rPr lang="en-US" sz="1000" b="1" dirty="0" smtClean="0">
                <a:solidFill>
                  <a:schemeClr val="tx1">
                    <a:lumMod val="10000"/>
                  </a:schemeClr>
                </a:solidFill>
                <a:latin typeface="Arial" pitchFamily="34" charset="0"/>
                <a:cs typeface="Arial" pitchFamily="34" charset="0"/>
              </a:rPr>
              <a:t>done as a single</a:t>
            </a:r>
          </a:p>
          <a:p>
            <a:r>
              <a:rPr lang="en-US" sz="1000" b="1" dirty="0" smtClean="0">
                <a:solidFill>
                  <a:schemeClr val="tx1">
                    <a:lumMod val="10000"/>
                  </a:schemeClr>
                </a:solidFill>
                <a:latin typeface="Arial" pitchFamily="34" charset="0"/>
                <a:cs typeface="Arial" pitchFamily="34" charset="0"/>
              </a:rPr>
              <a:t>unit of work</a:t>
            </a:r>
            <a:endParaRPr lang="en-US" sz="1000" b="1" dirty="0">
              <a:solidFill>
                <a:schemeClr val="tx1">
                  <a:lumMod val="10000"/>
                </a:schemeClr>
              </a:solidFill>
              <a:latin typeface="Arial" pitchFamily="34" charset="0"/>
              <a:cs typeface="Arial" pitchFamily="34" charset="0"/>
            </a:endParaRPr>
          </a:p>
        </p:txBody>
      </p:sp>
      <p:sp>
        <p:nvSpPr>
          <p:cNvPr id="98" name="TextBox 97"/>
          <p:cNvSpPr txBox="1"/>
          <p:nvPr/>
        </p:nvSpPr>
        <p:spPr>
          <a:xfrm>
            <a:off x="751147" y="5125715"/>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a:t>
            </a:r>
            <a:endParaRPr lang="en-US" sz="1000" b="1" dirty="0">
              <a:solidFill>
                <a:schemeClr val="tx1">
                  <a:lumMod val="10000"/>
                </a:schemeClr>
              </a:solidFill>
              <a:latin typeface="Arial" pitchFamily="34" charset="0"/>
              <a:cs typeface="Arial" pitchFamily="34" charset="0"/>
            </a:endParaRPr>
          </a:p>
        </p:txBody>
      </p:sp>
    </p:spTree>
    <p:extLst>
      <p:ext uri="{BB962C8B-B14F-4D97-AF65-F5344CB8AC3E}">
        <p14:creationId xmlns:p14="http://schemas.microsoft.com/office/powerpoint/2010/main" xmlns="" val="14794767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10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10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10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10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10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1000"/>
                                        <p:tgtEl>
                                          <p:spTgt spid="1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1000"/>
                                        <p:tgtEl>
                                          <p:spTgt spid="19"/>
                                        </p:tgtEl>
                                      </p:cBhvr>
                                    </p:animEffect>
                                  </p:childTnLst>
                                </p:cTn>
                              </p:par>
                              <p:par>
                                <p:cTn id="50" presetID="22" presetClass="entr" presetSubtype="8"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1000"/>
                                        <p:tgtEl>
                                          <p:spTgt spid="2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10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10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1000"/>
                                        <p:tgtEl>
                                          <p:spTgt spid="23"/>
                                        </p:tgtEl>
                                      </p:cBhvr>
                                    </p:animEffect>
                                  </p:childTnLst>
                                </p:cTn>
                              </p:par>
                              <p:par>
                                <p:cTn id="62" presetID="22" presetClass="entr" presetSubtype="8"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10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1000"/>
                                        <p:tgtEl>
                                          <p:spTgt spid="26"/>
                                        </p:tgtEl>
                                      </p:cBhvr>
                                    </p:animEffect>
                                  </p:childTnLst>
                                </p:cTn>
                              </p:par>
                              <p:par>
                                <p:cTn id="71" presetID="22" presetClass="entr" presetSubtype="8"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1000"/>
                                        <p:tgtEl>
                                          <p:spTgt spid="2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left)">
                                      <p:cBhvr>
                                        <p:cTn id="76" dur="1000"/>
                                        <p:tgtEl>
                                          <p:spTgt spid="2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1000"/>
                                        <p:tgtEl>
                                          <p:spTgt spid="2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1000"/>
                                        <p:tgtEl>
                                          <p:spTgt spid="3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1000"/>
                                        <p:tgtEl>
                                          <p:spTgt spid="31"/>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left)">
                                      <p:cBhvr>
                                        <p:cTn id="88" dur="1000"/>
                                        <p:tgtEl>
                                          <p:spTgt spid="32"/>
                                        </p:tgtEl>
                                      </p:cBhvr>
                                    </p:animEffect>
                                  </p:childTnLst>
                                </p:cTn>
                              </p:par>
                              <p:par>
                                <p:cTn id="89" presetID="22" presetClass="entr" presetSubtype="8"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left)">
                                      <p:cBhvr>
                                        <p:cTn id="91" dur="1000"/>
                                        <p:tgtEl>
                                          <p:spTgt spid="3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1000"/>
                                        <p:tgtEl>
                                          <p:spTgt spid="3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left)">
                                      <p:cBhvr>
                                        <p:cTn id="97" dur="1000"/>
                                        <p:tgtEl>
                                          <p:spTgt spid="35"/>
                                        </p:tgtEl>
                                      </p:cBhvr>
                                    </p:animEffect>
                                  </p:childTnLst>
                                </p:cTn>
                              </p:par>
                              <p:par>
                                <p:cTn id="98" presetID="22" presetClass="entr" presetSubtype="8" fill="hold"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left)">
                                      <p:cBhvr>
                                        <p:cTn id="100" dur="1000"/>
                                        <p:tgtEl>
                                          <p:spTgt spid="3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left)">
                                      <p:cBhvr>
                                        <p:cTn id="103" dur="1000"/>
                                        <p:tgtEl>
                                          <p:spTgt spid="3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1000"/>
                                        <p:tgtEl>
                                          <p:spTgt spid="38"/>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1000"/>
                                        <p:tgtEl>
                                          <p:spTgt spid="39"/>
                                        </p:tgtEl>
                                      </p:cBhvr>
                                    </p:animEffect>
                                  </p:childTnLst>
                                </p:cTn>
                              </p:par>
                              <p:par>
                                <p:cTn id="110" presetID="22" presetClass="entr" presetSubtype="8" fill="hold"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1000"/>
                                        <p:tgtEl>
                                          <p:spTgt spid="40"/>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wipe(left)">
                                      <p:cBhvr>
                                        <p:cTn id="115" dur="1000"/>
                                        <p:tgtEl>
                                          <p:spTgt spid="41"/>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wipe(left)">
                                      <p:cBhvr>
                                        <p:cTn id="118" dur="1000"/>
                                        <p:tgtEl>
                                          <p:spTgt spid="42"/>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wipe(left)">
                                      <p:cBhvr>
                                        <p:cTn id="121" dur="1000"/>
                                        <p:tgtEl>
                                          <p:spTgt spid="43"/>
                                        </p:tgtEl>
                                      </p:cBhvr>
                                    </p:animEffect>
                                  </p:childTnLst>
                                </p:cTn>
                              </p:par>
                              <p:par>
                                <p:cTn id="122" presetID="22" presetClass="entr" presetSubtype="8" fill="hold"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left)">
                                      <p:cBhvr>
                                        <p:cTn id="124" dur="1000"/>
                                        <p:tgtEl>
                                          <p:spTgt spid="44"/>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wipe(left)">
                                      <p:cBhvr>
                                        <p:cTn id="127" dur="1000"/>
                                        <p:tgtEl>
                                          <p:spTgt spid="45"/>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wipe(left)">
                                      <p:cBhvr>
                                        <p:cTn id="130" dur="1000"/>
                                        <p:tgtEl>
                                          <p:spTgt spid="46"/>
                                        </p:tgtEl>
                                      </p:cBhvr>
                                    </p:animEffect>
                                  </p:childTnLst>
                                </p:cTn>
                              </p:par>
                              <p:par>
                                <p:cTn id="131" presetID="22" presetClass="entr" presetSubtype="8" fill="hold"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wipe(left)">
                                      <p:cBhvr>
                                        <p:cTn id="133" dur="1000"/>
                                        <p:tgtEl>
                                          <p:spTgt spid="47"/>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wipe(left)">
                                      <p:cBhvr>
                                        <p:cTn id="136" dur="1000"/>
                                        <p:tgtEl>
                                          <p:spTgt spid="48"/>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left)">
                                      <p:cBhvr>
                                        <p:cTn id="139" dur="1000"/>
                                        <p:tgtEl>
                                          <p:spTgt spid="49"/>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wipe(left)">
                                      <p:cBhvr>
                                        <p:cTn id="142" dur="1000"/>
                                        <p:tgtEl>
                                          <p:spTgt spid="50"/>
                                        </p:tgtEl>
                                      </p:cBhvr>
                                    </p:animEffect>
                                  </p:childTnLst>
                                </p:cTn>
                              </p:par>
                              <p:par>
                                <p:cTn id="143" presetID="22" presetClass="entr" presetSubtype="8"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wipe(left)">
                                      <p:cBhvr>
                                        <p:cTn id="145" dur="1000"/>
                                        <p:tgtEl>
                                          <p:spTgt spid="51"/>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wipe(left)">
                                      <p:cBhvr>
                                        <p:cTn id="148" dur="1000"/>
                                        <p:tgtEl>
                                          <p:spTgt spid="52"/>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wipe(left)">
                                      <p:cBhvr>
                                        <p:cTn id="151" dur="1000"/>
                                        <p:tgtEl>
                                          <p:spTgt spid="53"/>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left)">
                                      <p:cBhvr>
                                        <p:cTn id="154" dur="1000"/>
                                        <p:tgtEl>
                                          <p:spTgt spid="54"/>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left)">
                                      <p:cBhvr>
                                        <p:cTn id="157" dur="1000"/>
                                        <p:tgtEl>
                                          <p:spTgt spid="55"/>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wipe(left)">
                                      <p:cBhvr>
                                        <p:cTn id="160" dur="1000"/>
                                        <p:tgtEl>
                                          <p:spTgt spid="5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57"/>
                                        </p:tgtEl>
                                        <p:attrNameLst>
                                          <p:attrName>style.visibility</p:attrName>
                                        </p:attrNameLst>
                                      </p:cBhvr>
                                      <p:to>
                                        <p:strVal val="visible"/>
                                      </p:to>
                                    </p:set>
                                    <p:animEffect transition="in" filter="wipe(left)">
                                      <p:cBhvr>
                                        <p:cTn id="163" dur="1000"/>
                                        <p:tgtEl>
                                          <p:spTgt spid="57"/>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left)">
                                      <p:cBhvr>
                                        <p:cTn id="166" dur="1000"/>
                                        <p:tgtEl>
                                          <p:spTgt spid="58"/>
                                        </p:tgtEl>
                                      </p:cBhvr>
                                    </p:animEffect>
                                  </p:childTnLst>
                                </p:cTn>
                              </p:par>
                              <p:par>
                                <p:cTn id="167" presetID="22" presetClass="entr" presetSubtype="8" fill="hold" nodeType="withEffect">
                                  <p:stCondLst>
                                    <p:cond delay="0"/>
                                  </p:stCondLst>
                                  <p:childTnLst>
                                    <p:set>
                                      <p:cBhvr>
                                        <p:cTn id="168" dur="1" fill="hold">
                                          <p:stCondLst>
                                            <p:cond delay="0"/>
                                          </p:stCondLst>
                                        </p:cTn>
                                        <p:tgtEl>
                                          <p:spTgt spid="59"/>
                                        </p:tgtEl>
                                        <p:attrNameLst>
                                          <p:attrName>style.visibility</p:attrName>
                                        </p:attrNameLst>
                                      </p:cBhvr>
                                      <p:to>
                                        <p:strVal val="visible"/>
                                      </p:to>
                                    </p:set>
                                    <p:animEffect transition="in" filter="wipe(left)">
                                      <p:cBhvr>
                                        <p:cTn id="169" dur="1000"/>
                                        <p:tgtEl>
                                          <p:spTgt spid="59"/>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60"/>
                                        </p:tgtEl>
                                        <p:attrNameLst>
                                          <p:attrName>style.visibility</p:attrName>
                                        </p:attrNameLst>
                                      </p:cBhvr>
                                      <p:to>
                                        <p:strVal val="visible"/>
                                      </p:to>
                                    </p:set>
                                    <p:animEffect transition="in" filter="wipe(left)">
                                      <p:cBhvr>
                                        <p:cTn id="172" dur="1000"/>
                                        <p:tgtEl>
                                          <p:spTgt spid="60"/>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1000"/>
                                        <p:tgtEl>
                                          <p:spTgt spid="61"/>
                                        </p:tgtEl>
                                      </p:cBhvr>
                                    </p:animEffect>
                                  </p:childTnLst>
                                </p:cTn>
                              </p:par>
                              <p:par>
                                <p:cTn id="176" presetID="22" presetClass="entr" presetSubtype="8" fill="hold" nodeType="withEffect">
                                  <p:stCondLst>
                                    <p:cond delay="0"/>
                                  </p:stCondLst>
                                  <p:childTnLst>
                                    <p:set>
                                      <p:cBhvr>
                                        <p:cTn id="177" dur="1" fill="hold">
                                          <p:stCondLst>
                                            <p:cond delay="0"/>
                                          </p:stCondLst>
                                        </p:cTn>
                                        <p:tgtEl>
                                          <p:spTgt spid="62"/>
                                        </p:tgtEl>
                                        <p:attrNameLst>
                                          <p:attrName>style.visibility</p:attrName>
                                        </p:attrNameLst>
                                      </p:cBhvr>
                                      <p:to>
                                        <p:strVal val="visible"/>
                                      </p:to>
                                    </p:set>
                                    <p:animEffect transition="in" filter="wipe(left)">
                                      <p:cBhvr>
                                        <p:cTn id="178" dur="1000"/>
                                        <p:tgtEl>
                                          <p:spTgt spid="62"/>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63"/>
                                        </p:tgtEl>
                                        <p:attrNameLst>
                                          <p:attrName>style.visibility</p:attrName>
                                        </p:attrNameLst>
                                      </p:cBhvr>
                                      <p:to>
                                        <p:strVal val="visible"/>
                                      </p:to>
                                    </p:set>
                                    <p:animEffect transition="in" filter="wipe(left)">
                                      <p:cBhvr>
                                        <p:cTn id="181" dur="1000"/>
                                        <p:tgtEl>
                                          <p:spTgt spid="63"/>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64"/>
                                        </p:tgtEl>
                                        <p:attrNameLst>
                                          <p:attrName>style.visibility</p:attrName>
                                        </p:attrNameLst>
                                      </p:cBhvr>
                                      <p:to>
                                        <p:strVal val="visible"/>
                                      </p:to>
                                    </p:set>
                                    <p:animEffect transition="in" filter="wipe(left)">
                                      <p:cBhvr>
                                        <p:cTn id="184" dur="1000"/>
                                        <p:tgtEl>
                                          <p:spTgt spid="64"/>
                                        </p:tgtEl>
                                      </p:cBhvr>
                                    </p:animEffect>
                                  </p:childTnLst>
                                </p:cTn>
                              </p:par>
                              <p:par>
                                <p:cTn id="185" presetID="22" presetClass="entr" presetSubtype="8" fill="hold" grpId="0" nodeType="withEffect">
                                  <p:stCondLst>
                                    <p:cond delay="0"/>
                                  </p:stCondLst>
                                  <p:childTnLst>
                                    <p:set>
                                      <p:cBhvr>
                                        <p:cTn id="186" dur="1" fill="hold">
                                          <p:stCondLst>
                                            <p:cond delay="0"/>
                                          </p:stCondLst>
                                        </p:cTn>
                                        <p:tgtEl>
                                          <p:spTgt spid="65"/>
                                        </p:tgtEl>
                                        <p:attrNameLst>
                                          <p:attrName>style.visibility</p:attrName>
                                        </p:attrNameLst>
                                      </p:cBhvr>
                                      <p:to>
                                        <p:strVal val="visible"/>
                                      </p:to>
                                    </p:set>
                                    <p:animEffect transition="in" filter="wipe(left)">
                                      <p:cBhvr>
                                        <p:cTn id="187" dur="1000"/>
                                        <p:tgtEl>
                                          <p:spTgt spid="65"/>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wipe(left)">
                                      <p:cBhvr>
                                        <p:cTn id="190" dur="1000"/>
                                        <p:tgtEl>
                                          <p:spTgt spid="66"/>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67"/>
                                        </p:tgtEl>
                                        <p:attrNameLst>
                                          <p:attrName>style.visibility</p:attrName>
                                        </p:attrNameLst>
                                      </p:cBhvr>
                                      <p:to>
                                        <p:strVal val="visible"/>
                                      </p:to>
                                    </p:set>
                                    <p:animEffect transition="in" filter="wipe(left)">
                                      <p:cBhvr>
                                        <p:cTn id="193" dur="1000"/>
                                        <p:tgtEl>
                                          <p:spTgt spid="67"/>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wipe(left)">
                                      <p:cBhvr>
                                        <p:cTn id="196" dur="1000"/>
                                        <p:tgtEl>
                                          <p:spTgt spid="68"/>
                                        </p:tgtEl>
                                      </p:cBhvr>
                                    </p:animEffect>
                                  </p:childTnLst>
                                </p:cTn>
                              </p:par>
                              <p:par>
                                <p:cTn id="197" presetID="22" presetClass="entr" presetSubtype="8" fill="hold" nodeType="with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wipe(left)">
                                      <p:cBhvr>
                                        <p:cTn id="199" dur="1000"/>
                                        <p:tgtEl>
                                          <p:spTgt spid="69"/>
                                        </p:tgtEl>
                                      </p:cBhvr>
                                    </p:animEffect>
                                  </p:childTnLst>
                                </p:cTn>
                              </p:par>
                              <p:par>
                                <p:cTn id="200" presetID="22" presetClass="entr" presetSubtype="8" fill="hold" grpId="0" nodeType="withEffect">
                                  <p:stCondLst>
                                    <p:cond delay="0"/>
                                  </p:stCondLst>
                                  <p:childTnLst>
                                    <p:set>
                                      <p:cBhvr>
                                        <p:cTn id="201" dur="1" fill="hold">
                                          <p:stCondLst>
                                            <p:cond delay="0"/>
                                          </p:stCondLst>
                                        </p:cTn>
                                        <p:tgtEl>
                                          <p:spTgt spid="70"/>
                                        </p:tgtEl>
                                        <p:attrNameLst>
                                          <p:attrName>style.visibility</p:attrName>
                                        </p:attrNameLst>
                                      </p:cBhvr>
                                      <p:to>
                                        <p:strVal val="visible"/>
                                      </p:to>
                                    </p:set>
                                    <p:animEffect transition="in" filter="wipe(left)">
                                      <p:cBhvr>
                                        <p:cTn id="202" dur="1000"/>
                                        <p:tgtEl>
                                          <p:spTgt spid="70"/>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71"/>
                                        </p:tgtEl>
                                        <p:attrNameLst>
                                          <p:attrName>style.visibility</p:attrName>
                                        </p:attrNameLst>
                                      </p:cBhvr>
                                      <p:to>
                                        <p:strVal val="visible"/>
                                      </p:to>
                                    </p:set>
                                    <p:animEffect transition="in" filter="wipe(left)">
                                      <p:cBhvr>
                                        <p:cTn id="205" dur="1000"/>
                                        <p:tgtEl>
                                          <p:spTgt spid="71"/>
                                        </p:tgtEl>
                                      </p:cBhvr>
                                    </p:animEffect>
                                  </p:childTnLst>
                                </p:cTn>
                              </p:par>
                              <p:par>
                                <p:cTn id="206" presetID="22" presetClass="entr" presetSubtype="8" fill="hold" nodeType="withEffect">
                                  <p:stCondLst>
                                    <p:cond delay="0"/>
                                  </p:stCondLst>
                                  <p:childTnLst>
                                    <p:set>
                                      <p:cBhvr>
                                        <p:cTn id="207" dur="1" fill="hold">
                                          <p:stCondLst>
                                            <p:cond delay="0"/>
                                          </p:stCondLst>
                                        </p:cTn>
                                        <p:tgtEl>
                                          <p:spTgt spid="72"/>
                                        </p:tgtEl>
                                        <p:attrNameLst>
                                          <p:attrName>style.visibility</p:attrName>
                                        </p:attrNameLst>
                                      </p:cBhvr>
                                      <p:to>
                                        <p:strVal val="visible"/>
                                      </p:to>
                                    </p:set>
                                    <p:animEffect transition="in" filter="wipe(left)">
                                      <p:cBhvr>
                                        <p:cTn id="208" dur="1000"/>
                                        <p:tgtEl>
                                          <p:spTgt spid="72"/>
                                        </p:tgtEl>
                                      </p:cBhvr>
                                    </p:animEffect>
                                  </p:childTnLst>
                                </p:cTn>
                              </p:par>
                              <p:par>
                                <p:cTn id="209" presetID="22" presetClass="entr" presetSubtype="8" fill="hold" grpId="0"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wipe(left)">
                                      <p:cBhvr>
                                        <p:cTn id="211" dur="1000"/>
                                        <p:tgtEl>
                                          <p:spTgt spid="73"/>
                                        </p:tgtEl>
                                      </p:cBhvr>
                                    </p:animEffect>
                                  </p:childTnLst>
                                </p:cTn>
                              </p:par>
                              <p:par>
                                <p:cTn id="212" presetID="22" presetClass="entr" presetSubtype="8"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wipe(left)">
                                      <p:cBhvr>
                                        <p:cTn id="214" dur="1000"/>
                                        <p:tgtEl>
                                          <p:spTgt spid="74"/>
                                        </p:tgtEl>
                                      </p:cBhvr>
                                    </p:animEffect>
                                  </p:childTnLst>
                                </p:cTn>
                              </p:par>
                              <p:par>
                                <p:cTn id="215" presetID="22" presetClass="entr" presetSubtype="8" fill="hold" grpId="0" nodeType="withEffect">
                                  <p:stCondLst>
                                    <p:cond delay="0"/>
                                  </p:stCondLst>
                                  <p:childTnLst>
                                    <p:set>
                                      <p:cBhvr>
                                        <p:cTn id="216" dur="1" fill="hold">
                                          <p:stCondLst>
                                            <p:cond delay="0"/>
                                          </p:stCondLst>
                                        </p:cTn>
                                        <p:tgtEl>
                                          <p:spTgt spid="75"/>
                                        </p:tgtEl>
                                        <p:attrNameLst>
                                          <p:attrName>style.visibility</p:attrName>
                                        </p:attrNameLst>
                                      </p:cBhvr>
                                      <p:to>
                                        <p:strVal val="visible"/>
                                      </p:to>
                                    </p:set>
                                    <p:animEffect transition="in" filter="wipe(left)">
                                      <p:cBhvr>
                                        <p:cTn id="217" dur="1000"/>
                                        <p:tgtEl>
                                          <p:spTgt spid="75"/>
                                        </p:tgtEl>
                                      </p:cBhvr>
                                    </p:animEffect>
                                  </p:childTnLst>
                                </p:cTn>
                              </p:par>
                              <p:par>
                                <p:cTn id="218" presetID="22" presetClass="entr" presetSubtype="8" fill="hold" grpId="0" nodeType="withEffect">
                                  <p:stCondLst>
                                    <p:cond delay="0"/>
                                  </p:stCondLst>
                                  <p:childTnLst>
                                    <p:set>
                                      <p:cBhvr>
                                        <p:cTn id="219" dur="1" fill="hold">
                                          <p:stCondLst>
                                            <p:cond delay="0"/>
                                          </p:stCondLst>
                                        </p:cTn>
                                        <p:tgtEl>
                                          <p:spTgt spid="76"/>
                                        </p:tgtEl>
                                        <p:attrNameLst>
                                          <p:attrName>style.visibility</p:attrName>
                                        </p:attrNameLst>
                                      </p:cBhvr>
                                      <p:to>
                                        <p:strVal val="visible"/>
                                      </p:to>
                                    </p:set>
                                    <p:animEffect transition="in" filter="wipe(left)">
                                      <p:cBhvr>
                                        <p:cTn id="220" dur="1000"/>
                                        <p:tgtEl>
                                          <p:spTgt spid="76"/>
                                        </p:tgtEl>
                                      </p:cBhvr>
                                    </p:animEffect>
                                  </p:childTnLst>
                                </p:cTn>
                              </p:par>
                              <p:par>
                                <p:cTn id="221" presetID="22" presetClass="entr" presetSubtype="8" fill="hold" grpId="0" nodeType="withEffect">
                                  <p:stCondLst>
                                    <p:cond delay="0"/>
                                  </p:stCondLst>
                                  <p:childTnLst>
                                    <p:set>
                                      <p:cBhvr>
                                        <p:cTn id="222" dur="1" fill="hold">
                                          <p:stCondLst>
                                            <p:cond delay="0"/>
                                          </p:stCondLst>
                                        </p:cTn>
                                        <p:tgtEl>
                                          <p:spTgt spid="77"/>
                                        </p:tgtEl>
                                        <p:attrNameLst>
                                          <p:attrName>style.visibility</p:attrName>
                                        </p:attrNameLst>
                                      </p:cBhvr>
                                      <p:to>
                                        <p:strVal val="visible"/>
                                      </p:to>
                                    </p:set>
                                    <p:animEffect transition="in" filter="wipe(left)">
                                      <p:cBhvr>
                                        <p:cTn id="223" dur="1000"/>
                                        <p:tgtEl>
                                          <p:spTgt spid="77"/>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78"/>
                                        </p:tgtEl>
                                        <p:attrNameLst>
                                          <p:attrName>style.visibility</p:attrName>
                                        </p:attrNameLst>
                                      </p:cBhvr>
                                      <p:to>
                                        <p:strVal val="visible"/>
                                      </p:to>
                                    </p:set>
                                    <p:animEffect transition="in" filter="wipe(left)">
                                      <p:cBhvr>
                                        <p:cTn id="226" dur="1000"/>
                                        <p:tgtEl>
                                          <p:spTgt spid="78"/>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79"/>
                                        </p:tgtEl>
                                        <p:attrNameLst>
                                          <p:attrName>style.visibility</p:attrName>
                                        </p:attrNameLst>
                                      </p:cBhvr>
                                      <p:to>
                                        <p:strVal val="visible"/>
                                      </p:to>
                                    </p:set>
                                    <p:animEffect transition="in" filter="wipe(left)">
                                      <p:cBhvr>
                                        <p:cTn id="229" dur="1000"/>
                                        <p:tgtEl>
                                          <p:spTgt spid="79"/>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80"/>
                                        </p:tgtEl>
                                        <p:attrNameLst>
                                          <p:attrName>style.visibility</p:attrName>
                                        </p:attrNameLst>
                                      </p:cBhvr>
                                      <p:to>
                                        <p:strVal val="visible"/>
                                      </p:to>
                                    </p:set>
                                    <p:animEffect transition="in" filter="wipe(left)">
                                      <p:cBhvr>
                                        <p:cTn id="232" dur="1000"/>
                                        <p:tgtEl>
                                          <p:spTgt spid="80"/>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81"/>
                                        </p:tgtEl>
                                        <p:attrNameLst>
                                          <p:attrName>style.visibility</p:attrName>
                                        </p:attrNameLst>
                                      </p:cBhvr>
                                      <p:to>
                                        <p:strVal val="visible"/>
                                      </p:to>
                                    </p:set>
                                    <p:animEffect transition="in" filter="wipe(left)">
                                      <p:cBhvr>
                                        <p:cTn id="235" dur="1000"/>
                                        <p:tgtEl>
                                          <p:spTgt spid="81"/>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82"/>
                                        </p:tgtEl>
                                        <p:attrNameLst>
                                          <p:attrName>style.visibility</p:attrName>
                                        </p:attrNameLst>
                                      </p:cBhvr>
                                      <p:to>
                                        <p:strVal val="visible"/>
                                      </p:to>
                                    </p:set>
                                    <p:animEffect transition="in" filter="wipe(left)">
                                      <p:cBhvr>
                                        <p:cTn id="238" dur="1000"/>
                                        <p:tgtEl>
                                          <p:spTgt spid="82"/>
                                        </p:tgtEl>
                                      </p:cBhvr>
                                    </p:animEffect>
                                  </p:childTnLst>
                                </p:cTn>
                              </p:par>
                              <p:par>
                                <p:cTn id="239" presetID="22" presetClass="entr" presetSubtype="8" fill="hold" nodeType="withEffect">
                                  <p:stCondLst>
                                    <p:cond delay="0"/>
                                  </p:stCondLst>
                                  <p:childTnLst>
                                    <p:set>
                                      <p:cBhvr>
                                        <p:cTn id="240" dur="1" fill="hold">
                                          <p:stCondLst>
                                            <p:cond delay="0"/>
                                          </p:stCondLst>
                                        </p:cTn>
                                        <p:tgtEl>
                                          <p:spTgt spid="83"/>
                                        </p:tgtEl>
                                        <p:attrNameLst>
                                          <p:attrName>style.visibility</p:attrName>
                                        </p:attrNameLst>
                                      </p:cBhvr>
                                      <p:to>
                                        <p:strVal val="visible"/>
                                      </p:to>
                                    </p:set>
                                    <p:animEffect transition="in" filter="wipe(left)">
                                      <p:cBhvr>
                                        <p:cTn id="241" dur="1000"/>
                                        <p:tgtEl>
                                          <p:spTgt spid="83"/>
                                        </p:tgtEl>
                                      </p:cBhvr>
                                    </p:animEffect>
                                  </p:childTnLst>
                                </p:cTn>
                              </p:par>
                              <p:par>
                                <p:cTn id="242" presetID="22" presetClass="entr" presetSubtype="8" fill="hold" grpId="0" nodeType="with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ipe(left)">
                                      <p:cBhvr>
                                        <p:cTn id="244" dur="1000"/>
                                        <p:tgtEl>
                                          <p:spTgt spid="84"/>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85"/>
                                        </p:tgtEl>
                                        <p:attrNameLst>
                                          <p:attrName>style.visibility</p:attrName>
                                        </p:attrNameLst>
                                      </p:cBhvr>
                                      <p:to>
                                        <p:strVal val="visible"/>
                                      </p:to>
                                    </p:set>
                                    <p:animEffect transition="in" filter="wipe(left)">
                                      <p:cBhvr>
                                        <p:cTn id="247" dur="1000"/>
                                        <p:tgtEl>
                                          <p:spTgt spid="85"/>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86"/>
                                        </p:tgtEl>
                                        <p:attrNameLst>
                                          <p:attrName>style.visibility</p:attrName>
                                        </p:attrNameLst>
                                      </p:cBhvr>
                                      <p:to>
                                        <p:strVal val="visible"/>
                                      </p:to>
                                    </p:set>
                                    <p:animEffect transition="in" filter="wipe(left)">
                                      <p:cBhvr>
                                        <p:cTn id="250" dur="1000"/>
                                        <p:tgtEl>
                                          <p:spTgt spid="86"/>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87"/>
                                        </p:tgtEl>
                                        <p:attrNameLst>
                                          <p:attrName>style.visibility</p:attrName>
                                        </p:attrNameLst>
                                      </p:cBhvr>
                                      <p:to>
                                        <p:strVal val="visible"/>
                                      </p:to>
                                    </p:set>
                                    <p:animEffect transition="in" filter="wipe(left)">
                                      <p:cBhvr>
                                        <p:cTn id="253" dur="1000"/>
                                        <p:tgtEl>
                                          <p:spTgt spid="87"/>
                                        </p:tgtEl>
                                      </p:cBhvr>
                                    </p:animEffect>
                                  </p:childTnLst>
                                </p:cTn>
                              </p:par>
                              <p:par>
                                <p:cTn id="254" presetID="22" presetClass="entr" presetSubtype="8" fill="hold" grpId="0" nodeType="withEffect">
                                  <p:stCondLst>
                                    <p:cond delay="0"/>
                                  </p:stCondLst>
                                  <p:childTnLst>
                                    <p:set>
                                      <p:cBhvr>
                                        <p:cTn id="255" dur="1" fill="hold">
                                          <p:stCondLst>
                                            <p:cond delay="0"/>
                                          </p:stCondLst>
                                        </p:cTn>
                                        <p:tgtEl>
                                          <p:spTgt spid="88"/>
                                        </p:tgtEl>
                                        <p:attrNameLst>
                                          <p:attrName>style.visibility</p:attrName>
                                        </p:attrNameLst>
                                      </p:cBhvr>
                                      <p:to>
                                        <p:strVal val="visible"/>
                                      </p:to>
                                    </p:set>
                                    <p:animEffect transition="in" filter="wipe(left)">
                                      <p:cBhvr>
                                        <p:cTn id="256" dur="1000"/>
                                        <p:tgtEl>
                                          <p:spTgt spid="88"/>
                                        </p:tgtEl>
                                      </p:cBhvr>
                                    </p:animEffect>
                                  </p:childTnLst>
                                </p:cTn>
                              </p:par>
                              <p:par>
                                <p:cTn id="257" presetID="22" presetClass="entr" presetSubtype="8" fill="hold" grpId="0" nodeType="withEffect">
                                  <p:stCondLst>
                                    <p:cond delay="0"/>
                                  </p:stCondLst>
                                  <p:childTnLst>
                                    <p:set>
                                      <p:cBhvr>
                                        <p:cTn id="258" dur="1" fill="hold">
                                          <p:stCondLst>
                                            <p:cond delay="0"/>
                                          </p:stCondLst>
                                        </p:cTn>
                                        <p:tgtEl>
                                          <p:spTgt spid="89"/>
                                        </p:tgtEl>
                                        <p:attrNameLst>
                                          <p:attrName>style.visibility</p:attrName>
                                        </p:attrNameLst>
                                      </p:cBhvr>
                                      <p:to>
                                        <p:strVal val="visible"/>
                                      </p:to>
                                    </p:set>
                                    <p:animEffect transition="in" filter="wipe(left)">
                                      <p:cBhvr>
                                        <p:cTn id="259" dur="1000"/>
                                        <p:tgtEl>
                                          <p:spTgt spid="89"/>
                                        </p:tgtEl>
                                      </p:cBhvr>
                                    </p:animEffect>
                                  </p:childTnLst>
                                </p:cTn>
                              </p:par>
                              <p:par>
                                <p:cTn id="260" presetID="22" presetClass="entr" presetSubtype="8" fill="hold" grpId="0" nodeType="withEffect">
                                  <p:stCondLst>
                                    <p:cond delay="0"/>
                                  </p:stCondLst>
                                  <p:childTnLst>
                                    <p:set>
                                      <p:cBhvr>
                                        <p:cTn id="261" dur="1" fill="hold">
                                          <p:stCondLst>
                                            <p:cond delay="0"/>
                                          </p:stCondLst>
                                        </p:cTn>
                                        <p:tgtEl>
                                          <p:spTgt spid="90"/>
                                        </p:tgtEl>
                                        <p:attrNameLst>
                                          <p:attrName>style.visibility</p:attrName>
                                        </p:attrNameLst>
                                      </p:cBhvr>
                                      <p:to>
                                        <p:strVal val="visible"/>
                                      </p:to>
                                    </p:set>
                                    <p:animEffect transition="in" filter="wipe(left)">
                                      <p:cBhvr>
                                        <p:cTn id="262" dur="1000"/>
                                        <p:tgtEl>
                                          <p:spTgt spid="90"/>
                                        </p:tgtEl>
                                      </p:cBhvr>
                                    </p:animEffect>
                                  </p:childTnLst>
                                </p:cTn>
                              </p:par>
                              <p:par>
                                <p:cTn id="263" presetID="22" presetClass="entr" presetSubtype="8" fill="hold" grpId="0" nodeType="withEffect">
                                  <p:stCondLst>
                                    <p:cond delay="0"/>
                                  </p:stCondLst>
                                  <p:childTnLst>
                                    <p:set>
                                      <p:cBhvr>
                                        <p:cTn id="264" dur="1" fill="hold">
                                          <p:stCondLst>
                                            <p:cond delay="0"/>
                                          </p:stCondLst>
                                        </p:cTn>
                                        <p:tgtEl>
                                          <p:spTgt spid="91"/>
                                        </p:tgtEl>
                                        <p:attrNameLst>
                                          <p:attrName>style.visibility</p:attrName>
                                        </p:attrNameLst>
                                      </p:cBhvr>
                                      <p:to>
                                        <p:strVal val="visible"/>
                                      </p:to>
                                    </p:set>
                                    <p:animEffect transition="in" filter="wipe(left)">
                                      <p:cBhvr>
                                        <p:cTn id="265" dur="1000"/>
                                        <p:tgtEl>
                                          <p:spTgt spid="91"/>
                                        </p:tgtEl>
                                      </p:cBhvr>
                                    </p:animEffect>
                                  </p:childTnLst>
                                </p:cTn>
                              </p:par>
                              <p:par>
                                <p:cTn id="266" presetID="22" presetClass="entr" presetSubtype="8" fill="hold" grpId="0" nodeType="withEffect">
                                  <p:stCondLst>
                                    <p:cond delay="0"/>
                                  </p:stCondLst>
                                  <p:childTnLst>
                                    <p:set>
                                      <p:cBhvr>
                                        <p:cTn id="267" dur="1" fill="hold">
                                          <p:stCondLst>
                                            <p:cond delay="0"/>
                                          </p:stCondLst>
                                        </p:cTn>
                                        <p:tgtEl>
                                          <p:spTgt spid="92"/>
                                        </p:tgtEl>
                                        <p:attrNameLst>
                                          <p:attrName>style.visibility</p:attrName>
                                        </p:attrNameLst>
                                      </p:cBhvr>
                                      <p:to>
                                        <p:strVal val="visible"/>
                                      </p:to>
                                    </p:set>
                                    <p:animEffect transition="in" filter="wipe(left)">
                                      <p:cBhvr>
                                        <p:cTn id="268" dur="1000"/>
                                        <p:tgtEl>
                                          <p:spTgt spid="92"/>
                                        </p:tgtEl>
                                      </p:cBhvr>
                                    </p:animEffect>
                                  </p:childTnLst>
                                </p:cTn>
                              </p:par>
                              <p:par>
                                <p:cTn id="269" presetID="22" presetClass="entr" presetSubtype="8" fill="hold" grpId="0" nodeType="withEffect">
                                  <p:stCondLst>
                                    <p:cond delay="0"/>
                                  </p:stCondLst>
                                  <p:childTnLst>
                                    <p:set>
                                      <p:cBhvr>
                                        <p:cTn id="270" dur="1" fill="hold">
                                          <p:stCondLst>
                                            <p:cond delay="0"/>
                                          </p:stCondLst>
                                        </p:cTn>
                                        <p:tgtEl>
                                          <p:spTgt spid="93"/>
                                        </p:tgtEl>
                                        <p:attrNameLst>
                                          <p:attrName>style.visibility</p:attrName>
                                        </p:attrNameLst>
                                      </p:cBhvr>
                                      <p:to>
                                        <p:strVal val="visible"/>
                                      </p:to>
                                    </p:set>
                                    <p:animEffect transition="in" filter="wipe(left)">
                                      <p:cBhvr>
                                        <p:cTn id="271" dur="1000"/>
                                        <p:tgtEl>
                                          <p:spTgt spid="93"/>
                                        </p:tgtEl>
                                      </p:cBhvr>
                                    </p:animEffect>
                                  </p:childTnLst>
                                </p:cTn>
                              </p:par>
                              <p:par>
                                <p:cTn id="272" presetID="22" presetClass="entr" presetSubtype="8" fill="hold" grpId="0" nodeType="withEffect">
                                  <p:stCondLst>
                                    <p:cond delay="0"/>
                                  </p:stCondLst>
                                  <p:childTnLst>
                                    <p:set>
                                      <p:cBhvr>
                                        <p:cTn id="273" dur="1" fill="hold">
                                          <p:stCondLst>
                                            <p:cond delay="0"/>
                                          </p:stCondLst>
                                        </p:cTn>
                                        <p:tgtEl>
                                          <p:spTgt spid="94"/>
                                        </p:tgtEl>
                                        <p:attrNameLst>
                                          <p:attrName>style.visibility</p:attrName>
                                        </p:attrNameLst>
                                      </p:cBhvr>
                                      <p:to>
                                        <p:strVal val="visible"/>
                                      </p:to>
                                    </p:set>
                                    <p:animEffect transition="in" filter="wipe(left)">
                                      <p:cBhvr>
                                        <p:cTn id="274" dur="1000"/>
                                        <p:tgtEl>
                                          <p:spTgt spid="94"/>
                                        </p:tgtEl>
                                      </p:cBhvr>
                                    </p:animEffect>
                                  </p:childTnLst>
                                </p:cTn>
                              </p:par>
                              <p:par>
                                <p:cTn id="275" presetID="22" presetClass="entr" presetSubtype="8" fill="hold" grpId="0" nodeType="withEffect">
                                  <p:stCondLst>
                                    <p:cond delay="0"/>
                                  </p:stCondLst>
                                  <p:childTnLst>
                                    <p:set>
                                      <p:cBhvr>
                                        <p:cTn id="276" dur="1" fill="hold">
                                          <p:stCondLst>
                                            <p:cond delay="0"/>
                                          </p:stCondLst>
                                        </p:cTn>
                                        <p:tgtEl>
                                          <p:spTgt spid="95"/>
                                        </p:tgtEl>
                                        <p:attrNameLst>
                                          <p:attrName>style.visibility</p:attrName>
                                        </p:attrNameLst>
                                      </p:cBhvr>
                                      <p:to>
                                        <p:strVal val="visible"/>
                                      </p:to>
                                    </p:set>
                                    <p:animEffect transition="in" filter="wipe(left)">
                                      <p:cBhvr>
                                        <p:cTn id="277" dur="1000"/>
                                        <p:tgtEl>
                                          <p:spTgt spid="95"/>
                                        </p:tgtEl>
                                      </p:cBhvr>
                                    </p:animEffect>
                                  </p:childTnLst>
                                </p:cTn>
                              </p:par>
                              <p:par>
                                <p:cTn id="278" presetID="22" presetClass="entr" presetSubtype="8" fill="hold" grpId="0" nodeType="withEffect">
                                  <p:stCondLst>
                                    <p:cond delay="0"/>
                                  </p:stCondLst>
                                  <p:childTnLst>
                                    <p:set>
                                      <p:cBhvr>
                                        <p:cTn id="279" dur="1" fill="hold">
                                          <p:stCondLst>
                                            <p:cond delay="0"/>
                                          </p:stCondLst>
                                        </p:cTn>
                                        <p:tgtEl>
                                          <p:spTgt spid="96"/>
                                        </p:tgtEl>
                                        <p:attrNameLst>
                                          <p:attrName>style.visibility</p:attrName>
                                        </p:attrNameLst>
                                      </p:cBhvr>
                                      <p:to>
                                        <p:strVal val="visible"/>
                                      </p:to>
                                    </p:set>
                                    <p:animEffect transition="in" filter="wipe(left)">
                                      <p:cBhvr>
                                        <p:cTn id="280" dur="1000"/>
                                        <p:tgtEl>
                                          <p:spTgt spid="96"/>
                                        </p:tgtEl>
                                      </p:cBhvr>
                                    </p:animEffect>
                                  </p:childTnLst>
                                </p:cTn>
                              </p:par>
                              <p:par>
                                <p:cTn id="281" presetID="22" presetClass="entr" presetSubtype="8" fill="hold" grpId="0" nodeType="withEffect">
                                  <p:stCondLst>
                                    <p:cond delay="0"/>
                                  </p:stCondLst>
                                  <p:childTnLst>
                                    <p:set>
                                      <p:cBhvr>
                                        <p:cTn id="282" dur="1" fill="hold">
                                          <p:stCondLst>
                                            <p:cond delay="0"/>
                                          </p:stCondLst>
                                        </p:cTn>
                                        <p:tgtEl>
                                          <p:spTgt spid="97"/>
                                        </p:tgtEl>
                                        <p:attrNameLst>
                                          <p:attrName>style.visibility</p:attrName>
                                        </p:attrNameLst>
                                      </p:cBhvr>
                                      <p:to>
                                        <p:strVal val="visible"/>
                                      </p:to>
                                    </p:set>
                                    <p:animEffect transition="in" filter="wipe(left)">
                                      <p:cBhvr>
                                        <p:cTn id="283" dur="1000"/>
                                        <p:tgtEl>
                                          <p:spTgt spid="97"/>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98"/>
                                        </p:tgtEl>
                                        <p:attrNameLst>
                                          <p:attrName>style.visibility</p:attrName>
                                        </p:attrNameLst>
                                      </p:cBhvr>
                                      <p:to>
                                        <p:strVal val="visible"/>
                                      </p:to>
                                    </p:set>
                                    <p:animEffect transition="in" filter="wipe(left)">
                                      <p:cBhvr>
                                        <p:cTn id="286" dur="1000"/>
                                        <p:tgtEl>
                                          <p:spTgt spid="98"/>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grpId="0" nodeType="clickEffect">
                                  <p:stCondLst>
                                    <p:cond delay="0"/>
                                  </p:stCondLst>
                                  <p:childTnLst>
                                    <p:set>
                                      <p:cBhvr>
                                        <p:cTn id="290" dur="1" fill="hold">
                                          <p:stCondLst>
                                            <p:cond delay="0"/>
                                          </p:stCondLst>
                                        </p:cTn>
                                        <p:tgtEl>
                                          <p:spTgt spid="4"/>
                                        </p:tgtEl>
                                        <p:attrNameLst>
                                          <p:attrName>style.visibility</p:attrName>
                                        </p:attrNameLst>
                                      </p:cBhvr>
                                      <p:to>
                                        <p:strVal val="visible"/>
                                      </p:to>
                                    </p:set>
                                    <p:animEffect transition="in" filter="wipe(left)">
                                      <p:cBhvr>
                                        <p:cTn id="29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p:bldP spid="10" grpId="0" animBg="1"/>
      <p:bldP spid="11" grpId="0" animBg="1"/>
      <p:bldP spid="12" grpId="0"/>
      <p:bldP spid="14" grpId="0" animBg="1"/>
      <p:bldP spid="15" grpId="0"/>
      <p:bldP spid="16" grpId="0"/>
      <p:bldP spid="17" grpId="0" animBg="1"/>
      <p:bldP spid="18" grpId="0"/>
      <p:bldP spid="19" grpId="0" animBg="1"/>
      <p:bldP spid="21" grpId="0"/>
      <p:bldP spid="22" grpId="0" animBg="1"/>
      <p:bldP spid="23" grpId="0" animBg="1"/>
      <p:bldP spid="25" grpId="0" animBg="1"/>
      <p:bldP spid="26" grpId="0" animBg="1"/>
      <p:bldP spid="28" grpId="0" animBg="1"/>
      <p:bldP spid="29" grpId="0" animBg="1"/>
      <p:bldP spid="30" grpId="0" animBg="1"/>
      <p:bldP spid="31" grpId="0"/>
      <p:bldP spid="32" grpId="0" animBg="1"/>
      <p:bldP spid="34" grpId="0" animBg="1"/>
      <p:bldP spid="35" grpId="0" animBg="1"/>
      <p:bldP spid="37" grpId="0" animBg="1"/>
      <p:bldP spid="38" grpId="0" animBg="1"/>
      <p:bldP spid="39" grpId="0"/>
      <p:bldP spid="41" grpId="0" animBg="1"/>
      <p:bldP spid="42" grpId="0" animBg="1"/>
      <p:bldP spid="43" grpId="0" animBg="1"/>
      <p:bldP spid="45" grpId="0" animBg="1"/>
      <p:bldP spid="46" grpId="0" animBg="1"/>
      <p:bldP spid="48" grpId="0" animBg="1"/>
      <p:bldP spid="49" grpId="0"/>
      <p:bldP spid="50" grpId="0" animBg="1"/>
      <p:bldP spid="52" grpId="0" animBg="1"/>
      <p:bldP spid="53" grpId="0" animBg="1"/>
      <p:bldP spid="54" grpId="0" animBg="1"/>
      <p:bldP spid="55" grpId="0"/>
      <p:bldP spid="56" grpId="0" animBg="1"/>
      <p:bldP spid="57" grpId="0" animBg="1"/>
      <p:bldP spid="58" grpId="0" animBg="1"/>
      <p:bldP spid="60" grpId="0" animBg="1"/>
      <p:bldP spid="61" grpId="0" animBg="1"/>
      <p:bldP spid="63" grpId="0" animBg="1"/>
      <p:bldP spid="64" grpId="0"/>
      <p:bldP spid="65" grpId="0" animBg="1"/>
      <p:bldP spid="66" grpId="0" animBg="1"/>
      <p:bldP spid="67" grpId="0"/>
      <p:bldP spid="68" grpId="0"/>
      <p:bldP spid="70" grpId="0" animBg="1"/>
      <p:bldP spid="71" grpId="0" animBg="1"/>
      <p:bldP spid="73" grpId="0" animBg="1"/>
      <p:bldP spid="74" grpId="0" animBg="1"/>
      <p:bldP spid="75" grpId="0"/>
      <p:bldP spid="76" grpId="0" animBg="1"/>
      <p:bldP spid="77" grpId="0" animBg="1"/>
      <p:bldP spid="78" grpId="0" animBg="1"/>
      <p:bldP spid="79" grpId="0"/>
      <p:bldP spid="80" grpId="0"/>
      <p:bldP spid="81" grpId="0"/>
      <p:bldP spid="82" grpId="0" animBg="1"/>
      <p:bldP spid="84" grpId="0"/>
      <p:bldP spid="85" grpId="0" animBg="1"/>
      <p:bldP spid="86" grpId="0"/>
      <p:bldP spid="87" grpId="0"/>
      <p:bldP spid="88" grpId="0" animBg="1"/>
      <p:bldP spid="89" grpId="0"/>
      <p:bldP spid="90" grpId="0" animBg="1"/>
      <p:bldP spid="91" grpId="0" animBg="1"/>
      <p:bldP spid="92" grpId="0"/>
      <p:bldP spid="93" grpId="0" animBg="1"/>
      <p:bldP spid="94" grpId="0" animBg="1"/>
      <p:bldP spid="95" grpId="0"/>
      <p:bldP spid="96" grpId="0"/>
      <p:bldP spid="97" grpId="0"/>
      <p:bldP spid="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by Quality thoughts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526768208"/>
              </p:ext>
            </p:extLst>
          </p:nvPr>
        </p:nvGraphicFramePr>
        <p:xfrm>
          <a:off x="508000" y="989013"/>
          <a:ext cx="11172825" cy="524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86644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Branch by Quality</a:t>
            </a:r>
            <a:endParaRPr lang="en-US" dirty="0"/>
          </a:p>
        </p:txBody>
      </p:sp>
      <p:sp>
        <p:nvSpPr>
          <p:cNvPr id="4" name="Subtitle 3"/>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xmlns="" val="378872914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By Feature</a:t>
            </a:r>
            <a:endParaRPr lang="en-US" dirty="0"/>
          </a:p>
        </p:txBody>
      </p:sp>
      <p:sp>
        <p:nvSpPr>
          <p:cNvPr id="4" name="Content Placeholder 3"/>
          <p:cNvSpPr>
            <a:spLocks noGrp="1"/>
          </p:cNvSpPr>
          <p:nvPr>
            <p:ph sz="half" idx="2"/>
          </p:nvPr>
        </p:nvSpPr>
        <p:spPr>
          <a:xfrm>
            <a:off x="6195854" y="989013"/>
            <a:ext cx="5484971" cy="4198072"/>
          </a:xfrm>
        </p:spPr>
        <p:txBody>
          <a:bodyPr/>
          <a:lstStyle/>
          <a:p>
            <a:r>
              <a:rPr lang="en-US" dirty="0"/>
              <a:t>Isolate features for various reasons</a:t>
            </a:r>
          </a:p>
          <a:p>
            <a:pPr lvl="1"/>
            <a:r>
              <a:rPr lang="en-US" dirty="0"/>
              <a:t>Longer time to develop</a:t>
            </a:r>
          </a:p>
          <a:p>
            <a:pPr lvl="2"/>
            <a:r>
              <a:rPr lang="en-US" dirty="0"/>
              <a:t>Won’t fit in an iteration</a:t>
            </a:r>
          </a:p>
          <a:p>
            <a:pPr lvl="1"/>
            <a:r>
              <a:rPr lang="en-US" dirty="0"/>
              <a:t>Independent of other features</a:t>
            </a:r>
          </a:p>
          <a:p>
            <a:r>
              <a:rPr lang="en-US" dirty="0"/>
              <a:t>Allows for release of features as ready</a:t>
            </a:r>
          </a:p>
          <a:p>
            <a:pPr lvl="1"/>
            <a:r>
              <a:rPr lang="en-US" dirty="0"/>
              <a:t>No dependency on when other features are ready</a:t>
            </a:r>
          </a:p>
          <a:p>
            <a:r>
              <a:rPr lang="en-US" dirty="0"/>
              <a:t>Provides additional options on top of Branch by Quality pattern</a:t>
            </a:r>
            <a:r>
              <a:rPr lang="en-US" dirty="0" smtClean="0"/>
              <a:t>.</a:t>
            </a:r>
            <a:endParaRPr lang="en-US" dirty="0"/>
          </a:p>
        </p:txBody>
      </p:sp>
      <p:sp>
        <p:nvSpPr>
          <p:cNvPr id="5" name="Right Arrow 4"/>
          <p:cNvSpPr/>
          <p:nvPr/>
        </p:nvSpPr>
        <p:spPr>
          <a:xfrm>
            <a:off x="2360362" y="4815017"/>
            <a:ext cx="3657600" cy="180000"/>
          </a:xfrm>
          <a:prstGeom prst="rightArrow">
            <a:avLst>
              <a:gd name="adj1" fmla="val 50000"/>
              <a:gd name="adj2" fmla="val 84973"/>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6" name="Rectangle 5"/>
          <p:cNvSpPr/>
          <p:nvPr/>
        </p:nvSpPr>
        <p:spPr>
          <a:xfrm>
            <a:off x="2099630" y="4216434"/>
            <a:ext cx="2560320" cy="76200"/>
          </a:xfrm>
          <a:prstGeom prst="rect">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6"/>
          <p:cNvSpPr/>
          <p:nvPr/>
        </p:nvSpPr>
        <p:spPr>
          <a:xfrm>
            <a:off x="1903162" y="3573783"/>
            <a:ext cx="2514600" cy="76200"/>
          </a:xfrm>
          <a:prstGeom prst="rect">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ight Arrow 7"/>
          <p:cNvSpPr/>
          <p:nvPr/>
        </p:nvSpPr>
        <p:spPr>
          <a:xfrm>
            <a:off x="1447192" y="2757617"/>
            <a:ext cx="4572000" cy="180000"/>
          </a:xfrm>
          <a:prstGeom prst="rightArrow">
            <a:avLst>
              <a:gd name="adj1" fmla="val 50000"/>
              <a:gd name="adj2" fmla="val 84973"/>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9" name="Flowchart: Connector 8"/>
          <p:cNvSpPr/>
          <p:nvPr/>
        </p:nvSpPr>
        <p:spPr>
          <a:xfrm>
            <a:off x="1799362" y="275761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10" name="TextBox 9"/>
          <p:cNvSpPr txBox="1"/>
          <p:nvPr/>
        </p:nvSpPr>
        <p:spPr>
          <a:xfrm>
            <a:off x="836362" y="2706945"/>
            <a:ext cx="447558"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DEV</a:t>
            </a:r>
            <a:endParaRPr lang="en-US" sz="1000" b="1" dirty="0">
              <a:solidFill>
                <a:schemeClr val="bg1">
                  <a:lumMod val="20000"/>
                  <a:lumOff val="80000"/>
                </a:schemeClr>
              </a:solidFill>
              <a:latin typeface="Arial" pitchFamily="34" charset="0"/>
              <a:cs typeface="Arial" pitchFamily="34" charset="0"/>
            </a:endParaRPr>
          </a:p>
        </p:txBody>
      </p:sp>
      <p:cxnSp>
        <p:nvCxnSpPr>
          <p:cNvPr id="11" name="Straight Arrow Connector 10"/>
          <p:cNvCxnSpPr>
            <a:stCxn id="9" idx="4"/>
            <a:endCxn id="12" idx="0"/>
          </p:cNvCxnSpPr>
          <p:nvPr/>
        </p:nvCxnSpPr>
        <p:spPr>
          <a:xfrm rot="16200000" flipH="1">
            <a:off x="1605521" y="3221458"/>
            <a:ext cx="573249"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12" name="Flowchart: Connector 11"/>
          <p:cNvSpPr/>
          <p:nvPr/>
        </p:nvSpPr>
        <p:spPr>
          <a:xfrm>
            <a:off x="1804928" y="3510866"/>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3" name="Flowchart: Connector 12"/>
          <p:cNvSpPr/>
          <p:nvPr/>
        </p:nvSpPr>
        <p:spPr>
          <a:xfrm>
            <a:off x="2036195" y="2762149"/>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14" name="Straight Arrow Connector 13"/>
          <p:cNvCxnSpPr>
            <a:stCxn id="13" idx="4"/>
            <a:endCxn id="15" idx="0"/>
          </p:cNvCxnSpPr>
          <p:nvPr/>
        </p:nvCxnSpPr>
        <p:spPr>
          <a:xfrm rot="16200000" flipH="1">
            <a:off x="1519177" y="3549167"/>
            <a:ext cx="1219602"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15" name="Flowchart: Connector 14"/>
          <p:cNvSpPr/>
          <p:nvPr/>
        </p:nvSpPr>
        <p:spPr>
          <a:xfrm>
            <a:off x="2041761" y="4161751"/>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6" name="Flowchart: Connector 15"/>
          <p:cNvSpPr/>
          <p:nvPr/>
        </p:nvSpPr>
        <p:spPr>
          <a:xfrm>
            <a:off x="2284162" y="275761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17" name="Straight Arrow Connector 16"/>
          <p:cNvCxnSpPr>
            <a:stCxn id="16" idx="4"/>
            <a:endCxn id="18" idx="0"/>
          </p:cNvCxnSpPr>
          <p:nvPr/>
        </p:nvCxnSpPr>
        <p:spPr>
          <a:xfrm rot="16200000" flipH="1">
            <a:off x="1435520" y="3876259"/>
            <a:ext cx="1882851"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18" name="Flowchart: Connector 17"/>
          <p:cNvSpPr/>
          <p:nvPr/>
        </p:nvSpPr>
        <p:spPr>
          <a:xfrm>
            <a:off x="2289728" y="4820468"/>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9" name="Flowchart: Connector 18"/>
          <p:cNvSpPr/>
          <p:nvPr/>
        </p:nvSpPr>
        <p:spPr>
          <a:xfrm>
            <a:off x="3194597" y="3510866"/>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20" name="Straight Arrow Connector 19"/>
          <p:cNvCxnSpPr>
            <a:stCxn id="19" idx="0"/>
            <a:endCxn id="21" idx="4"/>
          </p:cNvCxnSpPr>
          <p:nvPr/>
        </p:nvCxnSpPr>
        <p:spPr>
          <a:xfrm rot="16200000" flipV="1">
            <a:off x="3000364" y="3226633"/>
            <a:ext cx="567798" cy="668"/>
          </a:xfrm>
          <a:prstGeom prst="straightConnector1">
            <a:avLst/>
          </a:prstGeom>
          <a:ln>
            <a:solidFill>
              <a:srgbClr val="9B282A"/>
            </a:solidFill>
            <a:tailEnd type="arrow"/>
          </a:ln>
        </p:spPr>
        <p:style>
          <a:lnRef idx="2">
            <a:schemeClr val="accent1"/>
          </a:lnRef>
          <a:fillRef idx="0">
            <a:schemeClr val="accent1"/>
          </a:fillRef>
          <a:effectRef idx="1">
            <a:schemeClr val="accent1"/>
          </a:effectRef>
          <a:fontRef idx="minor">
            <a:schemeClr val="tx1"/>
          </a:fontRef>
        </p:style>
      </p:cxnSp>
      <p:sp>
        <p:nvSpPr>
          <p:cNvPr id="21" name="Flowchart: Connector 20"/>
          <p:cNvSpPr/>
          <p:nvPr/>
        </p:nvSpPr>
        <p:spPr>
          <a:xfrm>
            <a:off x="3193929" y="2763068"/>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22" name="Flowchart: Connector 21"/>
          <p:cNvSpPr/>
          <p:nvPr/>
        </p:nvSpPr>
        <p:spPr>
          <a:xfrm>
            <a:off x="3936564" y="2752052"/>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23" name="Straight Arrow Connector 22"/>
          <p:cNvCxnSpPr>
            <a:stCxn id="22" idx="4"/>
            <a:endCxn id="24" idx="0"/>
          </p:cNvCxnSpPr>
          <p:nvPr/>
        </p:nvCxnSpPr>
        <p:spPr>
          <a:xfrm rot="16200000" flipH="1">
            <a:off x="3414498" y="3544118"/>
            <a:ext cx="1229699"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24" name="Flowchart: Connector 23"/>
          <p:cNvSpPr/>
          <p:nvPr/>
        </p:nvSpPr>
        <p:spPr>
          <a:xfrm>
            <a:off x="3942130" y="4161751"/>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25" name="Flowchart: Connector 24"/>
          <p:cNvSpPr/>
          <p:nvPr/>
        </p:nvSpPr>
        <p:spPr>
          <a:xfrm>
            <a:off x="4536181" y="4161751"/>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26" name="Straight Arrow Connector 25"/>
          <p:cNvCxnSpPr>
            <a:stCxn id="25" idx="0"/>
            <a:endCxn id="27" idx="4"/>
          </p:cNvCxnSpPr>
          <p:nvPr/>
        </p:nvCxnSpPr>
        <p:spPr>
          <a:xfrm rot="16200000" flipV="1">
            <a:off x="4013780" y="3549350"/>
            <a:ext cx="1224134" cy="668"/>
          </a:xfrm>
          <a:prstGeom prst="straightConnector1">
            <a:avLst/>
          </a:prstGeom>
          <a:ln>
            <a:solidFill>
              <a:srgbClr val="9B282A"/>
            </a:solidFill>
            <a:tailEnd type="arrow"/>
          </a:ln>
        </p:spPr>
        <p:style>
          <a:lnRef idx="2">
            <a:schemeClr val="accent1"/>
          </a:lnRef>
          <a:fillRef idx="0">
            <a:schemeClr val="accent1"/>
          </a:fillRef>
          <a:effectRef idx="1">
            <a:schemeClr val="accent1"/>
          </a:effectRef>
          <a:fontRef idx="minor">
            <a:schemeClr val="tx1"/>
          </a:fontRef>
        </p:style>
      </p:cxnSp>
      <p:sp>
        <p:nvSpPr>
          <p:cNvPr id="27" name="Flowchart: Connector 26"/>
          <p:cNvSpPr/>
          <p:nvPr/>
        </p:nvSpPr>
        <p:spPr>
          <a:xfrm>
            <a:off x="4535513" y="275761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28" name="Flowchart: Connector 27"/>
          <p:cNvSpPr/>
          <p:nvPr/>
        </p:nvSpPr>
        <p:spPr>
          <a:xfrm>
            <a:off x="4162496" y="2752052"/>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29" name="Straight Arrow Connector 28"/>
          <p:cNvCxnSpPr>
            <a:stCxn id="28" idx="4"/>
            <a:endCxn id="30" idx="0"/>
          </p:cNvCxnSpPr>
          <p:nvPr/>
        </p:nvCxnSpPr>
        <p:spPr>
          <a:xfrm rot="16200000" flipH="1">
            <a:off x="3313854" y="3870694"/>
            <a:ext cx="1882851"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30" name="Flowchart: Connector 29"/>
          <p:cNvSpPr/>
          <p:nvPr/>
        </p:nvSpPr>
        <p:spPr>
          <a:xfrm>
            <a:off x="4168062" y="4814903"/>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31" name="TextBox 30"/>
          <p:cNvSpPr txBox="1"/>
          <p:nvPr/>
        </p:nvSpPr>
        <p:spPr>
          <a:xfrm>
            <a:off x="1456979" y="3476468"/>
            <a:ext cx="333746" cy="246221"/>
          </a:xfrm>
          <a:prstGeom prst="rect">
            <a:avLst/>
          </a:prstGeom>
          <a:noFill/>
        </p:spPr>
        <p:txBody>
          <a:bodyPr wrap="none" rtlCol="0">
            <a:spAutoFit/>
          </a:bodyPr>
          <a:lstStyle/>
          <a:p>
            <a:r>
              <a:rPr lang="en-US" sz="1000" b="1" dirty="0" smtClean="0">
                <a:latin typeface="Arial" pitchFamily="34" charset="0"/>
                <a:cs typeface="Arial" pitchFamily="34" charset="0"/>
              </a:rPr>
              <a:t>F1</a:t>
            </a:r>
            <a:endParaRPr lang="en-US" sz="1000" b="1" dirty="0">
              <a:latin typeface="Arial" pitchFamily="34" charset="0"/>
              <a:cs typeface="Arial" pitchFamily="34" charset="0"/>
            </a:endParaRPr>
          </a:p>
        </p:txBody>
      </p:sp>
      <p:sp>
        <p:nvSpPr>
          <p:cNvPr id="32" name="TextBox 31"/>
          <p:cNvSpPr txBox="1"/>
          <p:nvPr/>
        </p:nvSpPr>
        <p:spPr>
          <a:xfrm>
            <a:off x="1697515" y="4129217"/>
            <a:ext cx="333746" cy="246221"/>
          </a:xfrm>
          <a:prstGeom prst="rect">
            <a:avLst/>
          </a:prstGeom>
          <a:noFill/>
        </p:spPr>
        <p:txBody>
          <a:bodyPr wrap="none" rtlCol="0">
            <a:spAutoFit/>
          </a:bodyPr>
          <a:lstStyle/>
          <a:p>
            <a:r>
              <a:rPr lang="en-US" sz="1000" b="1" dirty="0" smtClean="0">
                <a:latin typeface="Arial" pitchFamily="34" charset="0"/>
                <a:cs typeface="Arial" pitchFamily="34" charset="0"/>
              </a:rPr>
              <a:t>F2</a:t>
            </a:r>
            <a:endParaRPr lang="en-US" sz="1000" b="1" dirty="0">
              <a:latin typeface="Arial" pitchFamily="34" charset="0"/>
              <a:cs typeface="Arial" pitchFamily="34" charset="0"/>
            </a:endParaRPr>
          </a:p>
        </p:txBody>
      </p:sp>
      <p:sp>
        <p:nvSpPr>
          <p:cNvPr id="33" name="TextBox 32"/>
          <p:cNvSpPr txBox="1"/>
          <p:nvPr/>
        </p:nvSpPr>
        <p:spPr>
          <a:xfrm>
            <a:off x="1979362" y="4797396"/>
            <a:ext cx="333746" cy="246221"/>
          </a:xfrm>
          <a:prstGeom prst="rect">
            <a:avLst/>
          </a:prstGeom>
          <a:noFill/>
        </p:spPr>
        <p:txBody>
          <a:bodyPr wrap="none" rtlCol="0">
            <a:spAutoFit/>
          </a:bodyPr>
          <a:lstStyle/>
          <a:p>
            <a:r>
              <a:rPr lang="en-US" sz="1000" b="1" dirty="0" smtClean="0">
                <a:latin typeface="Arial" pitchFamily="34" charset="0"/>
                <a:cs typeface="Arial" pitchFamily="34" charset="0"/>
              </a:rPr>
              <a:t>F3</a:t>
            </a:r>
            <a:endParaRPr lang="en-US" sz="1000" b="1" dirty="0">
              <a:latin typeface="Arial" pitchFamily="34" charset="0"/>
              <a:cs typeface="Arial" pitchFamily="34" charset="0"/>
            </a:endParaRPr>
          </a:p>
        </p:txBody>
      </p:sp>
      <p:sp>
        <p:nvSpPr>
          <p:cNvPr id="34" name="Right Arrow 33"/>
          <p:cNvSpPr/>
          <p:nvPr/>
        </p:nvSpPr>
        <p:spPr>
          <a:xfrm>
            <a:off x="1217362" y="1995617"/>
            <a:ext cx="4572000" cy="180000"/>
          </a:xfrm>
          <a:prstGeom prst="rightArrow">
            <a:avLst>
              <a:gd name="adj1" fmla="val 50000"/>
              <a:gd name="adj2" fmla="val 84973"/>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35" name="TextBox 34"/>
          <p:cNvSpPr txBox="1"/>
          <p:nvPr/>
        </p:nvSpPr>
        <p:spPr>
          <a:xfrm>
            <a:off x="760162" y="1919417"/>
            <a:ext cx="377026"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QA</a:t>
            </a:r>
            <a:endParaRPr lang="en-US" sz="1000" b="1" dirty="0">
              <a:solidFill>
                <a:schemeClr val="bg1">
                  <a:lumMod val="20000"/>
                  <a:lumOff val="80000"/>
                </a:schemeClr>
              </a:solidFill>
              <a:latin typeface="Arial" pitchFamily="34" charset="0"/>
              <a:cs typeface="Arial" pitchFamily="34" charset="0"/>
            </a:endParaRPr>
          </a:p>
        </p:txBody>
      </p:sp>
      <p:sp>
        <p:nvSpPr>
          <p:cNvPr id="36" name="Right Arrow 35"/>
          <p:cNvSpPr/>
          <p:nvPr/>
        </p:nvSpPr>
        <p:spPr>
          <a:xfrm>
            <a:off x="912562" y="1309817"/>
            <a:ext cx="4572000" cy="180000"/>
          </a:xfrm>
          <a:prstGeom prst="rightArrow">
            <a:avLst>
              <a:gd name="adj1" fmla="val 50000"/>
              <a:gd name="adj2" fmla="val 84973"/>
            </a:avLst>
          </a:prstGeom>
          <a:solidFill>
            <a:schemeClr val="tx1">
              <a:lumMod val="1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37" name="TextBox 36"/>
          <p:cNvSpPr txBox="1"/>
          <p:nvPr/>
        </p:nvSpPr>
        <p:spPr>
          <a:xfrm>
            <a:off x="302962" y="1255651"/>
            <a:ext cx="554960" cy="246221"/>
          </a:xfrm>
          <a:prstGeom prst="rect">
            <a:avLst/>
          </a:prstGeom>
          <a:noFill/>
        </p:spPr>
        <p:txBody>
          <a:bodyPr wrap="none" rtlCol="0">
            <a:spAutoFit/>
          </a:bodyPr>
          <a:lstStyle/>
          <a:p>
            <a:r>
              <a:rPr lang="en-US" sz="1000" b="1" dirty="0" smtClean="0">
                <a:solidFill>
                  <a:schemeClr val="bg1">
                    <a:lumMod val="20000"/>
                    <a:lumOff val="80000"/>
                  </a:schemeClr>
                </a:solidFill>
                <a:latin typeface="Arial" pitchFamily="34" charset="0"/>
                <a:cs typeface="Arial" pitchFamily="34" charset="0"/>
              </a:rPr>
              <a:t>PROD</a:t>
            </a:r>
            <a:endParaRPr lang="en-US" sz="1000" b="1" dirty="0">
              <a:solidFill>
                <a:schemeClr val="bg1">
                  <a:lumMod val="20000"/>
                  <a:lumOff val="80000"/>
                </a:schemeClr>
              </a:solidFill>
              <a:latin typeface="Arial" pitchFamily="34" charset="0"/>
              <a:cs typeface="Arial" pitchFamily="34" charset="0"/>
            </a:endParaRPr>
          </a:p>
        </p:txBody>
      </p:sp>
      <p:sp>
        <p:nvSpPr>
          <p:cNvPr id="38" name="Flowchart: Connector 37"/>
          <p:cNvSpPr/>
          <p:nvPr/>
        </p:nvSpPr>
        <p:spPr>
          <a:xfrm>
            <a:off x="1206345" y="1320834"/>
            <a:ext cx="180000" cy="180000"/>
          </a:xfrm>
          <a:prstGeom prst="flowChartConnector">
            <a:avLst/>
          </a:prstGeom>
          <a:solidFill>
            <a:schemeClr val="tx1">
              <a:lumMod val="1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39" name="Straight Arrow Connector 38"/>
          <p:cNvCxnSpPr>
            <a:stCxn id="38" idx="4"/>
            <a:endCxn id="40" idx="0"/>
          </p:cNvCxnSpPr>
          <p:nvPr/>
        </p:nvCxnSpPr>
        <p:spPr>
          <a:xfrm rot="16200000" flipH="1">
            <a:off x="1052196" y="1744983"/>
            <a:ext cx="493864" cy="5566"/>
          </a:xfrm>
          <a:prstGeom prst="straightConnector1">
            <a:avLst/>
          </a:prstGeom>
          <a:ln>
            <a:solidFill>
              <a:schemeClr val="tx1">
                <a:lumMod val="10000"/>
              </a:schemeClr>
            </a:solidFill>
            <a:tailEnd type="arrow"/>
          </a:ln>
        </p:spPr>
        <p:style>
          <a:lnRef idx="2">
            <a:schemeClr val="accent3"/>
          </a:lnRef>
          <a:fillRef idx="0">
            <a:schemeClr val="accent3"/>
          </a:fillRef>
          <a:effectRef idx="1">
            <a:schemeClr val="accent3"/>
          </a:effectRef>
          <a:fontRef idx="minor">
            <a:schemeClr val="tx1"/>
          </a:fontRef>
        </p:style>
      </p:cxnSp>
      <p:sp>
        <p:nvSpPr>
          <p:cNvPr id="40" name="Flowchart: Connector 39"/>
          <p:cNvSpPr/>
          <p:nvPr/>
        </p:nvSpPr>
        <p:spPr>
          <a:xfrm>
            <a:off x="1211911" y="1994698"/>
            <a:ext cx="180000" cy="180000"/>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41" name="Flowchart: Connector 40"/>
          <p:cNvSpPr/>
          <p:nvPr/>
        </p:nvSpPr>
        <p:spPr>
          <a:xfrm>
            <a:off x="1413830" y="1995617"/>
            <a:ext cx="180000" cy="180000"/>
          </a:xfrm>
          <a:prstGeom prst="flowChartConnector">
            <a:avLst/>
          </a:prstGeom>
          <a:solidFill>
            <a:srgbClr val="0070C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2" name="Straight Arrow Connector 41"/>
          <p:cNvCxnSpPr>
            <a:stCxn id="41" idx="4"/>
            <a:endCxn id="43" idx="0"/>
          </p:cNvCxnSpPr>
          <p:nvPr/>
        </p:nvCxnSpPr>
        <p:spPr>
          <a:xfrm rot="16200000" flipH="1">
            <a:off x="1221581" y="2457866"/>
            <a:ext cx="570064" cy="5566"/>
          </a:xfrm>
          <a:prstGeom prst="straightConnector1">
            <a:avLst/>
          </a:prstGeom>
          <a:ln>
            <a:solidFill>
              <a:srgbClr val="0070C0"/>
            </a:solidFill>
            <a:tailEnd type="arrow"/>
          </a:ln>
        </p:spPr>
        <p:style>
          <a:lnRef idx="2">
            <a:schemeClr val="accent3"/>
          </a:lnRef>
          <a:fillRef idx="0">
            <a:schemeClr val="accent3"/>
          </a:fillRef>
          <a:effectRef idx="1">
            <a:schemeClr val="accent3"/>
          </a:effectRef>
          <a:fontRef idx="minor">
            <a:schemeClr val="tx1"/>
          </a:fontRef>
        </p:style>
      </p:cxnSp>
      <p:sp>
        <p:nvSpPr>
          <p:cNvPr id="43" name="Flowchart: Connector 42"/>
          <p:cNvSpPr/>
          <p:nvPr/>
        </p:nvSpPr>
        <p:spPr>
          <a:xfrm>
            <a:off x="1419396" y="2745681"/>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44" name="Flowchart: Connector 43"/>
          <p:cNvSpPr/>
          <p:nvPr/>
        </p:nvSpPr>
        <p:spPr>
          <a:xfrm>
            <a:off x="2892832" y="275761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5" name="Straight Arrow Connector 44"/>
          <p:cNvCxnSpPr>
            <a:stCxn id="44" idx="4"/>
            <a:endCxn id="46" idx="0"/>
          </p:cNvCxnSpPr>
          <p:nvPr/>
        </p:nvCxnSpPr>
        <p:spPr>
          <a:xfrm rot="16200000" flipH="1">
            <a:off x="2698991" y="3221458"/>
            <a:ext cx="573249"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46" name="Flowchart: Connector 45"/>
          <p:cNvSpPr/>
          <p:nvPr/>
        </p:nvSpPr>
        <p:spPr>
          <a:xfrm>
            <a:off x="2898398" y="3510866"/>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47" name="Flowchart: Connector 46"/>
          <p:cNvSpPr/>
          <p:nvPr/>
        </p:nvSpPr>
        <p:spPr>
          <a:xfrm>
            <a:off x="5308164" y="2749618"/>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cxnSp>
        <p:nvCxnSpPr>
          <p:cNvPr id="48" name="Straight Arrow Connector 47"/>
          <p:cNvCxnSpPr>
            <a:stCxn id="47" idx="4"/>
            <a:endCxn id="49" idx="0"/>
          </p:cNvCxnSpPr>
          <p:nvPr/>
        </p:nvCxnSpPr>
        <p:spPr>
          <a:xfrm rot="16200000" flipH="1">
            <a:off x="4459522" y="3868260"/>
            <a:ext cx="1882851" cy="5566"/>
          </a:xfrm>
          <a:prstGeom prst="straightConnector1">
            <a:avLst/>
          </a:prstGeom>
          <a:ln>
            <a:solidFill>
              <a:srgbClr val="92D050"/>
            </a:solidFill>
            <a:tailEnd type="arrow"/>
          </a:ln>
        </p:spPr>
        <p:style>
          <a:lnRef idx="2">
            <a:schemeClr val="accent3"/>
          </a:lnRef>
          <a:fillRef idx="0">
            <a:schemeClr val="accent3"/>
          </a:fillRef>
          <a:effectRef idx="1">
            <a:schemeClr val="accent3"/>
          </a:effectRef>
          <a:fontRef idx="minor">
            <a:schemeClr val="tx1"/>
          </a:fontRef>
        </p:style>
      </p:cxnSp>
      <p:sp>
        <p:nvSpPr>
          <p:cNvPr id="49" name="Flowchart: Connector 48"/>
          <p:cNvSpPr/>
          <p:nvPr/>
        </p:nvSpPr>
        <p:spPr>
          <a:xfrm>
            <a:off x="5313730" y="4812469"/>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50" name="Flowchart: Connector 49"/>
          <p:cNvSpPr/>
          <p:nvPr/>
        </p:nvSpPr>
        <p:spPr>
          <a:xfrm>
            <a:off x="3561130" y="2742543"/>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51" name="Straight Arrow Connector 50"/>
          <p:cNvCxnSpPr>
            <a:stCxn id="50" idx="0"/>
            <a:endCxn id="52" idx="4"/>
          </p:cNvCxnSpPr>
          <p:nvPr/>
        </p:nvCxnSpPr>
        <p:spPr>
          <a:xfrm rot="16200000" flipV="1">
            <a:off x="3366897" y="2458310"/>
            <a:ext cx="567798" cy="668"/>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52" name="Flowchart: Connector 51"/>
          <p:cNvSpPr/>
          <p:nvPr/>
        </p:nvSpPr>
        <p:spPr>
          <a:xfrm>
            <a:off x="3560462" y="1994745"/>
            <a:ext cx="180000" cy="180000"/>
          </a:xfrm>
          <a:prstGeom prst="flowChartConnector">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53" name="Flowchart: Connector 52"/>
          <p:cNvSpPr/>
          <p:nvPr/>
        </p:nvSpPr>
        <p:spPr>
          <a:xfrm>
            <a:off x="4323130" y="1981415"/>
            <a:ext cx="180000" cy="180000"/>
          </a:xfrm>
          <a:prstGeom prst="flowChartConnector">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54" name="Straight Arrow Connector 53"/>
          <p:cNvCxnSpPr>
            <a:stCxn id="53" idx="0"/>
            <a:endCxn id="55" idx="4"/>
          </p:cNvCxnSpPr>
          <p:nvPr/>
        </p:nvCxnSpPr>
        <p:spPr>
          <a:xfrm rot="16200000" flipV="1">
            <a:off x="4172738" y="1741023"/>
            <a:ext cx="480116" cy="668"/>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5" name="Flowchart: Connector 54"/>
          <p:cNvSpPr/>
          <p:nvPr/>
        </p:nvSpPr>
        <p:spPr>
          <a:xfrm>
            <a:off x="4322462" y="1321299"/>
            <a:ext cx="180000" cy="180000"/>
          </a:xfrm>
          <a:prstGeom prst="flowChartConnector">
            <a:avLst/>
          </a:prstGeom>
          <a:solidFill>
            <a:schemeClr val="tx1">
              <a:lumMod val="1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56" name="Rounded Rectangle 55"/>
          <p:cNvSpPr/>
          <p:nvPr/>
        </p:nvSpPr>
        <p:spPr>
          <a:xfrm>
            <a:off x="2755012" y="2600735"/>
            <a:ext cx="712694" cy="1219200"/>
          </a:xfrm>
          <a:prstGeom prst="roundRect">
            <a:avLst/>
          </a:prstGeom>
          <a:noFill/>
          <a:ln w="12700">
            <a:solidFill>
              <a:schemeClr val="accent4"/>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7" name="Rounded Rectangle 56"/>
          <p:cNvSpPr/>
          <p:nvPr/>
        </p:nvSpPr>
        <p:spPr>
          <a:xfrm>
            <a:off x="1042550" y="1175347"/>
            <a:ext cx="1653988" cy="4016188"/>
          </a:xfrm>
          <a:prstGeom prst="roundRect">
            <a:avLst/>
          </a:prstGeom>
          <a:noFill/>
          <a:ln w="12700">
            <a:solidFill>
              <a:schemeClr val="accent4"/>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8" name="Rounded Rectangle 57"/>
          <p:cNvSpPr/>
          <p:nvPr/>
        </p:nvSpPr>
        <p:spPr>
          <a:xfrm>
            <a:off x="188662" y="5445821"/>
            <a:ext cx="3429000" cy="1143000"/>
          </a:xfrm>
          <a:prstGeom prst="roundRect">
            <a:avLst/>
          </a:prstGeom>
          <a:ln>
            <a:solidFill>
              <a:schemeClr val="tx1">
                <a:lumMod val="90000"/>
              </a:schemeClr>
            </a:solidFill>
          </a:ln>
        </p:spPr>
        <p:style>
          <a:lnRef idx="1">
            <a:schemeClr val="accent6"/>
          </a:lnRef>
          <a:fillRef idx="1002">
            <a:schemeClr val="lt1"/>
          </a:fillRef>
          <a:effectRef idx="1">
            <a:schemeClr val="accent6"/>
          </a:effectRef>
          <a:fontRef idx="minor">
            <a:schemeClr val="dk1"/>
          </a:fontRef>
        </p:style>
        <p:txBody>
          <a:bodyPr rtlCol="0" anchor="ctr"/>
          <a:lstStyle/>
          <a:p>
            <a:pPr algn="ctr"/>
            <a:endParaRPr lang="en-US"/>
          </a:p>
        </p:txBody>
      </p:sp>
      <p:sp>
        <p:nvSpPr>
          <p:cNvPr id="59" name="TextBox 58"/>
          <p:cNvSpPr txBox="1"/>
          <p:nvPr/>
        </p:nvSpPr>
        <p:spPr>
          <a:xfrm rot="16200000">
            <a:off x="-47460" y="5877877"/>
            <a:ext cx="718466"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LEGEND</a:t>
            </a:r>
            <a:endParaRPr lang="en-US" sz="1000" b="1" dirty="0">
              <a:solidFill>
                <a:schemeClr val="tx1">
                  <a:lumMod val="10000"/>
                </a:schemeClr>
              </a:solidFill>
              <a:latin typeface="Arial" pitchFamily="34" charset="0"/>
              <a:cs typeface="Arial" pitchFamily="34" charset="0"/>
            </a:endParaRPr>
          </a:p>
        </p:txBody>
      </p:sp>
      <p:sp>
        <p:nvSpPr>
          <p:cNvPr id="60" name="Flowchart: Connector 59"/>
          <p:cNvSpPr/>
          <p:nvPr/>
        </p:nvSpPr>
        <p:spPr>
          <a:xfrm>
            <a:off x="523398" y="5665456"/>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61" name="Rounded Rectangle 60"/>
          <p:cNvSpPr/>
          <p:nvPr/>
        </p:nvSpPr>
        <p:spPr>
          <a:xfrm>
            <a:off x="2017462" y="5598221"/>
            <a:ext cx="304800" cy="838200"/>
          </a:xfrm>
          <a:prstGeom prst="roundRect">
            <a:avLst/>
          </a:prstGeom>
          <a:noFill/>
          <a:ln w="12700">
            <a:solidFill>
              <a:schemeClr val="accent4"/>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2" name="TextBox 61"/>
          <p:cNvSpPr txBox="1"/>
          <p:nvPr/>
        </p:nvSpPr>
        <p:spPr>
          <a:xfrm>
            <a:off x="693945" y="5567741"/>
            <a:ext cx="1032655"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a:t>
            </a:r>
          </a:p>
          <a:p>
            <a:r>
              <a:rPr lang="en-US" sz="1000" b="1" dirty="0" smtClean="0">
                <a:solidFill>
                  <a:schemeClr val="tx1">
                    <a:lumMod val="10000"/>
                  </a:schemeClr>
                </a:solidFill>
                <a:latin typeface="Arial" pitchFamily="34" charset="0"/>
                <a:cs typeface="Arial" pitchFamily="34" charset="0"/>
              </a:rPr>
              <a:t>Merging point</a:t>
            </a:r>
            <a:endParaRPr lang="en-US" sz="1000" b="1" dirty="0">
              <a:solidFill>
                <a:schemeClr val="tx1">
                  <a:lumMod val="10000"/>
                </a:schemeClr>
              </a:solidFill>
              <a:latin typeface="Arial" pitchFamily="34" charset="0"/>
              <a:cs typeface="Arial" pitchFamily="34" charset="0"/>
            </a:endParaRPr>
          </a:p>
        </p:txBody>
      </p:sp>
      <p:sp>
        <p:nvSpPr>
          <p:cNvPr id="63" name="TextBox 62"/>
          <p:cNvSpPr txBox="1"/>
          <p:nvPr/>
        </p:nvSpPr>
        <p:spPr>
          <a:xfrm>
            <a:off x="2322262" y="5730023"/>
            <a:ext cx="1176925" cy="553998"/>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Multiple steps</a:t>
            </a:r>
          </a:p>
          <a:p>
            <a:r>
              <a:rPr lang="en-US" sz="1000" b="1" dirty="0" smtClean="0">
                <a:solidFill>
                  <a:schemeClr val="tx1">
                    <a:lumMod val="10000"/>
                  </a:schemeClr>
                </a:solidFill>
                <a:latin typeface="Arial" pitchFamily="34" charset="0"/>
                <a:cs typeface="Arial" pitchFamily="34" charset="0"/>
              </a:rPr>
              <a:t>done as a single</a:t>
            </a:r>
          </a:p>
          <a:p>
            <a:r>
              <a:rPr lang="en-US" sz="1000" b="1" dirty="0" smtClean="0">
                <a:solidFill>
                  <a:schemeClr val="tx1">
                    <a:lumMod val="10000"/>
                  </a:schemeClr>
                </a:solidFill>
                <a:latin typeface="Arial" pitchFamily="34" charset="0"/>
                <a:cs typeface="Arial" pitchFamily="34" charset="0"/>
              </a:rPr>
              <a:t>unit of work</a:t>
            </a:r>
            <a:endParaRPr lang="en-US" sz="1000" b="1" dirty="0">
              <a:solidFill>
                <a:schemeClr val="tx1">
                  <a:lumMod val="10000"/>
                </a:schemeClr>
              </a:solidFill>
              <a:latin typeface="Arial" pitchFamily="34" charset="0"/>
              <a:cs typeface="Arial" pitchFamily="34" charset="0"/>
            </a:endParaRPr>
          </a:p>
        </p:txBody>
      </p:sp>
    </p:spTree>
    <p:extLst>
      <p:ext uri="{BB962C8B-B14F-4D97-AF65-F5344CB8AC3E}">
        <p14:creationId xmlns:p14="http://schemas.microsoft.com/office/powerpoint/2010/main" xmlns="" val="2331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1000"/>
                                        <p:tgtEl>
                                          <p:spTgt spid="13"/>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10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10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1000"/>
                                        <p:tgtEl>
                                          <p:spTgt spid="16"/>
                                        </p:tgtEl>
                                      </p:cBhvr>
                                    </p:animEffect>
                                  </p:childTnLst>
                                </p:cTn>
                              </p:par>
                              <p:par>
                                <p:cTn id="41" presetID="22" presetClass="entr" presetSubtype="8"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10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1000"/>
                                        <p:tgtEl>
                                          <p:spTgt spid="1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1000"/>
                                        <p:tgtEl>
                                          <p:spTgt spid="19"/>
                                        </p:tgtEl>
                                      </p:cBhvr>
                                    </p:animEffect>
                                  </p:childTnLst>
                                </p:cTn>
                              </p:par>
                              <p:par>
                                <p:cTn id="50" presetID="22" presetClass="entr" presetSubtype="8"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1000"/>
                                        <p:tgtEl>
                                          <p:spTgt spid="2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10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1000"/>
                                        <p:tgtEl>
                                          <p:spTgt spid="22"/>
                                        </p:tgtEl>
                                      </p:cBhvr>
                                    </p:animEffect>
                                  </p:childTnLst>
                                </p:cTn>
                              </p:par>
                              <p:par>
                                <p:cTn id="59" presetID="22" presetClass="entr" presetSubtype="8"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1000"/>
                                        <p:tgtEl>
                                          <p:spTgt spid="2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1000"/>
                                        <p:tgtEl>
                                          <p:spTgt spid="25"/>
                                        </p:tgtEl>
                                      </p:cBhvr>
                                    </p:animEffect>
                                  </p:childTnLst>
                                </p:cTn>
                              </p:par>
                              <p:par>
                                <p:cTn id="68" presetID="22" presetClass="entr" presetSubtype="8"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10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1000"/>
                                        <p:tgtEl>
                                          <p:spTgt spid="2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left)">
                                      <p:cBhvr>
                                        <p:cTn id="76" dur="1000"/>
                                        <p:tgtEl>
                                          <p:spTgt spid="28"/>
                                        </p:tgtEl>
                                      </p:cBhvr>
                                    </p:animEffect>
                                  </p:childTnLst>
                                </p:cTn>
                              </p:par>
                              <p:par>
                                <p:cTn id="77" presetID="22" presetClass="entr" presetSubtype="8"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1000"/>
                                        <p:tgtEl>
                                          <p:spTgt spid="2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1000"/>
                                        <p:tgtEl>
                                          <p:spTgt spid="3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1000"/>
                                        <p:tgtEl>
                                          <p:spTgt spid="31"/>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left)">
                                      <p:cBhvr>
                                        <p:cTn id="88" dur="1000"/>
                                        <p:tgtEl>
                                          <p:spTgt spid="32"/>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left)">
                                      <p:cBhvr>
                                        <p:cTn id="91" dur="1000"/>
                                        <p:tgtEl>
                                          <p:spTgt spid="3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left)">
                                      <p:cBhvr>
                                        <p:cTn id="94" dur="1000"/>
                                        <p:tgtEl>
                                          <p:spTgt spid="3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left)">
                                      <p:cBhvr>
                                        <p:cTn id="97" dur="1000"/>
                                        <p:tgtEl>
                                          <p:spTgt spid="3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left)">
                                      <p:cBhvr>
                                        <p:cTn id="100" dur="1000"/>
                                        <p:tgtEl>
                                          <p:spTgt spid="3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left)">
                                      <p:cBhvr>
                                        <p:cTn id="103" dur="1000"/>
                                        <p:tgtEl>
                                          <p:spTgt spid="3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left)">
                                      <p:cBhvr>
                                        <p:cTn id="106" dur="1000"/>
                                        <p:tgtEl>
                                          <p:spTgt spid="38"/>
                                        </p:tgtEl>
                                      </p:cBhvr>
                                    </p:animEffect>
                                  </p:childTnLst>
                                </p:cTn>
                              </p:par>
                              <p:par>
                                <p:cTn id="107" presetID="22" presetClass="entr" presetSubtype="8"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1000"/>
                                        <p:tgtEl>
                                          <p:spTgt spid="3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1000"/>
                                        <p:tgtEl>
                                          <p:spTgt spid="40"/>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wipe(left)">
                                      <p:cBhvr>
                                        <p:cTn id="115" dur="1000"/>
                                        <p:tgtEl>
                                          <p:spTgt spid="41"/>
                                        </p:tgtEl>
                                      </p:cBhvr>
                                    </p:animEffect>
                                  </p:childTnLst>
                                </p:cTn>
                              </p:par>
                              <p:par>
                                <p:cTn id="116" presetID="22" presetClass="entr" presetSubtype="8" fill="hold"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wipe(left)">
                                      <p:cBhvr>
                                        <p:cTn id="118" dur="1000"/>
                                        <p:tgtEl>
                                          <p:spTgt spid="42"/>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wipe(left)">
                                      <p:cBhvr>
                                        <p:cTn id="121" dur="1000"/>
                                        <p:tgtEl>
                                          <p:spTgt spid="43"/>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left)">
                                      <p:cBhvr>
                                        <p:cTn id="124" dur="1000"/>
                                        <p:tgtEl>
                                          <p:spTgt spid="44"/>
                                        </p:tgtEl>
                                      </p:cBhvr>
                                    </p:animEffect>
                                  </p:childTnLst>
                                </p:cTn>
                              </p:par>
                              <p:par>
                                <p:cTn id="125" presetID="22" presetClass="entr" presetSubtype="8"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wipe(left)">
                                      <p:cBhvr>
                                        <p:cTn id="127" dur="1000"/>
                                        <p:tgtEl>
                                          <p:spTgt spid="45"/>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wipe(left)">
                                      <p:cBhvr>
                                        <p:cTn id="130" dur="1000"/>
                                        <p:tgtEl>
                                          <p:spTgt spid="46"/>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wipe(left)">
                                      <p:cBhvr>
                                        <p:cTn id="133" dur="1000"/>
                                        <p:tgtEl>
                                          <p:spTgt spid="47"/>
                                        </p:tgtEl>
                                      </p:cBhvr>
                                    </p:animEffect>
                                  </p:childTnLst>
                                </p:cTn>
                              </p:par>
                              <p:par>
                                <p:cTn id="134" presetID="22" presetClass="entr" presetSubtype="8" fill="hold"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wipe(left)">
                                      <p:cBhvr>
                                        <p:cTn id="136" dur="1000"/>
                                        <p:tgtEl>
                                          <p:spTgt spid="48"/>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left)">
                                      <p:cBhvr>
                                        <p:cTn id="139" dur="1000"/>
                                        <p:tgtEl>
                                          <p:spTgt spid="49"/>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wipe(left)">
                                      <p:cBhvr>
                                        <p:cTn id="142" dur="1000"/>
                                        <p:tgtEl>
                                          <p:spTgt spid="50"/>
                                        </p:tgtEl>
                                      </p:cBhvr>
                                    </p:animEffect>
                                  </p:childTnLst>
                                </p:cTn>
                              </p:par>
                              <p:par>
                                <p:cTn id="143" presetID="22" presetClass="entr" presetSubtype="8"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wipe(left)">
                                      <p:cBhvr>
                                        <p:cTn id="145" dur="1000"/>
                                        <p:tgtEl>
                                          <p:spTgt spid="51"/>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wipe(left)">
                                      <p:cBhvr>
                                        <p:cTn id="148" dur="1000"/>
                                        <p:tgtEl>
                                          <p:spTgt spid="52"/>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wipe(left)">
                                      <p:cBhvr>
                                        <p:cTn id="151" dur="1000"/>
                                        <p:tgtEl>
                                          <p:spTgt spid="53"/>
                                        </p:tgtEl>
                                      </p:cBhvr>
                                    </p:animEffect>
                                  </p:childTnLst>
                                </p:cTn>
                              </p:par>
                              <p:par>
                                <p:cTn id="152" presetID="22" presetClass="entr" presetSubtype="8" fill="hold"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left)">
                                      <p:cBhvr>
                                        <p:cTn id="154" dur="1000"/>
                                        <p:tgtEl>
                                          <p:spTgt spid="54"/>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left)">
                                      <p:cBhvr>
                                        <p:cTn id="157" dur="1000"/>
                                        <p:tgtEl>
                                          <p:spTgt spid="55"/>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wipe(left)">
                                      <p:cBhvr>
                                        <p:cTn id="160" dur="1000"/>
                                        <p:tgtEl>
                                          <p:spTgt spid="5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57"/>
                                        </p:tgtEl>
                                        <p:attrNameLst>
                                          <p:attrName>style.visibility</p:attrName>
                                        </p:attrNameLst>
                                      </p:cBhvr>
                                      <p:to>
                                        <p:strVal val="visible"/>
                                      </p:to>
                                    </p:set>
                                    <p:animEffect transition="in" filter="wipe(left)">
                                      <p:cBhvr>
                                        <p:cTn id="163" dur="1000"/>
                                        <p:tgtEl>
                                          <p:spTgt spid="57"/>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left)">
                                      <p:cBhvr>
                                        <p:cTn id="166" dur="1000"/>
                                        <p:tgtEl>
                                          <p:spTgt spid="58"/>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59"/>
                                        </p:tgtEl>
                                        <p:attrNameLst>
                                          <p:attrName>style.visibility</p:attrName>
                                        </p:attrNameLst>
                                      </p:cBhvr>
                                      <p:to>
                                        <p:strVal val="visible"/>
                                      </p:to>
                                    </p:set>
                                    <p:animEffect transition="in" filter="wipe(left)">
                                      <p:cBhvr>
                                        <p:cTn id="169" dur="1000"/>
                                        <p:tgtEl>
                                          <p:spTgt spid="59"/>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60"/>
                                        </p:tgtEl>
                                        <p:attrNameLst>
                                          <p:attrName>style.visibility</p:attrName>
                                        </p:attrNameLst>
                                      </p:cBhvr>
                                      <p:to>
                                        <p:strVal val="visible"/>
                                      </p:to>
                                    </p:set>
                                    <p:animEffect transition="in" filter="wipe(left)">
                                      <p:cBhvr>
                                        <p:cTn id="172" dur="1000"/>
                                        <p:tgtEl>
                                          <p:spTgt spid="60"/>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1000"/>
                                        <p:tgtEl>
                                          <p:spTgt spid="61"/>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2"/>
                                        </p:tgtEl>
                                        <p:attrNameLst>
                                          <p:attrName>style.visibility</p:attrName>
                                        </p:attrNameLst>
                                      </p:cBhvr>
                                      <p:to>
                                        <p:strVal val="visible"/>
                                      </p:to>
                                    </p:set>
                                    <p:animEffect transition="in" filter="wipe(left)">
                                      <p:cBhvr>
                                        <p:cTn id="178" dur="1000"/>
                                        <p:tgtEl>
                                          <p:spTgt spid="62"/>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63"/>
                                        </p:tgtEl>
                                        <p:attrNameLst>
                                          <p:attrName>style.visibility</p:attrName>
                                        </p:attrNameLst>
                                      </p:cBhvr>
                                      <p:to>
                                        <p:strVal val="visible"/>
                                      </p:to>
                                    </p:set>
                                    <p:animEffect transition="in" filter="wipe(left)">
                                      <p:cBhvr>
                                        <p:cTn id="181" dur="1000"/>
                                        <p:tgtEl>
                                          <p:spTgt spid="63"/>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4"/>
                                        </p:tgtEl>
                                        <p:attrNameLst>
                                          <p:attrName>style.visibility</p:attrName>
                                        </p:attrNameLst>
                                      </p:cBhvr>
                                      <p:to>
                                        <p:strVal val="visible"/>
                                      </p:to>
                                    </p:set>
                                    <p:animEffect transition="in" filter="wipe(left)">
                                      <p:cBhvr>
                                        <p:cTn id="18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27" grpId="0" animBg="1"/>
      <p:bldP spid="28" grpId="0" animBg="1"/>
      <p:bldP spid="30" grpId="0" animBg="1"/>
      <p:bldP spid="31" grpId="0"/>
      <p:bldP spid="32" grpId="0"/>
      <p:bldP spid="33" grpId="0"/>
      <p:bldP spid="34" grpId="0" animBg="1"/>
      <p:bldP spid="35" grpId="0"/>
      <p:bldP spid="36" grpId="0" animBg="1"/>
      <p:bldP spid="37" grpId="0"/>
      <p:bldP spid="38" grpId="0" animBg="1"/>
      <p:bldP spid="40" grpId="0" animBg="1"/>
      <p:bldP spid="41" grpId="0" animBg="1"/>
      <p:bldP spid="43" grpId="0" animBg="1"/>
      <p:bldP spid="44" grpId="0" animBg="1"/>
      <p:bldP spid="46" grpId="0" animBg="1"/>
      <p:bldP spid="47" grpId="0" animBg="1"/>
      <p:bldP spid="49" grpId="0" animBg="1"/>
      <p:bldP spid="50" grpId="0" animBg="1"/>
      <p:bldP spid="52" grpId="0" animBg="1"/>
      <p:bldP spid="53" grpId="0" animBg="1"/>
      <p:bldP spid="55" grpId="0" animBg="1"/>
      <p:bldP spid="56" grpId="0" animBg="1"/>
      <p:bldP spid="57" grpId="0" animBg="1"/>
      <p:bldP spid="58" grpId="0" animBg="1"/>
      <p:bldP spid="59" grpId="0"/>
      <p:bldP spid="60" grpId="0" animBg="1"/>
      <p:bldP spid="61" grpId="0" animBg="1"/>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by Feature Thoughts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968520139"/>
              </p:ext>
            </p:extLst>
          </p:nvPr>
        </p:nvGraphicFramePr>
        <p:xfrm>
          <a:off x="508000" y="989013"/>
          <a:ext cx="11172825" cy="5246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061483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Branch by Feature</a:t>
            </a:r>
            <a:endParaRPr lang="en-US" dirty="0"/>
          </a:p>
        </p:txBody>
      </p:sp>
      <p:sp>
        <p:nvSpPr>
          <p:cNvPr id="4" name="Subtitle 3"/>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xmlns="" val="4905549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941796"/>
          </a:xfrm>
        </p:spPr>
        <p:txBody>
          <a:bodyPr/>
          <a:lstStyle/>
          <a:p>
            <a:r>
              <a:rPr lang="en-US" dirty="0" smtClean="0"/>
              <a:t>Branching And Merging</a:t>
            </a:r>
            <a:br>
              <a:rPr lang="en-US" dirty="0" smtClean="0"/>
            </a:br>
            <a:r>
              <a:rPr lang="en-US" sz="2800" spc="0" dirty="0" smtClean="0">
                <a:ln>
                  <a:noFill/>
                </a:ln>
                <a:solidFill>
                  <a:srgbClr val="D6E032">
                    <a:alpha val="99000"/>
                  </a:srgbClr>
                </a:solidFill>
              </a:rPr>
              <a:t>Agenda</a:t>
            </a:r>
            <a:endParaRPr lang="en-US" sz="2800" dirty="0">
              <a:solidFill>
                <a:schemeClr val="tx2"/>
              </a:solidFill>
            </a:endParaRPr>
          </a:p>
        </p:txBody>
      </p:sp>
      <p:sp>
        <p:nvSpPr>
          <p:cNvPr id="3" name="Text Placeholder 2"/>
          <p:cNvSpPr>
            <a:spLocks noGrp="1"/>
          </p:cNvSpPr>
          <p:nvPr>
            <p:ph type="body" sz="quarter" idx="10"/>
          </p:nvPr>
        </p:nvSpPr>
        <p:spPr>
          <a:xfrm>
            <a:off x="507868" y="1520328"/>
            <a:ext cx="11173090" cy="2656112"/>
          </a:xfrm>
        </p:spPr>
        <p:txBody>
          <a:bodyPr/>
          <a:lstStyle/>
          <a:p>
            <a:r>
              <a:rPr lang="en-US" dirty="0" smtClean="0"/>
              <a:t>What are we trying to solve?</a:t>
            </a:r>
          </a:p>
          <a:p>
            <a:r>
              <a:rPr lang="en-US" dirty="0" smtClean="0"/>
              <a:t>Basic branching patterns and scenarios</a:t>
            </a:r>
          </a:p>
          <a:p>
            <a:pPr lvl="1"/>
            <a:r>
              <a:rPr lang="en-US" dirty="0" smtClean="0"/>
              <a:t>Branch by Release</a:t>
            </a:r>
          </a:p>
          <a:p>
            <a:pPr lvl="1"/>
            <a:r>
              <a:rPr lang="en-US" dirty="0" smtClean="0"/>
              <a:t>Branch by Quality</a:t>
            </a:r>
          </a:p>
          <a:p>
            <a:pPr lvl="1"/>
            <a:r>
              <a:rPr lang="en-US" dirty="0" smtClean="0"/>
              <a:t>Branch by Feature</a:t>
            </a:r>
          </a:p>
          <a:p>
            <a:r>
              <a:rPr lang="en-US" dirty="0" smtClean="0"/>
              <a:t>Selecting patterns to meet business needs</a:t>
            </a:r>
          </a:p>
        </p:txBody>
      </p:sp>
    </p:spTree>
    <p:extLst>
      <p:ext uri="{BB962C8B-B14F-4D97-AF65-F5344CB8AC3E}">
        <p14:creationId xmlns:p14="http://schemas.microsoft.com/office/powerpoint/2010/main" xmlns="" val="37116572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Scenarios</a:t>
            </a:r>
            <a:endParaRPr lang="en-US" dirty="0"/>
          </a:p>
        </p:txBody>
      </p:sp>
      <p:sp>
        <p:nvSpPr>
          <p:cNvPr id="4" name="Subtitle 3"/>
          <p:cNvSpPr>
            <a:spLocks noGrp="1"/>
          </p:cNvSpPr>
          <p:nvPr>
            <p:ph type="subTitle" idx="1"/>
          </p:nvPr>
        </p:nvSpPr>
        <p:spPr/>
        <p:txBody>
          <a:bodyPr/>
          <a:lstStyle/>
          <a:p>
            <a:r>
              <a:rPr lang="en-US" dirty="0" smtClean="0"/>
              <a:t>What to consider when deciding on a strategy</a:t>
            </a:r>
            <a:endParaRPr lang="en-US" dirty="0"/>
          </a:p>
        </p:txBody>
      </p:sp>
      <p:sp>
        <p:nvSpPr>
          <p:cNvPr id="5" name="Text Placeholder 4"/>
          <p:cNvSpPr>
            <a:spLocks noGrp="1"/>
          </p:cNvSpPr>
          <p:nvPr>
            <p:ph type="body" sz="quarter" idx="10"/>
          </p:nvPr>
        </p:nvSpPr>
        <p:spPr/>
        <p:txBody>
          <a:bodyPr/>
          <a:lstStyle/>
          <a:p>
            <a:r>
              <a:rPr lang="en-US" dirty="0" smtClean="0"/>
              <a:t>Discussion</a:t>
            </a:r>
            <a:endParaRPr lang="en-US" dirty="0"/>
          </a:p>
        </p:txBody>
      </p:sp>
    </p:spTree>
    <p:extLst>
      <p:ext uri="{BB962C8B-B14F-4D97-AF65-F5344CB8AC3E}">
        <p14:creationId xmlns:p14="http://schemas.microsoft.com/office/powerpoint/2010/main" xmlns="" val="30676201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941796"/>
          </a:xfrm>
        </p:spPr>
        <p:txBody>
          <a:bodyPr/>
          <a:lstStyle/>
          <a:p>
            <a:r>
              <a:rPr lang="en-US" dirty="0" smtClean="0"/>
              <a:t>Scenarios</a:t>
            </a:r>
            <a:br>
              <a:rPr lang="en-US" dirty="0" smtClean="0"/>
            </a:br>
            <a:r>
              <a:rPr lang="en-US" sz="2800" spc="0" dirty="0" smtClean="0">
                <a:ln>
                  <a:noFill/>
                </a:ln>
                <a:solidFill>
                  <a:srgbClr val="D6E032">
                    <a:alpha val="99000"/>
                  </a:srgbClr>
                </a:solidFill>
              </a:rPr>
              <a:t>What to consider when deciding on a strategy</a:t>
            </a:r>
            <a:endParaRPr lang="en-US" dirty="0"/>
          </a:p>
        </p:txBody>
      </p:sp>
      <p:sp>
        <p:nvSpPr>
          <p:cNvPr id="4" name="Content Placeholder 3"/>
          <p:cNvSpPr>
            <a:spLocks noGrp="1"/>
          </p:cNvSpPr>
          <p:nvPr>
            <p:ph idx="1"/>
          </p:nvPr>
        </p:nvSpPr>
        <p:spPr>
          <a:xfrm>
            <a:off x="507868" y="1495640"/>
            <a:ext cx="11172957" cy="3570208"/>
          </a:xfrm>
        </p:spPr>
        <p:txBody>
          <a:bodyPr/>
          <a:lstStyle/>
          <a:p>
            <a:r>
              <a:rPr lang="en-US" dirty="0" smtClean="0"/>
              <a:t>Customer can’t make up mind</a:t>
            </a:r>
          </a:p>
          <a:p>
            <a:pPr lvl="1"/>
            <a:r>
              <a:rPr lang="en-US" dirty="0" smtClean="0"/>
              <a:t>Branch by Feature, but include test integration branches</a:t>
            </a:r>
          </a:p>
          <a:p>
            <a:r>
              <a:rPr lang="en-US" dirty="0" smtClean="0"/>
              <a:t>Concurrent releases, not sure which feature in each release</a:t>
            </a:r>
          </a:p>
          <a:p>
            <a:pPr lvl="1"/>
            <a:r>
              <a:rPr lang="en-US" dirty="0" smtClean="0"/>
              <a:t>Branch by Release (mainline) + Branch by Feature </a:t>
            </a:r>
          </a:p>
          <a:p>
            <a:r>
              <a:rPr lang="en-US" dirty="0" smtClean="0"/>
              <a:t>Maintain only one release, short release (</a:t>
            </a:r>
            <a:r>
              <a:rPr lang="en-US" dirty="0" err="1" smtClean="0"/>
              <a:t>dev</a:t>
            </a:r>
            <a:r>
              <a:rPr lang="en-US" dirty="0" smtClean="0"/>
              <a:t> &amp; test) cycles</a:t>
            </a:r>
          </a:p>
          <a:p>
            <a:pPr lvl="1"/>
            <a:r>
              <a:rPr lang="en-US" dirty="0" smtClean="0"/>
              <a:t>Branch by Quality</a:t>
            </a:r>
          </a:p>
          <a:p>
            <a:r>
              <a:rPr lang="en-US" dirty="0" smtClean="0"/>
              <a:t>Maintain only one release, long release (</a:t>
            </a:r>
            <a:r>
              <a:rPr lang="en-US" dirty="0" err="1" smtClean="0"/>
              <a:t>dev</a:t>
            </a:r>
            <a:r>
              <a:rPr lang="en-US" dirty="0" smtClean="0"/>
              <a:t> &amp; test) cycles</a:t>
            </a:r>
          </a:p>
          <a:p>
            <a:pPr lvl="1"/>
            <a:r>
              <a:rPr lang="en-US" dirty="0" smtClean="0"/>
              <a:t>Branch by Release</a:t>
            </a:r>
          </a:p>
        </p:txBody>
      </p:sp>
    </p:spTree>
    <p:extLst>
      <p:ext uri="{BB962C8B-B14F-4D97-AF65-F5344CB8AC3E}">
        <p14:creationId xmlns:p14="http://schemas.microsoft.com/office/powerpoint/2010/main" xmlns="" val="36068748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 &amp; Answer</a:t>
            </a:r>
            <a:endParaRPr lang="en-US" dirty="0"/>
          </a:p>
        </p:txBody>
      </p:sp>
      <p:sp>
        <p:nvSpPr>
          <p:cNvPr id="3" name="Subtitle 2"/>
          <p:cNvSpPr>
            <a:spLocks noGrp="1"/>
          </p:cNvSpPr>
          <p:nvPr>
            <p:ph type="subTitle" idx="1"/>
          </p:nvPr>
        </p:nvSpPr>
        <p:spPr/>
        <p:txBody>
          <a:bodyPr/>
          <a:lstStyle/>
          <a:p>
            <a:r>
              <a:rPr lang="en-US" dirty="0" smtClean="0"/>
              <a:t>Any scenarios you want to discuss?</a:t>
            </a:r>
            <a:endParaRPr lang="en-US" dirty="0"/>
          </a:p>
        </p:txBody>
      </p:sp>
    </p:spTree>
    <p:extLst>
      <p:ext uri="{BB962C8B-B14F-4D97-AF65-F5344CB8AC3E}">
        <p14:creationId xmlns:p14="http://schemas.microsoft.com/office/powerpoint/2010/main" xmlns="" val="233370191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
        <p:nvSpPr>
          <p:cNvPr id="4" name="Rounded Rectangle 3"/>
          <p:cNvSpPr/>
          <p:nvPr/>
        </p:nvSpPr>
        <p:spPr bwMode="auto">
          <a:xfrm>
            <a:off x="507868" y="927101"/>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 name="Rectangle 5"/>
          <p:cNvSpPr/>
          <p:nvPr/>
        </p:nvSpPr>
        <p:spPr bwMode="white">
          <a:xfrm>
            <a:off x="507868" y="2400370"/>
            <a:ext cx="5332611" cy="369332"/>
          </a:xfrm>
          <a:prstGeom prst="rect">
            <a:avLst/>
          </a:prstGeom>
        </p:spPr>
        <p:txBody>
          <a:bodyPr wrap="square">
            <a:spAutoFit/>
          </a:bodyPr>
          <a:lstStyle/>
          <a:p>
            <a:pPr algn="ctr"/>
            <a:r>
              <a:rPr lang="en-US" dirty="0" smtClean="0">
                <a:solidFill>
                  <a:srgbClr val="FFFFFF"/>
                </a:solidFill>
                <a:hlinkClick r:id="rId3"/>
              </a:rPr>
              <a:t>www.microsoft.com/teched</a:t>
            </a:r>
            <a:endParaRPr lang="en-US" sz="1600" dirty="0"/>
          </a:p>
        </p:txBody>
      </p:sp>
      <p:sp>
        <p:nvSpPr>
          <p:cNvPr id="8" name="Rectangle 7"/>
          <p:cNvSpPr/>
          <p:nvPr/>
        </p:nvSpPr>
        <p:spPr bwMode="auto">
          <a:xfrm>
            <a:off x="507868" y="2009776"/>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 name="Rectangle 6"/>
          <p:cNvSpPr/>
          <p:nvPr/>
        </p:nvSpPr>
        <p:spPr>
          <a:xfrm>
            <a:off x="495171" y="2031097"/>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Sessions On-Demand &amp; Community</a:t>
            </a:r>
          </a:p>
        </p:txBody>
      </p:sp>
      <p:pic>
        <p:nvPicPr>
          <p:cNvPr id="9" name="Picture 8" descr="TechEd_online.png"/>
          <p:cNvPicPr>
            <a:picLocks noChangeAspect="1"/>
          </p:cNvPicPr>
          <p:nvPr/>
        </p:nvPicPr>
        <p:blipFill>
          <a:blip r:embed="rId4" cstate="screen"/>
          <a:stretch>
            <a:fillRect/>
          </a:stretch>
        </p:blipFill>
        <p:spPr bwMode="white">
          <a:xfrm>
            <a:off x="1975610" y="990632"/>
            <a:ext cx="2409825" cy="1076325"/>
          </a:xfrm>
          <a:prstGeom prst="rect">
            <a:avLst/>
          </a:prstGeom>
          <a:noFill/>
          <a:ln>
            <a:noFill/>
          </a:ln>
        </p:spPr>
      </p:pic>
      <p:sp>
        <p:nvSpPr>
          <p:cNvPr id="10" name="Rounded Rectangle 9"/>
          <p:cNvSpPr/>
          <p:nvPr/>
        </p:nvSpPr>
        <p:spPr bwMode="auto">
          <a:xfrm>
            <a:off x="6335650" y="927101"/>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6335650" y="2009776"/>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3" name="Rectangle 12"/>
          <p:cNvSpPr/>
          <p:nvPr/>
        </p:nvSpPr>
        <p:spPr>
          <a:xfrm>
            <a:off x="6322953" y="2031097"/>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Microsoft Certification &amp; Training Resources</a:t>
            </a:r>
          </a:p>
        </p:txBody>
      </p:sp>
      <p:sp>
        <p:nvSpPr>
          <p:cNvPr id="15" name="Rounded Rectangle 14"/>
          <p:cNvSpPr/>
          <p:nvPr/>
        </p:nvSpPr>
        <p:spPr bwMode="auto">
          <a:xfrm>
            <a:off x="507868" y="3119439"/>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7" name="Rectangle 16"/>
          <p:cNvSpPr/>
          <p:nvPr/>
        </p:nvSpPr>
        <p:spPr bwMode="auto">
          <a:xfrm>
            <a:off x="507868" y="4202114"/>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8" name="Rectangle 17"/>
          <p:cNvSpPr/>
          <p:nvPr/>
        </p:nvSpPr>
        <p:spPr>
          <a:xfrm>
            <a:off x="495171" y="4223435"/>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Resources for IT Professionals</a:t>
            </a:r>
          </a:p>
        </p:txBody>
      </p:sp>
      <p:sp>
        <p:nvSpPr>
          <p:cNvPr id="20" name="Rounded Rectangle 19"/>
          <p:cNvSpPr/>
          <p:nvPr/>
        </p:nvSpPr>
        <p:spPr bwMode="auto">
          <a:xfrm>
            <a:off x="6335650" y="3119439"/>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2" name="Rectangle 21"/>
          <p:cNvSpPr/>
          <p:nvPr/>
        </p:nvSpPr>
        <p:spPr bwMode="auto">
          <a:xfrm>
            <a:off x="6335650" y="4202114"/>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3" name="Rectangle 22"/>
          <p:cNvSpPr/>
          <p:nvPr/>
        </p:nvSpPr>
        <p:spPr>
          <a:xfrm>
            <a:off x="6322953" y="4223435"/>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Resources for Developers</a:t>
            </a:r>
          </a:p>
        </p:txBody>
      </p:sp>
      <p:sp>
        <p:nvSpPr>
          <p:cNvPr id="25" name="Rectangle 24"/>
          <p:cNvSpPr/>
          <p:nvPr/>
        </p:nvSpPr>
        <p:spPr bwMode="white">
          <a:xfrm>
            <a:off x="6322953" y="2409895"/>
            <a:ext cx="5358004" cy="369332"/>
          </a:xfrm>
          <a:prstGeom prst="rect">
            <a:avLst/>
          </a:prstGeom>
        </p:spPr>
        <p:txBody>
          <a:bodyPr wrap="square">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p>
        </p:txBody>
      </p:sp>
      <p:sp>
        <p:nvSpPr>
          <p:cNvPr id="26" name="Rectangle 25"/>
          <p:cNvSpPr/>
          <p:nvPr/>
        </p:nvSpPr>
        <p:spPr bwMode="white">
          <a:xfrm>
            <a:off x="507867" y="4598442"/>
            <a:ext cx="5307218" cy="369332"/>
          </a:xfrm>
          <a:prstGeom prst="rect">
            <a:avLst/>
          </a:prstGeom>
        </p:spPr>
        <p:txBody>
          <a:bodyPr wrap="square">
            <a:spAutoFit/>
          </a:bodyPr>
          <a:lstStyle/>
          <a:p>
            <a:pPr lvl="0" algn="ctr">
              <a:spcBef>
                <a:spcPts val="600"/>
              </a:spcBef>
              <a:buSzPct val="120000"/>
              <a:tabLst>
                <a:tab pos="1828800" algn="l"/>
              </a:tabLst>
              <a:defRPr/>
            </a:pPr>
            <a:r>
              <a:rPr lang="en-US" dirty="0" smtClean="0">
                <a:solidFill>
                  <a:srgbClr val="FFFFFF"/>
                </a:solidFill>
                <a:latin typeface="Calibri" pitchFamily="34" charset="0"/>
                <a:hlinkClick r:id="rId6"/>
              </a:rPr>
              <a:t>http://microsoft.com/technet</a:t>
            </a:r>
            <a:r>
              <a:rPr lang="en-US" b="1" dirty="0" smtClean="0">
                <a:solidFill>
                  <a:srgbClr val="FFFFFF"/>
                </a:solidFill>
                <a:latin typeface="Calibri" pitchFamily="34" charset="0"/>
              </a:rPr>
              <a:t>  </a:t>
            </a:r>
            <a:endParaRPr lang="en-US" dirty="0" smtClean="0">
              <a:solidFill>
                <a:srgbClr val="FFFFFF"/>
              </a:solidFill>
              <a:latin typeface="Calibri" pitchFamily="34" charset="0"/>
            </a:endParaRPr>
          </a:p>
        </p:txBody>
      </p:sp>
      <p:sp>
        <p:nvSpPr>
          <p:cNvPr id="27" name="Rectangle 26"/>
          <p:cNvSpPr/>
          <p:nvPr/>
        </p:nvSpPr>
        <p:spPr bwMode="white">
          <a:xfrm>
            <a:off x="6335649" y="4598442"/>
            <a:ext cx="5345308" cy="369332"/>
          </a:xfrm>
          <a:prstGeom prst="rect">
            <a:avLst/>
          </a:prstGeom>
        </p:spPr>
        <p:txBody>
          <a:bodyPr wrap="square" anchor="ctr">
            <a:spAutoFit/>
          </a:bodyPr>
          <a:lstStyle/>
          <a:p>
            <a:pPr lvl="0" algn="ctr">
              <a:spcBef>
                <a:spcPts val="600"/>
              </a:spcBef>
              <a:tabLst>
                <a:tab pos="1828800"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screen"/>
          <a:stretch>
            <a:fillRect/>
          </a:stretch>
        </p:blipFill>
        <p:spPr bwMode="white">
          <a:xfrm>
            <a:off x="657030" y="3226823"/>
            <a:ext cx="5046985" cy="1027750"/>
          </a:xfrm>
          <a:prstGeom prst="rect">
            <a:avLst/>
          </a:prstGeom>
          <a:noFill/>
          <a:ln>
            <a:noFill/>
          </a:ln>
        </p:spPr>
      </p:pic>
      <p:pic>
        <p:nvPicPr>
          <p:cNvPr id="29" name="Picture 28" descr="msdn_1inch_rgb.png"/>
          <p:cNvPicPr>
            <a:picLocks noChangeAspect="1"/>
          </p:cNvPicPr>
          <p:nvPr/>
        </p:nvPicPr>
        <p:blipFill>
          <a:blip cstate="screen"/>
          <a:stretch>
            <a:fillRect/>
          </a:stretch>
        </p:blipFill>
        <p:spPr bwMode="white">
          <a:xfrm>
            <a:off x="8079617" y="3183036"/>
            <a:ext cx="1857375" cy="942975"/>
          </a:xfrm>
          <a:prstGeom prst="rect">
            <a:avLst/>
          </a:prstGeom>
          <a:noFill/>
          <a:ln>
            <a:noFill/>
          </a:ln>
        </p:spPr>
      </p:pic>
      <p:pic>
        <p:nvPicPr>
          <p:cNvPr id="32" name="Picture 31" descr="ms_Learning_w.eps"/>
          <p:cNvPicPr>
            <a:picLocks noChangeAspect="1"/>
          </p:cNvPicPr>
          <p:nvPr/>
        </p:nvPicPr>
        <p:blipFill>
          <a:blip cstate="screen"/>
          <a:srcRect l="51467" r="43859"/>
          <a:stretch>
            <a:fillRect/>
          </a:stretch>
        </p:blipFill>
        <p:spPr bwMode="white">
          <a:xfrm>
            <a:off x="9052582" y="1158628"/>
            <a:ext cx="228700" cy="771334"/>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cstate="screen"/>
          <a:stretch>
            <a:fillRect/>
          </a:stretch>
        </p:blipFill>
        <p:spPr bwMode="white">
          <a:xfrm>
            <a:off x="6740692" y="1329899"/>
            <a:ext cx="2337342" cy="428793"/>
          </a:xfrm>
          <a:prstGeom prst="rect">
            <a:avLst/>
          </a:prstGeom>
          <a:noFill/>
          <a:ln>
            <a:noFill/>
          </a:ln>
        </p:spPr>
      </p:pic>
      <p:sp>
        <p:nvSpPr>
          <p:cNvPr id="34" name="TextBox 33"/>
          <p:cNvSpPr txBox="1"/>
          <p:nvPr/>
        </p:nvSpPr>
        <p:spPr bwMode="white">
          <a:xfrm>
            <a:off x="9270703" y="1328852"/>
            <a:ext cx="1408799" cy="430887"/>
          </a:xfrm>
          <a:prstGeom prst="rect">
            <a:avLst/>
          </a:prstGeom>
          <a:noFill/>
        </p:spPr>
        <p:txBody>
          <a:bodyPr wrap="square" lIns="0" tIns="0" rIns="0" bIns="0" rtlCol="0">
            <a:spAutoFit/>
          </a:bodyPr>
          <a:lstStyle/>
          <a:p>
            <a:r>
              <a:rPr lang="en-US" sz="2800" dirty="0" smtClean="0">
                <a:gradFill>
                  <a:gsLst>
                    <a:gs pos="0">
                      <a:schemeClr val="tx1"/>
                    </a:gs>
                    <a:gs pos="86000">
                      <a:schemeClr val="tx1"/>
                    </a:gs>
                  </a:gsLst>
                  <a:lin ang="5400000" scaled="0"/>
                </a:gradFill>
                <a:latin typeface="Segoe" pitchFamily="34" charset="0"/>
              </a:rPr>
              <a:t>Learning</a:t>
            </a:r>
          </a:p>
        </p:txBody>
      </p:sp>
    </p:spTree>
    <p:extLst>
      <p:ext uri="{BB962C8B-B14F-4D97-AF65-F5344CB8AC3E}">
        <p14:creationId xmlns:p14="http://schemas.microsoft.com/office/powerpoint/2010/main" xmlns="" val="15651247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787" y="4095750"/>
            <a:ext cx="5332611" cy="2105025"/>
          </a:xfrm>
          <a:prstGeom prst="rect">
            <a:avLst/>
          </a:prstGeom>
          <a:solidFill>
            <a:srgbClr val="FFFFFF">
              <a:alpha val="10196"/>
            </a:srgbClr>
          </a:solid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11" name="Rounded Rectangle 10"/>
          <p:cNvSpPr/>
          <p:nvPr/>
        </p:nvSpPr>
        <p:spPr bwMode="blackGray">
          <a:xfrm>
            <a:off x="1208032" y="4131399"/>
            <a:ext cx="404839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gradFill>
                  <a:gsLst>
                    <a:gs pos="0">
                      <a:schemeClr val="tx1"/>
                    </a:gs>
                    <a:gs pos="86000">
                      <a:schemeClr val="tx1"/>
                    </a:gs>
                  </a:gsLst>
                  <a:lin ang="5400000" scaled="0"/>
                </a:gradFill>
                <a:latin typeface="Segoe" pitchFamily="34" charset="0"/>
              </a:rPr>
              <a:t>Complete an evaluation on </a:t>
            </a:r>
            <a:r>
              <a:rPr lang="en-US" sz="3200" dirty="0" err="1" smtClean="0">
                <a:gradFill>
                  <a:gsLst>
                    <a:gs pos="0">
                      <a:schemeClr val="tx1"/>
                    </a:gs>
                    <a:gs pos="86000">
                      <a:schemeClr val="tx1"/>
                    </a:gs>
                  </a:gsLst>
                  <a:lin ang="5400000" scaled="0"/>
                </a:gradFill>
                <a:latin typeface="Segoe" pitchFamily="34" charset="0"/>
              </a:rPr>
              <a:t>CommNet</a:t>
            </a:r>
            <a:r>
              <a:rPr lang="en-US" sz="3200" dirty="0" smtClean="0">
                <a:gradFill>
                  <a:gsLst>
                    <a:gs pos="0">
                      <a:schemeClr val="tx1"/>
                    </a:gs>
                    <a:gs pos="86000">
                      <a:schemeClr val="tx1"/>
                    </a:gs>
                  </a:gsLst>
                  <a:lin ang="5400000" scaled="0"/>
                </a:gradFill>
                <a:latin typeface="Segoe" pitchFamily="34" charset="0"/>
              </a:rPr>
              <a:t> and </a:t>
            </a:r>
            <a:br>
              <a:rPr lang="en-US" sz="3200" dirty="0" smtClean="0">
                <a:gradFill>
                  <a:gsLst>
                    <a:gs pos="0">
                      <a:schemeClr val="tx1"/>
                    </a:gs>
                    <a:gs pos="86000">
                      <a:schemeClr val="tx1"/>
                    </a:gs>
                  </a:gsLst>
                  <a:lin ang="5400000" scaled="0"/>
                </a:gradFill>
                <a:latin typeface="Segoe" pitchFamily="34" charset="0"/>
              </a:rPr>
            </a:br>
            <a:r>
              <a:rPr lang="en-US" sz="3200" dirty="0" smtClean="0">
                <a:gradFill>
                  <a:gsLst>
                    <a:gs pos="0">
                      <a:schemeClr val="tx1"/>
                    </a:gs>
                    <a:gs pos="86000">
                      <a:schemeClr val="tx1"/>
                    </a:gs>
                  </a:gsLst>
                  <a:lin ang="5400000" scaled="0"/>
                </a:gradFill>
                <a:latin typeface="Segoe" pitchFamily="34" charset="0"/>
              </a:rPr>
              <a:t>enter to win!</a:t>
            </a:r>
          </a:p>
        </p:txBody>
      </p:sp>
      <p:sp>
        <p:nvSpPr>
          <p:cNvPr id="14" name="Rectangle 13"/>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pic>
        <p:nvPicPr>
          <p:cNvPr id="16" name="Picture 15" descr="2010Professional_web.png"/>
          <p:cNvPicPr>
            <a:picLocks noChangeAspect="1"/>
          </p:cNvPicPr>
          <p:nvPr/>
        </p:nvPicPr>
        <p:blipFill>
          <a:blip r:embed="rId3" cstate="screen"/>
          <a:stretch>
            <a:fillRect/>
          </a:stretch>
        </p:blipFill>
        <p:spPr>
          <a:xfrm>
            <a:off x="531812" y="372243"/>
            <a:ext cx="2485846" cy="3465120"/>
          </a:xfrm>
          <a:prstGeom prst="rect">
            <a:avLst/>
          </a:prstGeom>
          <a:noFill/>
          <a:ln>
            <a:noFill/>
          </a:ln>
        </p:spPr>
      </p:pic>
      <p:pic>
        <p:nvPicPr>
          <p:cNvPr id="17" name="Picture 5" descr="C:\Documents and Settings\Pennie\My Documents\TE09 Template\Jan2809\livemessengergold.png"/>
          <p:cNvPicPr>
            <a:picLocks noChangeAspect="1" noChangeArrowheads="1"/>
          </p:cNvPicPr>
          <p:nvPr/>
        </p:nvPicPr>
        <p:blipFill>
          <a:blip r:embed="rId4" cstate="screen"/>
          <a:stretch>
            <a:fillRect/>
          </a:stretch>
        </p:blipFill>
        <p:spPr bwMode="auto">
          <a:xfrm>
            <a:off x="3974384" y="1315358"/>
            <a:ext cx="2525469" cy="2525469"/>
          </a:xfrm>
          <a:prstGeom prst="rect">
            <a:avLst/>
          </a:prstGeom>
          <a:noFill/>
          <a:ln>
            <a:noFill/>
          </a:ln>
        </p:spPr>
      </p:pic>
      <p:pic>
        <p:nvPicPr>
          <p:cNvPr id="9" name="Picture 8" descr="cboxrockband2.jpg"/>
          <p:cNvPicPr>
            <a:picLocks noChangeAspect="1"/>
          </p:cNvPicPr>
          <p:nvPr/>
        </p:nvPicPr>
        <p:blipFill>
          <a:blip r:embed="rId5" cstate="screen"/>
          <a:stretch>
            <a:fillRect/>
          </a:stretch>
        </p:blipFill>
        <p:spPr>
          <a:xfrm>
            <a:off x="7348600" y="2067465"/>
            <a:ext cx="1954168" cy="2676940"/>
          </a:xfrm>
          <a:prstGeom prst="rect">
            <a:avLst/>
          </a:prstGeom>
          <a:noFill/>
          <a:ln>
            <a:noFill/>
          </a:ln>
          <a:effectLst/>
          <a:scene3d>
            <a:camera prst="perspectiveFront" fov="5100000">
              <a:rot lat="0" lon="19799991" rev="0"/>
            </a:camera>
            <a:lightRig rig="flood" dir="t">
              <a:rot lat="0" lon="0" rev="13800000"/>
            </a:lightRig>
          </a:scene3d>
          <a:sp3d extrusionH="107950" prstMaterial="plastic">
            <a:bevelB/>
          </a:sp3d>
        </p:spPr>
      </p:pic>
      <p:pic>
        <p:nvPicPr>
          <p:cNvPr id="10" name="Picture 9" descr="zune-hd-platinum-32gb.png"/>
          <p:cNvPicPr>
            <a:picLocks noChangeAspect="1"/>
          </p:cNvPicPr>
          <p:nvPr/>
        </p:nvPicPr>
        <p:blipFill>
          <a:blip r:embed="rId6" cstate="screen"/>
          <a:stretch>
            <a:fillRect/>
          </a:stretch>
        </p:blipFill>
        <p:spPr>
          <a:xfrm>
            <a:off x="10244453" y="2839842"/>
            <a:ext cx="1371600" cy="2639386"/>
          </a:xfrm>
          <a:prstGeom prst="rect">
            <a:avLst/>
          </a:prstGeom>
          <a:noFill/>
          <a:ln>
            <a:noFill/>
          </a:ln>
          <a:effectLst/>
          <a:scene3d>
            <a:camera prst="perspectiveFront" fov="5100000">
              <a:rot lat="0" lon="19799991" rev="0"/>
            </a:camera>
            <a:lightRig rig="flood" dir="t">
              <a:rot lat="0" lon="0" rev="13800000"/>
            </a:lightRig>
          </a:scene3d>
          <a:sp3d extrusionH="107950" prstMaterial="plastic">
            <a:bevelB/>
          </a:sp3d>
        </p:spPr>
      </p:pic>
    </p:spTree>
    <p:extLst>
      <p:ext uri="{BB962C8B-B14F-4D97-AF65-F5344CB8AC3E}">
        <p14:creationId xmlns:p14="http://schemas.microsoft.com/office/powerpoint/2010/main" xmlns="" val="1364199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4" presetClass="path" presetSubtype="0" decel="50000" fill="hold" grpId="1" nodeType="withEffect">
                                  <p:stCondLst>
                                    <p:cond delay="0"/>
                                  </p:stCondLst>
                                  <p:childTnLst>
                                    <p:animMotion origin="layout" path="M -0.5 0.00371 L -4.16667E-6 -2.59259E-6 " pathEditMode="relative" rAng="0" ptsTypes="AA">
                                      <p:cBhvr>
                                        <p:cTn id="9" dur="1000" fill="hold"/>
                                        <p:tgtEl>
                                          <p:spTgt spid="11"/>
                                        </p:tgtEl>
                                        <p:attrNameLst>
                                          <p:attrName>ppt_x</p:attrName>
                                          <p:attrName>ppt_y</p:attrName>
                                        </p:attrNameLst>
                                      </p:cBhvr>
                                      <p:rCtr x="25000" y="-200"/>
                                    </p:animMotion>
                                  </p:childTnLst>
                                </p:cTn>
                              </p:par>
                              <p:par>
                                <p:cTn id="10" presetID="2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00" y="228600"/>
            <a:ext cx="11172825" cy="1938992"/>
          </a:xfrm>
          <a:prstGeom prst="rect">
            <a:avLst/>
          </a:prstGeom>
        </p:spPr>
        <p:txBody>
          <a:bodyPr wrap="square">
            <a:spAutoFit/>
          </a:bodyPr>
          <a:lstStyle/>
          <a:p>
            <a:pPr algn="ctr"/>
            <a:r>
              <a:rPr lang="en-US" sz="4000" dirty="0"/>
              <a:t>Sign up for Tech·Ed 2011 and save $500 </a:t>
            </a:r>
            <a:br>
              <a:rPr lang="en-US" sz="4000" dirty="0"/>
            </a:br>
            <a:r>
              <a:rPr lang="en-US" sz="4000" dirty="0"/>
              <a:t>starting June 8 – June 31</a:t>
            </a:r>
            <a:r>
              <a:rPr lang="en-US" sz="4000" baseline="30000" dirty="0"/>
              <a:t>st</a:t>
            </a:r>
            <a:endParaRPr lang="en-US" sz="4000" dirty="0"/>
          </a:p>
          <a:p>
            <a:pPr algn="ctr"/>
            <a:r>
              <a:rPr lang="en-US" sz="4000" dirty="0">
                <a:hlinkClick r:id="rId2" action="ppaction://hlinkfile"/>
              </a:rPr>
              <a:t>http://</a:t>
            </a:r>
            <a:r>
              <a:rPr lang="en-US" sz="4000" dirty="0" smtClean="0">
                <a:hlinkClick r:id="rId2" action="ppaction://hlinkfile"/>
              </a:rPr>
              <a:t>northamerica.msteched.com/registration</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97386" y="2336613"/>
            <a:ext cx="9794054" cy="2371192"/>
          </a:xfrm>
          <a:prstGeom prst="rect">
            <a:avLst/>
          </a:prstGeom>
        </p:spPr>
      </p:pic>
      <p:sp>
        <p:nvSpPr>
          <p:cNvPr id="6" name="Rectangle 5"/>
          <p:cNvSpPr/>
          <p:nvPr/>
        </p:nvSpPr>
        <p:spPr>
          <a:xfrm>
            <a:off x="508001" y="4126215"/>
            <a:ext cx="11172824" cy="2800767"/>
          </a:xfrm>
          <a:prstGeom prst="rect">
            <a:avLst/>
          </a:prstGeom>
        </p:spPr>
        <p:txBody>
          <a:bodyPr wrap="square">
            <a:spAutoFit/>
          </a:bodyPr>
          <a:lstStyle/>
          <a:p>
            <a:pPr algn="ctr"/>
            <a:r>
              <a:rPr lang="en-US" sz="3600" dirty="0"/>
              <a:t> </a:t>
            </a:r>
          </a:p>
          <a:p>
            <a:pPr algn="ctr"/>
            <a:r>
              <a:rPr lang="en-US" sz="3200" dirty="0"/>
              <a:t>You can also register at the </a:t>
            </a:r>
            <a:r>
              <a:rPr lang="en-US" sz="3200" dirty="0" smtClean="0"/>
              <a:t/>
            </a:r>
            <a:br>
              <a:rPr lang="en-US" sz="3200" dirty="0" smtClean="0"/>
            </a:br>
            <a:r>
              <a:rPr lang="en-US" sz="3200" dirty="0" smtClean="0"/>
              <a:t>North </a:t>
            </a:r>
            <a:r>
              <a:rPr lang="en-US" sz="3200" dirty="0"/>
              <a:t>America 2011 </a:t>
            </a:r>
            <a:r>
              <a:rPr lang="en-US" sz="3200" dirty="0" smtClean="0"/>
              <a:t>kiosk </a:t>
            </a:r>
            <a:r>
              <a:rPr lang="en-US" sz="3200" dirty="0"/>
              <a:t>located at </a:t>
            </a:r>
            <a:r>
              <a:rPr lang="en-US" sz="3200" dirty="0" smtClean="0"/>
              <a:t>registration</a:t>
            </a:r>
            <a:br>
              <a:rPr lang="en-US" sz="3200" dirty="0" smtClean="0"/>
            </a:br>
            <a:r>
              <a:rPr lang="en-US" sz="3600" dirty="0"/>
              <a:t>Join us in Atlanta next year</a:t>
            </a:r>
            <a:endParaRPr lang="en-US" sz="3200" dirty="0"/>
          </a:p>
          <a:p>
            <a:pPr algn="ctr"/>
            <a:r>
              <a:rPr lang="en-US" sz="3600" dirty="0" smtClean="0"/>
              <a:t> </a:t>
            </a:r>
            <a:endParaRPr lang="en-US" sz="3600" dirty="0"/>
          </a:p>
        </p:txBody>
      </p:sp>
    </p:spTree>
    <p:extLst>
      <p:ext uri="{BB962C8B-B14F-4D97-AF65-F5344CB8AC3E}">
        <p14:creationId xmlns:p14="http://schemas.microsoft.com/office/powerpoint/2010/main" xmlns="" val="29807559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4" cstate="screen"/>
          <a:stretch>
            <a:fillRect/>
          </a:stretch>
        </p:blipFill>
        <p:spPr bwMode="black">
          <a:xfrm>
            <a:off x="3520225" y="2985020"/>
            <a:ext cx="5148375" cy="887960"/>
          </a:xfrm>
          <a:prstGeom prst="rect">
            <a:avLst/>
          </a:prstGeom>
          <a:noFill/>
          <a:ln>
            <a:noFill/>
          </a:ln>
        </p:spPr>
      </p:pic>
      <p:sp>
        <p:nvSpPr>
          <p:cNvPr id="5" name="Text Box 3"/>
          <p:cNvSpPr txBox="1">
            <a:spLocks noChangeArrowheads="1"/>
          </p:cNvSpPr>
          <p:nvPr/>
        </p:nvSpPr>
        <p:spPr bwMode="blackWhite">
          <a:xfrm>
            <a:off x="507868" y="5980056"/>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problems does branching solve?</a:t>
            </a:r>
            <a:endParaRPr lang="en-US" dirty="0"/>
          </a:p>
        </p:txBody>
      </p:sp>
      <p:sp>
        <p:nvSpPr>
          <p:cNvPr id="6" name="Content Placeholder 5"/>
          <p:cNvSpPr>
            <a:spLocks noGrp="1"/>
          </p:cNvSpPr>
          <p:nvPr>
            <p:ph sz="half" idx="2"/>
          </p:nvPr>
        </p:nvSpPr>
        <p:spPr>
          <a:xfrm>
            <a:off x="6195854" y="989013"/>
            <a:ext cx="5484971" cy="4093428"/>
          </a:xfrm>
        </p:spPr>
        <p:txBody>
          <a:bodyPr/>
          <a:lstStyle/>
          <a:p>
            <a:r>
              <a:rPr lang="en-US" dirty="0" smtClean="0"/>
              <a:t>Know what code was released</a:t>
            </a:r>
          </a:p>
          <a:p>
            <a:r>
              <a:rPr lang="en-US" dirty="0" smtClean="0"/>
              <a:t>Don’t release code that isn’t ready</a:t>
            </a:r>
          </a:p>
          <a:p>
            <a:r>
              <a:rPr lang="en-US" dirty="0" smtClean="0"/>
              <a:t>Allow developers to experiment</a:t>
            </a:r>
          </a:p>
          <a:p>
            <a:r>
              <a:rPr lang="en-US" dirty="0" smtClean="0"/>
              <a:t>Independent construction of features</a:t>
            </a:r>
          </a:p>
          <a:p>
            <a:r>
              <a:rPr lang="en-US" dirty="0" smtClean="0"/>
              <a:t>Code freeze</a:t>
            </a:r>
          </a:p>
          <a:p>
            <a:endParaRPr lang="en-US" dirty="0"/>
          </a:p>
          <a:p>
            <a:endParaRPr lang="en-US" dirty="0" smtClean="0"/>
          </a:p>
          <a:p>
            <a:r>
              <a:rPr lang="en-US" dirty="0" smtClean="0"/>
              <a:t>Bottom line… reduce risk</a:t>
            </a:r>
          </a:p>
        </p:txBody>
      </p:sp>
      <p:pic>
        <p:nvPicPr>
          <p:cNvPr id="7" name="Content Placeholder 6" descr="Thinking man and b.png"/>
          <p:cNvPicPr>
            <a:picLocks noGrp="1" noChangeAspect="1"/>
          </p:cNvPicPr>
          <p:nvPr>
            <p:ph sz="half" idx="1"/>
          </p:nvPr>
        </p:nvPicPr>
        <p:blipFill>
          <a:blip r:embed="rId2"/>
          <a:stretch>
            <a:fillRect/>
          </a:stretch>
        </p:blipFill>
        <p:spPr>
          <a:xfrm>
            <a:off x="653692" y="1180083"/>
            <a:ext cx="4887300" cy="4795089"/>
          </a:xfrm>
          <a:prstGeom prst="rect">
            <a:avLst/>
          </a:prstGeom>
        </p:spPr>
      </p:pic>
    </p:spTree>
    <p:extLst>
      <p:ext uri="{BB962C8B-B14F-4D97-AF65-F5344CB8AC3E}">
        <p14:creationId xmlns:p14="http://schemas.microsoft.com/office/powerpoint/2010/main" xmlns="" val="31782988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Branching Patterns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xmlns="" val="30012372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By Release (Staircase)</a:t>
            </a:r>
            <a:endParaRPr lang="en-US" dirty="0"/>
          </a:p>
        </p:txBody>
      </p:sp>
      <p:sp>
        <p:nvSpPr>
          <p:cNvPr id="142" name="Content Placeholder 141"/>
          <p:cNvSpPr>
            <a:spLocks noGrp="1"/>
          </p:cNvSpPr>
          <p:nvPr>
            <p:ph sz="half" idx="2"/>
          </p:nvPr>
        </p:nvSpPr>
        <p:spPr>
          <a:xfrm>
            <a:off x="5387248" y="1311007"/>
            <a:ext cx="6293577" cy="4616804"/>
          </a:xfrm>
        </p:spPr>
        <p:txBody>
          <a:bodyPr/>
          <a:lstStyle/>
          <a:p>
            <a:r>
              <a:rPr lang="en-US" dirty="0"/>
              <a:t>Maintain releases separately</a:t>
            </a:r>
          </a:p>
          <a:p>
            <a:r>
              <a:rPr lang="en-US" dirty="0"/>
              <a:t>Allows for fairly easy promotion of fixes which effect multiple versions</a:t>
            </a:r>
          </a:p>
          <a:p>
            <a:r>
              <a:rPr lang="en-US" dirty="0"/>
              <a:t>Easy handling of test cycles and timing</a:t>
            </a:r>
          </a:p>
          <a:p>
            <a:r>
              <a:rPr lang="en-US" dirty="0"/>
              <a:t>Can be used for single releases (as in a web application)</a:t>
            </a:r>
          </a:p>
          <a:p>
            <a:r>
              <a:rPr lang="en-US" dirty="0"/>
              <a:t>Can be used for multiple releases (having to maintain multiple versions at the same time</a:t>
            </a:r>
            <a:r>
              <a:rPr lang="en-US" dirty="0" smtClean="0"/>
              <a:t>)</a:t>
            </a:r>
            <a:endParaRPr lang="en-US" dirty="0"/>
          </a:p>
        </p:txBody>
      </p:sp>
      <p:sp>
        <p:nvSpPr>
          <p:cNvPr id="44" name="Rounded Rectangle 43"/>
          <p:cNvSpPr/>
          <p:nvPr/>
        </p:nvSpPr>
        <p:spPr>
          <a:xfrm>
            <a:off x="208218" y="4707053"/>
            <a:ext cx="2286000" cy="1555376"/>
          </a:xfrm>
          <a:prstGeom prst="roundRect">
            <a:avLst/>
          </a:prstGeom>
          <a:ln>
            <a:solidFill>
              <a:schemeClr val="tx1">
                <a:lumMod val="90000"/>
              </a:schemeClr>
            </a:solidFill>
          </a:ln>
        </p:spPr>
        <p:style>
          <a:lnRef idx="1">
            <a:schemeClr val="accent6"/>
          </a:lnRef>
          <a:fillRef idx="1002">
            <a:schemeClr val="lt1"/>
          </a:fillRef>
          <a:effectRef idx="1">
            <a:schemeClr val="accent6"/>
          </a:effectRef>
          <a:fontRef idx="minor">
            <a:schemeClr val="dk1"/>
          </a:fontRef>
        </p:style>
        <p:txBody>
          <a:bodyPr rtlCol="0" anchor="ctr"/>
          <a:lstStyle/>
          <a:p>
            <a:pPr algn="ctr"/>
            <a:endParaRPr lang="en-US"/>
          </a:p>
        </p:txBody>
      </p:sp>
      <p:sp>
        <p:nvSpPr>
          <p:cNvPr id="45" name="TextBox 44"/>
          <p:cNvSpPr txBox="1"/>
          <p:nvPr/>
        </p:nvSpPr>
        <p:spPr>
          <a:xfrm rot="16200000">
            <a:off x="-27904" y="5431752"/>
            <a:ext cx="718466"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LEGEND</a:t>
            </a:r>
            <a:endParaRPr lang="en-US" sz="1000" b="1" dirty="0">
              <a:solidFill>
                <a:schemeClr val="tx1">
                  <a:lumMod val="10000"/>
                </a:schemeClr>
              </a:solidFill>
              <a:latin typeface="Arial" pitchFamily="34" charset="0"/>
              <a:cs typeface="Arial" pitchFamily="34" charset="0"/>
            </a:endParaRPr>
          </a:p>
        </p:txBody>
      </p:sp>
      <p:sp>
        <p:nvSpPr>
          <p:cNvPr id="46" name="Flowchart: Connector 45"/>
          <p:cNvSpPr/>
          <p:nvPr/>
        </p:nvSpPr>
        <p:spPr>
          <a:xfrm>
            <a:off x="542954" y="4997509"/>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47" name="TextBox 46"/>
          <p:cNvSpPr txBox="1"/>
          <p:nvPr/>
        </p:nvSpPr>
        <p:spPr>
          <a:xfrm>
            <a:off x="1098311" y="4872900"/>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a:t>
            </a:r>
            <a:endParaRPr lang="en-US" sz="1000" b="1" dirty="0">
              <a:solidFill>
                <a:schemeClr val="tx1">
                  <a:lumMod val="10000"/>
                </a:schemeClr>
              </a:solidFill>
              <a:latin typeface="Arial" pitchFamily="34" charset="0"/>
              <a:cs typeface="Arial" pitchFamily="34" charset="0"/>
            </a:endParaRPr>
          </a:p>
        </p:txBody>
      </p:sp>
      <p:sp>
        <p:nvSpPr>
          <p:cNvPr id="48" name="Rectangle 47"/>
          <p:cNvSpPr/>
          <p:nvPr/>
        </p:nvSpPr>
        <p:spPr>
          <a:xfrm>
            <a:off x="542954" y="5378509"/>
            <a:ext cx="4572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49" name="Group 54"/>
          <p:cNvGrpSpPr/>
          <p:nvPr/>
        </p:nvGrpSpPr>
        <p:grpSpPr>
          <a:xfrm>
            <a:off x="542954" y="5683309"/>
            <a:ext cx="457200" cy="76200"/>
            <a:chOff x="2396704" y="2488722"/>
            <a:chExt cx="1202526" cy="76200"/>
          </a:xfrm>
        </p:grpSpPr>
        <p:sp>
          <p:nvSpPr>
            <p:cNvPr id="50" name="Rectangle 49"/>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Rectangle 50"/>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Rectangle 51"/>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Rectangle 52"/>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Rectangle 53"/>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Rectangle 54"/>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56" name="Group 55"/>
          <p:cNvGrpSpPr/>
          <p:nvPr/>
        </p:nvGrpSpPr>
        <p:grpSpPr>
          <a:xfrm>
            <a:off x="542954" y="5957629"/>
            <a:ext cx="457200" cy="76200"/>
            <a:chOff x="2396704" y="2488722"/>
            <a:chExt cx="1202526" cy="76200"/>
          </a:xfrm>
          <a:solidFill>
            <a:srgbClr val="9B282A"/>
          </a:solidFill>
          <a:effectLst>
            <a:outerShdw blurRad="50800" dist="25400" dir="5400000" algn="t" rotWithShape="0">
              <a:prstClr val="black">
                <a:alpha val="40000"/>
              </a:prstClr>
            </a:outerShdw>
          </a:effectLst>
        </p:grpSpPr>
        <p:sp>
          <p:nvSpPr>
            <p:cNvPr id="57" name="Rectangle 56"/>
            <p:cNvSpPr/>
            <p:nvPr/>
          </p:nvSpPr>
          <p:spPr>
            <a:xfrm>
              <a:off x="239670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8" name="Rectangle 57"/>
            <p:cNvSpPr/>
            <p:nvPr/>
          </p:nvSpPr>
          <p:spPr>
            <a:xfrm>
              <a:off x="261006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9" name="Rectangle 58"/>
            <p:cNvSpPr/>
            <p:nvPr/>
          </p:nvSpPr>
          <p:spPr>
            <a:xfrm>
              <a:off x="282342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0" name="Rectangle 59"/>
            <p:cNvSpPr/>
            <p:nvPr/>
          </p:nvSpPr>
          <p:spPr>
            <a:xfrm>
              <a:off x="303678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1" name="Rectangle 60"/>
            <p:cNvSpPr/>
            <p:nvPr/>
          </p:nvSpPr>
          <p:spPr>
            <a:xfrm>
              <a:off x="325014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2" name="Rectangle 61"/>
            <p:cNvSpPr/>
            <p:nvPr/>
          </p:nvSpPr>
          <p:spPr>
            <a:xfrm>
              <a:off x="3462070"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63" name="TextBox 62"/>
          <p:cNvSpPr txBox="1"/>
          <p:nvPr/>
        </p:nvSpPr>
        <p:spPr>
          <a:xfrm>
            <a:off x="1098311" y="5271829"/>
            <a:ext cx="987771"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Development</a:t>
            </a:r>
            <a:endParaRPr lang="en-US" sz="1000" b="1" dirty="0">
              <a:solidFill>
                <a:schemeClr val="tx1">
                  <a:lumMod val="10000"/>
                </a:schemeClr>
              </a:solidFill>
              <a:latin typeface="Arial" pitchFamily="34" charset="0"/>
              <a:cs typeface="Arial" pitchFamily="34" charset="0"/>
            </a:endParaRPr>
          </a:p>
        </p:txBody>
      </p:sp>
      <p:sp>
        <p:nvSpPr>
          <p:cNvPr id="64" name="TextBox 63"/>
          <p:cNvSpPr txBox="1"/>
          <p:nvPr/>
        </p:nvSpPr>
        <p:spPr>
          <a:xfrm>
            <a:off x="1098311" y="5559008"/>
            <a:ext cx="447558"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Test</a:t>
            </a:r>
            <a:endParaRPr lang="en-US" sz="1000" b="1" dirty="0">
              <a:solidFill>
                <a:schemeClr val="tx1">
                  <a:lumMod val="10000"/>
                </a:schemeClr>
              </a:solidFill>
              <a:latin typeface="Arial" pitchFamily="34" charset="0"/>
              <a:cs typeface="Arial" pitchFamily="34" charset="0"/>
            </a:endParaRPr>
          </a:p>
        </p:txBody>
      </p:sp>
      <p:sp>
        <p:nvSpPr>
          <p:cNvPr id="65" name="TextBox 64"/>
          <p:cNvSpPr txBox="1"/>
          <p:nvPr/>
        </p:nvSpPr>
        <p:spPr>
          <a:xfrm>
            <a:off x="1098311" y="5863808"/>
            <a:ext cx="861133"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Production</a:t>
            </a:r>
            <a:endParaRPr lang="en-US" sz="1000" b="1" dirty="0">
              <a:solidFill>
                <a:schemeClr val="tx1">
                  <a:lumMod val="10000"/>
                </a:schemeClr>
              </a:solidFill>
              <a:latin typeface="Arial" pitchFamily="34" charset="0"/>
              <a:cs typeface="Arial" pitchFamily="34" charset="0"/>
            </a:endParaRPr>
          </a:p>
        </p:txBody>
      </p:sp>
      <p:grpSp>
        <p:nvGrpSpPr>
          <p:cNvPr id="66" name="Group 62"/>
          <p:cNvGrpSpPr/>
          <p:nvPr/>
        </p:nvGrpSpPr>
        <p:grpSpPr>
          <a:xfrm>
            <a:off x="3365289" y="2941113"/>
            <a:ext cx="1202526" cy="76200"/>
            <a:chOff x="2396704" y="2488722"/>
            <a:chExt cx="1202526" cy="76200"/>
          </a:xfrm>
        </p:grpSpPr>
        <p:sp>
          <p:nvSpPr>
            <p:cNvPr id="67" name="Rectangle 66"/>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8" name="Rectangle 67"/>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Rectangle 68"/>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0" name="Rectangle 69"/>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1" name="Rectangle 70"/>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2" name="Rectangle 71"/>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3" name="Group 54"/>
          <p:cNvGrpSpPr/>
          <p:nvPr/>
        </p:nvGrpSpPr>
        <p:grpSpPr>
          <a:xfrm>
            <a:off x="2098043" y="2018087"/>
            <a:ext cx="1202526" cy="76200"/>
            <a:chOff x="2396704" y="2488722"/>
            <a:chExt cx="1202526" cy="76200"/>
          </a:xfrm>
        </p:grpSpPr>
        <p:sp>
          <p:nvSpPr>
            <p:cNvPr id="74" name="Rectangle 73"/>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5" name="Rectangle 74"/>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6" name="Rectangle 75"/>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7" name="Rectangle 76"/>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8" name="Rectangle 77"/>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9" name="Rectangle 78"/>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80" name="Rectangle 79"/>
          <p:cNvSpPr/>
          <p:nvPr/>
        </p:nvSpPr>
        <p:spPr>
          <a:xfrm>
            <a:off x="3259615" y="3846887"/>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1" name="Rectangle 80"/>
          <p:cNvSpPr/>
          <p:nvPr/>
        </p:nvSpPr>
        <p:spPr>
          <a:xfrm>
            <a:off x="1997285" y="2925295"/>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2" name="Rectangle 81"/>
          <p:cNvSpPr/>
          <p:nvPr/>
        </p:nvSpPr>
        <p:spPr>
          <a:xfrm>
            <a:off x="711945" y="2009461"/>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3" name="TextBox 82"/>
          <p:cNvSpPr txBox="1"/>
          <p:nvPr/>
        </p:nvSpPr>
        <p:spPr>
          <a:xfrm>
            <a:off x="388217" y="1934655"/>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R1</a:t>
            </a:r>
            <a:endParaRPr lang="en-US" sz="1000" b="1" dirty="0">
              <a:latin typeface="Arial" pitchFamily="34" charset="0"/>
              <a:cs typeface="Arial" pitchFamily="34" charset="0"/>
            </a:endParaRPr>
          </a:p>
        </p:txBody>
      </p:sp>
      <p:sp>
        <p:nvSpPr>
          <p:cNvPr id="84" name="TextBox 83"/>
          <p:cNvSpPr txBox="1"/>
          <p:nvPr/>
        </p:nvSpPr>
        <p:spPr>
          <a:xfrm>
            <a:off x="1552367" y="2849055"/>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R2</a:t>
            </a:r>
            <a:endParaRPr lang="en-US" sz="1000" b="1" dirty="0">
              <a:latin typeface="Arial" pitchFamily="34" charset="0"/>
              <a:cs typeface="Arial" pitchFamily="34" charset="0"/>
            </a:endParaRPr>
          </a:p>
        </p:txBody>
      </p:sp>
      <p:sp>
        <p:nvSpPr>
          <p:cNvPr id="85" name="TextBox 84"/>
          <p:cNvSpPr txBox="1"/>
          <p:nvPr/>
        </p:nvSpPr>
        <p:spPr>
          <a:xfrm>
            <a:off x="2826617" y="3763495"/>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R3</a:t>
            </a:r>
          </a:p>
        </p:txBody>
      </p:sp>
      <p:sp>
        <p:nvSpPr>
          <p:cNvPr id="86" name="Flowchart: Connector 85"/>
          <p:cNvSpPr/>
          <p:nvPr/>
        </p:nvSpPr>
        <p:spPr>
          <a:xfrm>
            <a:off x="1927041" y="1969662"/>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87" name="Straight Arrow Connector 86"/>
          <p:cNvCxnSpPr>
            <a:stCxn id="86" idx="4"/>
            <a:endCxn id="89" idx="0"/>
          </p:cNvCxnSpPr>
          <p:nvPr/>
        </p:nvCxnSpPr>
        <p:spPr>
          <a:xfrm rot="5400000">
            <a:off x="1649064" y="2514187"/>
            <a:ext cx="732503" cy="3452"/>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1974640" y="2282337"/>
            <a:ext cx="652502" cy="400110"/>
          </a:xfrm>
          <a:prstGeom prst="rect">
            <a:avLst/>
          </a:prstGeom>
          <a:noFill/>
        </p:spPr>
        <p:txBody>
          <a:bodyPr wrap="square" rtlCol="0">
            <a:spAutoFit/>
          </a:bodyPr>
          <a:lstStyle/>
          <a:p>
            <a:r>
              <a:rPr lang="en-US" sz="1000" dirty="0" smtClean="0">
                <a:latin typeface="Arial" pitchFamily="34" charset="0"/>
                <a:cs typeface="Arial" pitchFamily="34" charset="0"/>
              </a:rPr>
              <a:t>Branch</a:t>
            </a:r>
          </a:p>
          <a:p>
            <a:r>
              <a:rPr lang="en-US" sz="1000" dirty="0" smtClean="0">
                <a:latin typeface="Arial" pitchFamily="34" charset="0"/>
                <a:cs typeface="Arial" pitchFamily="34" charset="0"/>
              </a:rPr>
              <a:t>On Test</a:t>
            </a:r>
            <a:endParaRPr lang="en-US" sz="1000" dirty="0">
              <a:latin typeface="Arial" pitchFamily="34" charset="0"/>
              <a:cs typeface="Arial" pitchFamily="34" charset="0"/>
            </a:endParaRPr>
          </a:p>
        </p:txBody>
      </p:sp>
      <p:sp>
        <p:nvSpPr>
          <p:cNvPr id="89" name="Flowchart: Connector 88"/>
          <p:cNvSpPr/>
          <p:nvPr/>
        </p:nvSpPr>
        <p:spPr>
          <a:xfrm>
            <a:off x="1923589" y="2882165"/>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90" name="Flowchart: Connector 89"/>
          <p:cNvSpPr/>
          <p:nvPr/>
        </p:nvSpPr>
        <p:spPr>
          <a:xfrm>
            <a:off x="3197510" y="2880444"/>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91" name="Straight Arrow Connector 90"/>
          <p:cNvCxnSpPr>
            <a:stCxn id="90" idx="4"/>
            <a:endCxn id="92" idx="0"/>
          </p:cNvCxnSpPr>
          <p:nvPr/>
        </p:nvCxnSpPr>
        <p:spPr>
          <a:xfrm rot="5400000">
            <a:off x="2919533" y="3424969"/>
            <a:ext cx="732503" cy="3452"/>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92" name="Flowchart: Connector 91"/>
          <p:cNvSpPr/>
          <p:nvPr/>
        </p:nvSpPr>
        <p:spPr>
          <a:xfrm>
            <a:off x="3194058" y="379294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grpSp>
        <p:nvGrpSpPr>
          <p:cNvPr id="93" name="Group 55"/>
          <p:cNvGrpSpPr/>
          <p:nvPr/>
        </p:nvGrpSpPr>
        <p:grpSpPr>
          <a:xfrm>
            <a:off x="3388891" y="2018087"/>
            <a:ext cx="1202526" cy="76200"/>
            <a:chOff x="2396704" y="2488722"/>
            <a:chExt cx="1202526" cy="76200"/>
          </a:xfrm>
          <a:solidFill>
            <a:srgbClr val="9B282A"/>
          </a:solidFill>
          <a:effectLst>
            <a:outerShdw blurRad="50800" dist="25400" dir="5400000" algn="t" rotWithShape="0">
              <a:prstClr val="black">
                <a:alpha val="40000"/>
              </a:prstClr>
            </a:outerShdw>
          </a:effectLst>
        </p:grpSpPr>
        <p:sp>
          <p:nvSpPr>
            <p:cNvPr id="94" name="Rectangle 93"/>
            <p:cNvSpPr/>
            <p:nvPr/>
          </p:nvSpPr>
          <p:spPr>
            <a:xfrm>
              <a:off x="239670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5" name="Rectangle 94"/>
            <p:cNvSpPr/>
            <p:nvPr/>
          </p:nvSpPr>
          <p:spPr>
            <a:xfrm>
              <a:off x="261006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6" name="Rectangle 95"/>
            <p:cNvSpPr/>
            <p:nvPr/>
          </p:nvSpPr>
          <p:spPr>
            <a:xfrm>
              <a:off x="282342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7" name="Rectangle 96"/>
            <p:cNvSpPr/>
            <p:nvPr/>
          </p:nvSpPr>
          <p:spPr>
            <a:xfrm>
              <a:off x="303678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8" name="Rectangle 97"/>
            <p:cNvSpPr/>
            <p:nvPr/>
          </p:nvSpPr>
          <p:spPr>
            <a:xfrm>
              <a:off x="325014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9" name="Rectangle 98"/>
            <p:cNvSpPr/>
            <p:nvPr/>
          </p:nvSpPr>
          <p:spPr>
            <a:xfrm>
              <a:off x="3462070"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100" name="Left Brace 99"/>
          <p:cNvSpPr/>
          <p:nvPr/>
        </p:nvSpPr>
        <p:spPr>
          <a:xfrm rot="5400000">
            <a:off x="1209655" y="1167665"/>
            <a:ext cx="304800" cy="1295400"/>
          </a:xfrm>
          <a:prstGeom prst="leftBrace">
            <a:avLst>
              <a:gd name="adj1" fmla="val 667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Left Brace 100"/>
          <p:cNvSpPr/>
          <p:nvPr/>
        </p:nvSpPr>
        <p:spPr>
          <a:xfrm rot="5400000">
            <a:off x="2516072" y="1167665"/>
            <a:ext cx="304800" cy="1295400"/>
          </a:xfrm>
          <a:prstGeom prst="leftBrace">
            <a:avLst>
              <a:gd name="adj1" fmla="val 667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Left Brace 101"/>
          <p:cNvSpPr/>
          <p:nvPr/>
        </p:nvSpPr>
        <p:spPr>
          <a:xfrm rot="5400000">
            <a:off x="3822489" y="1167665"/>
            <a:ext cx="304800" cy="1295400"/>
          </a:xfrm>
          <a:prstGeom prst="leftBrace">
            <a:avLst>
              <a:gd name="adj1" fmla="val 667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TextBox 102"/>
          <p:cNvSpPr txBox="1"/>
          <p:nvPr/>
        </p:nvSpPr>
        <p:spPr>
          <a:xfrm>
            <a:off x="811015" y="1399638"/>
            <a:ext cx="1171026" cy="307777"/>
          </a:xfrm>
          <a:prstGeom prst="rect">
            <a:avLst/>
          </a:prstGeom>
          <a:noFill/>
        </p:spPr>
        <p:txBody>
          <a:bodyPr wrap="none" rtlCol="0">
            <a:spAutoFit/>
          </a:bodyPr>
          <a:lstStyle/>
          <a:p>
            <a:r>
              <a:rPr lang="en-US" sz="1400" dirty="0" smtClean="0"/>
              <a:t>Development</a:t>
            </a:r>
            <a:endParaRPr lang="en-US" sz="1400" dirty="0"/>
          </a:p>
        </p:txBody>
      </p:sp>
      <p:sp>
        <p:nvSpPr>
          <p:cNvPr id="104" name="TextBox 103"/>
          <p:cNvSpPr txBox="1"/>
          <p:nvPr/>
        </p:nvSpPr>
        <p:spPr>
          <a:xfrm>
            <a:off x="2447523" y="1402615"/>
            <a:ext cx="476092" cy="307777"/>
          </a:xfrm>
          <a:prstGeom prst="rect">
            <a:avLst/>
          </a:prstGeom>
          <a:noFill/>
        </p:spPr>
        <p:txBody>
          <a:bodyPr wrap="none" rtlCol="0">
            <a:spAutoFit/>
          </a:bodyPr>
          <a:lstStyle/>
          <a:p>
            <a:r>
              <a:rPr lang="en-US" sz="1400" dirty="0" smtClean="0"/>
              <a:t>Test</a:t>
            </a:r>
            <a:endParaRPr lang="en-US" sz="1400" dirty="0"/>
          </a:p>
        </p:txBody>
      </p:sp>
      <p:sp>
        <p:nvSpPr>
          <p:cNvPr id="105" name="TextBox 104"/>
          <p:cNvSpPr txBox="1"/>
          <p:nvPr/>
        </p:nvSpPr>
        <p:spPr>
          <a:xfrm>
            <a:off x="3504607" y="1408965"/>
            <a:ext cx="988091" cy="307777"/>
          </a:xfrm>
          <a:prstGeom prst="rect">
            <a:avLst/>
          </a:prstGeom>
          <a:noFill/>
        </p:spPr>
        <p:txBody>
          <a:bodyPr wrap="none" rtlCol="0">
            <a:spAutoFit/>
          </a:bodyPr>
          <a:lstStyle/>
          <a:p>
            <a:r>
              <a:rPr lang="en-US" sz="1400" dirty="0" smtClean="0"/>
              <a:t>Production</a:t>
            </a:r>
            <a:endParaRPr lang="en-US" sz="1400" dirty="0"/>
          </a:p>
        </p:txBody>
      </p:sp>
      <p:sp>
        <p:nvSpPr>
          <p:cNvPr id="106" name="TextBox 105"/>
          <p:cNvSpPr txBox="1"/>
          <p:nvPr/>
        </p:nvSpPr>
        <p:spPr>
          <a:xfrm>
            <a:off x="3250989" y="3186965"/>
            <a:ext cx="652502" cy="400110"/>
          </a:xfrm>
          <a:prstGeom prst="rect">
            <a:avLst/>
          </a:prstGeom>
          <a:noFill/>
        </p:spPr>
        <p:txBody>
          <a:bodyPr wrap="square" rtlCol="0">
            <a:spAutoFit/>
          </a:bodyPr>
          <a:lstStyle/>
          <a:p>
            <a:r>
              <a:rPr lang="en-US" sz="1000" dirty="0" smtClean="0">
                <a:latin typeface="Arial" pitchFamily="34" charset="0"/>
                <a:cs typeface="Arial" pitchFamily="34" charset="0"/>
              </a:rPr>
              <a:t>Branch</a:t>
            </a:r>
          </a:p>
          <a:p>
            <a:r>
              <a:rPr lang="en-US" sz="1000" dirty="0" smtClean="0">
                <a:latin typeface="Arial" pitchFamily="34" charset="0"/>
                <a:cs typeface="Arial" pitchFamily="34" charset="0"/>
              </a:rPr>
              <a:t>On Test</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4174321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anim calcmode="lin" valueType="num">
                                      <p:cBhvr>
                                        <p:cTn id="21" dur="500" fill="hold"/>
                                        <p:tgtEl>
                                          <p:spTgt spid="86"/>
                                        </p:tgtEl>
                                        <p:attrNameLst>
                                          <p:attrName>ppt_w</p:attrName>
                                        </p:attrNameLst>
                                      </p:cBhvr>
                                      <p:tavLst>
                                        <p:tav tm="0">
                                          <p:val>
                                            <p:fltVal val="0"/>
                                          </p:val>
                                        </p:tav>
                                        <p:tav tm="100000">
                                          <p:val>
                                            <p:strVal val="#ppt_w"/>
                                          </p:val>
                                        </p:tav>
                                      </p:tavLst>
                                    </p:anim>
                                    <p:anim calcmode="lin" valueType="num">
                                      <p:cBhvr>
                                        <p:cTn id="22" dur="500" fill="hold"/>
                                        <p:tgtEl>
                                          <p:spTgt spid="86"/>
                                        </p:tgtEl>
                                        <p:attrNameLst>
                                          <p:attrName>ppt_h</p:attrName>
                                        </p:attrNameLst>
                                      </p:cBhvr>
                                      <p:tavLst>
                                        <p:tav tm="0">
                                          <p:val>
                                            <p:fltVal val="0"/>
                                          </p:val>
                                        </p:tav>
                                        <p:tav tm="100000">
                                          <p:val>
                                            <p:strVal val="#ppt_h"/>
                                          </p:val>
                                        </p:tav>
                                      </p:tavLst>
                                    </p:anim>
                                    <p:animEffect transition="in" filter="fade">
                                      <p:cBhvr>
                                        <p:cTn id="23" dur="500"/>
                                        <p:tgtEl>
                                          <p:spTgt spid="86"/>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p:cTn id="26" dur="500" fill="hold"/>
                                        <p:tgtEl>
                                          <p:spTgt spid="88"/>
                                        </p:tgtEl>
                                        <p:attrNameLst>
                                          <p:attrName>ppt_w</p:attrName>
                                        </p:attrNameLst>
                                      </p:cBhvr>
                                      <p:tavLst>
                                        <p:tav tm="0">
                                          <p:val>
                                            <p:fltVal val="0"/>
                                          </p:val>
                                        </p:tav>
                                        <p:tav tm="100000">
                                          <p:val>
                                            <p:strVal val="#ppt_w"/>
                                          </p:val>
                                        </p:tav>
                                      </p:tavLst>
                                    </p:anim>
                                    <p:anim calcmode="lin" valueType="num">
                                      <p:cBhvr>
                                        <p:cTn id="27" dur="500" fill="hold"/>
                                        <p:tgtEl>
                                          <p:spTgt spid="88"/>
                                        </p:tgtEl>
                                        <p:attrNameLst>
                                          <p:attrName>ppt_h</p:attrName>
                                        </p:attrNameLst>
                                      </p:cBhvr>
                                      <p:tavLst>
                                        <p:tav tm="0">
                                          <p:val>
                                            <p:fltVal val="0"/>
                                          </p:val>
                                        </p:tav>
                                        <p:tav tm="100000">
                                          <p:val>
                                            <p:strVal val="#ppt_h"/>
                                          </p:val>
                                        </p:tav>
                                      </p:tavLst>
                                    </p:anim>
                                    <p:animEffect transition="in" filter="fade">
                                      <p:cBhvr>
                                        <p:cTn id="28" dur="500"/>
                                        <p:tgtEl>
                                          <p:spTgt spid="88"/>
                                        </p:tgtEl>
                                      </p:cBhvr>
                                    </p:animEffect>
                                  </p:childTnLst>
                                </p:cTn>
                              </p:par>
                              <p:par>
                                <p:cTn id="29" presetID="53" presetClass="entr" presetSubtype="0" fill="hold"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p:cTn id="31" dur="500" fill="hold"/>
                                        <p:tgtEl>
                                          <p:spTgt spid="87"/>
                                        </p:tgtEl>
                                        <p:attrNameLst>
                                          <p:attrName>ppt_w</p:attrName>
                                        </p:attrNameLst>
                                      </p:cBhvr>
                                      <p:tavLst>
                                        <p:tav tm="0">
                                          <p:val>
                                            <p:fltVal val="0"/>
                                          </p:val>
                                        </p:tav>
                                        <p:tav tm="100000">
                                          <p:val>
                                            <p:strVal val="#ppt_w"/>
                                          </p:val>
                                        </p:tav>
                                      </p:tavLst>
                                    </p:anim>
                                    <p:anim calcmode="lin" valueType="num">
                                      <p:cBhvr>
                                        <p:cTn id="32" dur="500" fill="hold"/>
                                        <p:tgtEl>
                                          <p:spTgt spid="87"/>
                                        </p:tgtEl>
                                        <p:attrNameLst>
                                          <p:attrName>ppt_h</p:attrName>
                                        </p:attrNameLst>
                                      </p:cBhvr>
                                      <p:tavLst>
                                        <p:tav tm="0">
                                          <p:val>
                                            <p:fltVal val="0"/>
                                          </p:val>
                                        </p:tav>
                                        <p:tav tm="100000">
                                          <p:val>
                                            <p:strVal val="#ppt_h"/>
                                          </p:val>
                                        </p:tav>
                                      </p:tavLst>
                                    </p:anim>
                                    <p:animEffect transition="in" filter="fade">
                                      <p:cBhvr>
                                        <p:cTn id="33" dur="500"/>
                                        <p:tgtEl>
                                          <p:spTgt spid="87"/>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p:cTn id="36" dur="500" fill="hold"/>
                                        <p:tgtEl>
                                          <p:spTgt spid="89"/>
                                        </p:tgtEl>
                                        <p:attrNameLst>
                                          <p:attrName>ppt_w</p:attrName>
                                        </p:attrNameLst>
                                      </p:cBhvr>
                                      <p:tavLst>
                                        <p:tav tm="0">
                                          <p:val>
                                            <p:fltVal val="0"/>
                                          </p:val>
                                        </p:tav>
                                        <p:tav tm="100000">
                                          <p:val>
                                            <p:strVal val="#ppt_w"/>
                                          </p:val>
                                        </p:tav>
                                      </p:tavLst>
                                    </p:anim>
                                    <p:anim calcmode="lin" valueType="num">
                                      <p:cBhvr>
                                        <p:cTn id="37" dur="500" fill="hold"/>
                                        <p:tgtEl>
                                          <p:spTgt spid="89"/>
                                        </p:tgtEl>
                                        <p:attrNameLst>
                                          <p:attrName>ppt_h</p:attrName>
                                        </p:attrNameLst>
                                      </p:cBhvr>
                                      <p:tavLst>
                                        <p:tav tm="0">
                                          <p:val>
                                            <p:fltVal val="0"/>
                                          </p:val>
                                        </p:tav>
                                        <p:tav tm="100000">
                                          <p:val>
                                            <p:strVal val="#ppt_h"/>
                                          </p:val>
                                        </p:tav>
                                      </p:tavLst>
                                    </p:anim>
                                    <p:animEffect transition="in" filter="fade">
                                      <p:cBhvr>
                                        <p:cTn id="38" dur="500"/>
                                        <p:tgtEl>
                                          <p:spTgt spid="89"/>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 calcmode="lin" valueType="num">
                                      <p:cBhvr>
                                        <p:cTn id="46" dur="500" fill="hold"/>
                                        <p:tgtEl>
                                          <p:spTgt spid="81"/>
                                        </p:tgtEl>
                                        <p:attrNameLst>
                                          <p:attrName>ppt_w</p:attrName>
                                        </p:attrNameLst>
                                      </p:cBhvr>
                                      <p:tavLst>
                                        <p:tav tm="0">
                                          <p:val>
                                            <p:fltVal val="0"/>
                                          </p:val>
                                        </p:tav>
                                        <p:tav tm="100000">
                                          <p:val>
                                            <p:strVal val="#ppt_w"/>
                                          </p:val>
                                        </p:tav>
                                      </p:tavLst>
                                    </p:anim>
                                    <p:anim calcmode="lin" valueType="num">
                                      <p:cBhvr>
                                        <p:cTn id="47" dur="500" fill="hold"/>
                                        <p:tgtEl>
                                          <p:spTgt spid="81"/>
                                        </p:tgtEl>
                                        <p:attrNameLst>
                                          <p:attrName>ppt_h</p:attrName>
                                        </p:attrNameLst>
                                      </p:cBhvr>
                                      <p:tavLst>
                                        <p:tav tm="0">
                                          <p:val>
                                            <p:fltVal val="0"/>
                                          </p:val>
                                        </p:tav>
                                        <p:tav tm="100000">
                                          <p:val>
                                            <p:strVal val="#ppt_h"/>
                                          </p:val>
                                        </p:tav>
                                      </p:tavLst>
                                    </p:anim>
                                    <p:animEffect transition="in" filter="fade">
                                      <p:cBhvr>
                                        <p:cTn id="48" dur="500"/>
                                        <p:tgtEl>
                                          <p:spTgt spid="81"/>
                                        </p:tgtEl>
                                      </p:cBhvr>
                                    </p:animEffect>
                                  </p:childTnLst>
                                </p:cTn>
                              </p:par>
                              <p:par>
                                <p:cTn id="49" presetID="53" presetClass="entr" presetSubtype="0" fill="hold" nodeType="with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p:cTn id="51" dur="500" fill="hold"/>
                                        <p:tgtEl>
                                          <p:spTgt spid="73"/>
                                        </p:tgtEl>
                                        <p:attrNameLst>
                                          <p:attrName>ppt_w</p:attrName>
                                        </p:attrNameLst>
                                      </p:cBhvr>
                                      <p:tavLst>
                                        <p:tav tm="0">
                                          <p:val>
                                            <p:fltVal val="0"/>
                                          </p:val>
                                        </p:tav>
                                        <p:tav tm="100000">
                                          <p:val>
                                            <p:strVal val="#ppt_w"/>
                                          </p:val>
                                        </p:tav>
                                      </p:tavLst>
                                    </p:anim>
                                    <p:anim calcmode="lin" valueType="num">
                                      <p:cBhvr>
                                        <p:cTn id="52" dur="500" fill="hold"/>
                                        <p:tgtEl>
                                          <p:spTgt spid="73"/>
                                        </p:tgtEl>
                                        <p:attrNameLst>
                                          <p:attrName>ppt_h</p:attrName>
                                        </p:attrNameLst>
                                      </p:cBhvr>
                                      <p:tavLst>
                                        <p:tav tm="0">
                                          <p:val>
                                            <p:fltVal val="0"/>
                                          </p:val>
                                        </p:tav>
                                        <p:tav tm="100000">
                                          <p:val>
                                            <p:strVal val="#ppt_h"/>
                                          </p:val>
                                        </p:tav>
                                      </p:tavLst>
                                    </p:anim>
                                    <p:animEffect transition="in" filter="fade">
                                      <p:cBhvr>
                                        <p:cTn id="53" dur="500"/>
                                        <p:tgtEl>
                                          <p:spTgt spid="73"/>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101"/>
                                        </p:tgtEl>
                                        <p:attrNameLst>
                                          <p:attrName>style.visibility</p:attrName>
                                        </p:attrNameLst>
                                      </p:cBhvr>
                                      <p:to>
                                        <p:strVal val="visible"/>
                                      </p:to>
                                    </p:set>
                                    <p:anim calcmode="lin" valueType="num">
                                      <p:cBhvr>
                                        <p:cTn id="56" dur="500" fill="hold"/>
                                        <p:tgtEl>
                                          <p:spTgt spid="101"/>
                                        </p:tgtEl>
                                        <p:attrNameLst>
                                          <p:attrName>ppt_w</p:attrName>
                                        </p:attrNameLst>
                                      </p:cBhvr>
                                      <p:tavLst>
                                        <p:tav tm="0">
                                          <p:val>
                                            <p:fltVal val="0"/>
                                          </p:val>
                                        </p:tav>
                                        <p:tav tm="100000">
                                          <p:val>
                                            <p:strVal val="#ppt_w"/>
                                          </p:val>
                                        </p:tav>
                                      </p:tavLst>
                                    </p:anim>
                                    <p:anim calcmode="lin" valueType="num">
                                      <p:cBhvr>
                                        <p:cTn id="57" dur="500" fill="hold"/>
                                        <p:tgtEl>
                                          <p:spTgt spid="101"/>
                                        </p:tgtEl>
                                        <p:attrNameLst>
                                          <p:attrName>ppt_h</p:attrName>
                                        </p:attrNameLst>
                                      </p:cBhvr>
                                      <p:tavLst>
                                        <p:tav tm="0">
                                          <p:val>
                                            <p:fltVal val="0"/>
                                          </p:val>
                                        </p:tav>
                                        <p:tav tm="100000">
                                          <p:val>
                                            <p:strVal val="#ppt_h"/>
                                          </p:val>
                                        </p:tav>
                                      </p:tavLst>
                                    </p:anim>
                                    <p:animEffect transition="in" filter="fade">
                                      <p:cBhvr>
                                        <p:cTn id="58" dur="500"/>
                                        <p:tgtEl>
                                          <p:spTgt spid="101"/>
                                        </p:tgtEl>
                                      </p:cBhvr>
                                    </p:animEffect>
                                  </p:childTnLst>
                                </p:cTn>
                              </p:par>
                              <p:par>
                                <p:cTn id="59" presetID="53"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anim calcmode="lin" valueType="num">
                                      <p:cBhvr>
                                        <p:cTn id="61" dur="500" fill="hold"/>
                                        <p:tgtEl>
                                          <p:spTgt spid="104"/>
                                        </p:tgtEl>
                                        <p:attrNameLst>
                                          <p:attrName>ppt_w</p:attrName>
                                        </p:attrNameLst>
                                      </p:cBhvr>
                                      <p:tavLst>
                                        <p:tav tm="0">
                                          <p:val>
                                            <p:fltVal val="0"/>
                                          </p:val>
                                        </p:tav>
                                        <p:tav tm="100000">
                                          <p:val>
                                            <p:strVal val="#ppt_w"/>
                                          </p:val>
                                        </p:tav>
                                      </p:tavLst>
                                    </p:anim>
                                    <p:anim calcmode="lin" valueType="num">
                                      <p:cBhvr>
                                        <p:cTn id="62" dur="500" fill="hold"/>
                                        <p:tgtEl>
                                          <p:spTgt spid="104"/>
                                        </p:tgtEl>
                                        <p:attrNameLst>
                                          <p:attrName>ppt_h</p:attrName>
                                        </p:attrNameLst>
                                      </p:cBhvr>
                                      <p:tavLst>
                                        <p:tav tm="0">
                                          <p:val>
                                            <p:fltVal val="0"/>
                                          </p:val>
                                        </p:tav>
                                        <p:tav tm="100000">
                                          <p:val>
                                            <p:strVal val="#ppt_h"/>
                                          </p:val>
                                        </p:tav>
                                      </p:tavLst>
                                    </p:anim>
                                    <p:animEffect transition="in" filter="fade">
                                      <p:cBhvr>
                                        <p:cTn id="63" dur="500"/>
                                        <p:tgtEl>
                                          <p:spTgt spid="10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anim calcmode="lin" valueType="num">
                                      <p:cBhvr>
                                        <p:cTn id="68" dur="500" fill="hold"/>
                                        <p:tgtEl>
                                          <p:spTgt spid="93"/>
                                        </p:tgtEl>
                                        <p:attrNameLst>
                                          <p:attrName>ppt_w</p:attrName>
                                        </p:attrNameLst>
                                      </p:cBhvr>
                                      <p:tavLst>
                                        <p:tav tm="0">
                                          <p:val>
                                            <p:fltVal val="0"/>
                                          </p:val>
                                        </p:tav>
                                        <p:tav tm="100000">
                                          <p:val>
                                            <p:strVal val="#ppt_w"/>
                                          </p:val>
                                        </p:tav>
                                      </p:tavLst>
                                    </p:anim>
                                    <p:anim calcmode="lin" valueType="num">
                                      <p:cBhvr>
                                        <p:cTn id="69" dur="500" fill="hold"/>
                                        <p:tgtEl>
                                          <p:spTgt spid="93"/>
                                        </p:tgtEl>
                                        <p:attrNameLst>
                                          <p:attrName>ppt_h</p:attrName>
                                        </p:attrNameLst>
                                      </p:cBhvr>
                                      <p:tavLst>
                                        <p:tav tm="0">
                                          <p:val>
                                            <p:fltVal val="0"/>
                                          </p:val>
                                        </p:tav>
                                        <p:tav tm="100000">
                                          <p:val>
                                            <p:strVal val="#ppt_h"/>
                                          </p:val>
                                        </p:tav>
                                      </p:tavLst>
                                    </p:anim>
                                    <p:animEffect transition="in" filter="fade">
                                      <p:cBhvr>
                                        <p:cTn id="70" dur="500"/>
                                        <p:tgtEl>
                                          <p:spTgt spid="9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dissolve">
                                      <p:cBhvr>
                                        <p:cTn id="73" dur="500"/>
                                        <p:tgtEl>
                                          <p:spTgt spid="105"/>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102"/>
                                        </p:tgtEl>
                                        <p:attrNameLst>
                                          <p:attrName>style.visibility</p:attrName>
                                        </p:attrNameLst>
                                      </p:cBhvr>
                                      <p:to>
                                        <p:strVal val="visible"/>
                                      </p:to>
                                    </p:set>
                                    <p:anim calcmode="lin" valueType="num">
                                      <p:cBhvr>
                                        <p:cTn id="76" dur="500" fill="hold"/>
                                        <p:tgtEl>
                                          <p:spTgt spid="102"/>
                                        </p:tgtEl>
                                        <p:attrNameLst>
                                          <p:attrName>ppt_w</p:attrName>
                                        </p:attrNameLst>
                                      </p:cBhvr>
                                      <p:tavLst>
                                        <p:tav tm="0">
                                          <p:val>
                                            <p:fltVal val="0"/>
                                          </p:val>
                                        </p:tav>
                                        <p:tav tm="100000">
                                          <p:val>
                                            <p:strVal val="#ppt_w"/>
                                          </p:val>
                                        </p:tav>
                                      </p:tavLst>
                                    </p:anim>
                                    <p:anim calcmode="lin" valueType="num">
                                      <p:cBhvr>
                                        <p:cTn id="77" dur="500" fill="hold"/>
                                        <p:tgtEl>
                                          <p:spTgt spid="102"/>
                                        </p:tgtEl>
                                        <p:attrNameLst>
                                          <p:attrName>ppt_h</p:attrName>
                                        </p:attrNameLst>
                                      </p:cBhvr>
                                      <p:tavLst>
                                        <p:tav tm="0">
                                          <p:val>
                                            <p:fltVal val="0"/>
                                          </p:val>
                                        </p:tav>
                                        <p:tav tm="100000">
                                          <p:val>
                                            <p:strVal val="#ppt_h"/>
                                          </p:val>
                                        </p:tav>
                                      </p:tavLst>
                                    </p:anim>
                                    <p:animEffect transition="in" filter="fade">
                                      <p:cBhvr>
                                        <p:cTn id="78" dur="500"/>
                                        <p:tgtEl>
                                          <p:spTgt spid="102"/>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anim calcmode="lin" valueType="num">
                                      <p:cBhvr>
                                        <p:cTn id="81" dur="500" fill="hold"/>
                                        <p:tgtEl>
                                          <p:spTgt spid="90"/>
                                        </p:tgtEl>
                                        <p:attrNameLst>
                                          <p:attrName>ppt_w</p:attrName>
                                        </p:attrNameLst>
                                      </p:cBhvr>
                                      <p:tavLst>
                                        <p:tav tm="0">
                                          <p:val>
                                            <p:fltVal val="0"/>
                                          </p:val>
                                        </p:tav>
                                        <p:tav tm="100000">
                                          <p:val>
                                            <p:strVal val="#ppt_w"/>
                                          </p:val>
                                        </p:tav>
                                      </p:tavLst>
                                    </p:anim>
                                    <p:anim calcmode="lin" valueType="num">
                                      <p:cBhvr>
                                        <p:cTn id="82" dur="500" fill="hold"/>
                                        <p:tgtEl>
                                          <p:spTgt spid="90"/>
                                        </p:tgtEl>
                                        <p:attrNameLst>
                                          <p:attrName>ppt_h</p:attrName>
                                        </p:attrNameLst>
                                      </p:cBhvr>
                                      <p:tavLst>
                                        <p:tav tm="0">
                                          <p:val>
                                            <p:fltVal val="0"/>
                                          </p:val>
                                        </p:tav>
                                        <p:tav tm="100000">
                                          <p:val>
                                            <p:strVal val="#ppt_h"/>
                                          </p:val>
                                        </p:tav>
                                      </p:tavLst>
                                    </p:anim>
                                    <p:animEffect transition="in" filter="fade">
                                      <p:cBhvr>
                                        <p:cTn id="83" dur="500"/>
                                        <p:tgtEl>
                                          <p:spTgt spid="90"/>
                                        </p:tgtEl>
                                      </p:cBhvr>
                                    </p:animEffect>
                                  </p:childTnLst>
                                </p:cTn>
                              </p:par>
                              <p:par>
                                <p:cTn id="84" presetID="53" presetClass="entr" presetSubtype="0" fill="hold" nodeType="withEffect">
                                  <p:stCondLst>
                                    <p:cond delay="0"/>
                                  </p:stCondLst>
                                  <p:childTnLst>
                                    <p:set>
                                      <p:cBhvr>
                                        <p:cTn id="85" dur="1" fill="hold">
                                          <p:stCondLst>
                                            <p:cond delay="0"/>
                                          </p:stCondLst>
                                        </p:cTn>
                                        <p:tgtEl>
                                          <p:spTgt spid="66"/>
                                        </p:tgtEl>
                                        <p:attrNameLst>
                                          <p:attrName>style.visibility</p:attrName>
                                        </p:attrNameLst>
                                      </p:cBhvr>
                                      <p:to>
                                        <p:strVal val="visible"/>
                                      </p:to>
                                    </p:set>
                                    <p:anim calcmode="lin" valueType="num">
                                      <p:cBhvr>
                                        <p:cTn id="86" dur="500" fill="hold"/>
                                        <p:tgtEl>
                                          <p:spTgt spid="66"/>
                                        </p:tgtEl>
                                        <p:attrNameLst>
                                          <p:attrName>ppt_w</p:attrName>
                                        </p:attrNameLst>
                                      </p:cBhvr>
                                      <p:tavLst>
                                        <p:tav tm="0">
                                          <p:val>
                                            <p:fltVal val="0"/>
                                          </p:val>
                                        </p:tav>
                                        <p:tav tm="100000">
                                          <p:val>
                                            <p:strVal val="#ppt_w"/>
                                          </p:val>
                                        </p:tav>
                                      </p:tavLst>
                                    </p:anim>
                                    <p:anim calcmode="lin" valueType="num">
                                      <p:cBhvr>
                                        <p:cTn id="87" dur="500" fill="hold"/>
                                        <p:tgtEl>
                                          <p:spTgt spid="66"/>
                                        </p:tgtEl>
                                        <p:attrNameLst>
                                          <p:attrName>ppt_h</p:attrName>
                                        </p:attrNameLst>
                                      </p:cBhvr>
                                      <p:tavLst>
                                        <p:tav tm="0">
                                          <p:val>
                                            <p:fltVal val="0"/>
                                          </p:val>
                                        </p:tav>
                                        <p:tav tm="100000">
                                          <p:val>
                                            <p:strVal val="#ppt_h"/>
                                          </p:val>
                                        </p:tav>
                                      </p:tavLst>
                                    </p:anim>
                                    <p:animEffect transition="in" filter="fade">
                                      <p:cBhvr>
                                        <p:cTn id="88" dur="500"/>
                                        <p:tgtEl>
                                          <p:spTgt spid="66"/>
                                        </p:tgtEl>
                                      </p:cBhvr>
                                    </p:animEffect>
                                  </p:childTnLst>
                                </p:cTn>
                              </p:par>
                              <p:par>
                                <p:cTn id="89" presetID="53" presetClass="entr" presetSubtype="0"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anim calcmode="lin" valueType="num">
                                      <p:cBhvr>
                                        <p:cTn id="91" dur="500" fill="hold"/>
                                        <p:tgtEl>
                                          <p:spTgt spid="91"/>
                                        </p:tgtEl>
                                        <p:attrNameLst>
                                          <p:attrName>ppt_w</p:attrName>
                                        </p:attrNameLst>
                                      </p:cBhvr>
                                      <p:tavLst>
                                        <p:tav tm="0">
                                          <p:val>
                                            <p:fltVal val="0"/>
                                          </p:val>
                                        </p:tav>
                                        <p:tav tm="100000">
                                          <p:val>
                                            <p:strVal val="#ppt_w"/>
                                          </p:val>
                                        </p:tav>
                                      </p:tavLst>
                                    </p:anim>
                                    <p:anim calcmode="lin" valueType="num">
                                      <p:cBhvr>
                                        <p:cTn id="92" dur="500" fill="hold"/>
                                        <p:tgtEl>
                                          <p:spTgt spid="91"/>
                                        </p:tgtEl>
                                        <p:attrNameLst>
                                          <p:attrName>ppt_h</p:attrName>
                                        </p:attrNameLst>
                                      </p:cBhvr>
                                      <p:tavLst>
                                        <p:tav tm="0">
                                          <p:val>
                                            <p:fltVal val="0"/>
                                          </p:val>
                                        </p:tav>
                                        <p:tav tm="100000">
                                          <p:val>
                                            <p:strVal val="#ppt_h"/>
                                          </p:val>
                                        </p:tav>
                                      </p:tavLst>
                                    </p:anim>
                                    <p:animEffect transition="in" filter="fade">
                                      <p:cBhvr>
                                        <p:cTn id="93" dur="500"/>
                                        <p:tgtEl>
                                          <p:spTgt spid="91"/>
                                        </p:tgtEl>
                                      </p:cBhvr>
                                    </p:animEffect>
                                  </p:childTnLst>
                                </p:cTn>
                              </p:par>
                              <p:par>
                                <p:cTn id="94" presetID="53" presetClass="entr" presetSubtype="0" fill="hold" grpId="0" nodeType="withEffect">
                                  <p:stCondLst>
                                    <p:cond delay="0"/>
                                  </p:stCondLst>
                                  <p:childTnLst>
                                    <p:set>
                                      <p:cBhvr>
                                        <p:cTn id="95" dur="1" fill="hold">
                                          <p:stCondLst>
                                            <p:cond delay="0"/>
                                          </p:stCondLst>
                                        </p:cTn>
                                        <p:tgtEl>
                                          <p:spTgt spid="106"/>
                                        </p:tgtEl>
                                        <p:attrNameLst>
                                          <p:attrName>style.visibility</p:attrName>
                                        </p:attrNameLst>
                                      </p:cBhvr>
                                      <p:to>
                                        <p:strVal val="visible"/>
                                      </p:to>
                                    </p:set>
                                    <p:anim calcmode="lin" valueType="num">
                                      <p:cBhvr>
                                        <p:cTn id="96" dur="500" fill="hold"/>
                                        <p:tgtEl>
                                          <p:spTgt spid="106"/>
                                        </p:tgtEl>
                                        <p:attrNameLst>
                                          <p:attrName>ppt_w</p:attrName>
                                        </p:attrNameLst>
                                      </p:cBhvr>
                                      <p:tavLst>
                                        <p:tav tm="0">
                                          <p:val>
                                            <p:fltVal val="0"/>
                                          </p:val>
                                        </p:tav>
                                        <p:tav tm="100000">
                                          <p:val>
                                            <p:strVal val="#ppt_w"/>
                                          </p:val>
                                        </p:tav>
                                      </p:tavLst>
                                    </p:anim>
                                    <p:anim calcmode="lin" valueType="num">
                                      <p:cBhvr>
                                        <p:cTn id="97" dur="500" fill="hold"/>
                                        <p:tgtEl>
                                          <p:spTgt spid="106"/>
                                        </p:tgtEl>
                                        <p:attrNameLst>
                                          <p:attrName>ppt_h</p:attrName>
                                        </p:attrNameLst>
                                      </p:cBhvr>
                                      <p:tavLst>
                                        <p:tav tm="0">
                                          <p:val>
                                            <p:fltVal val="0"/>
                                          </p:val>
                                        </p:tav>
                                        <p:tav tm="100000">
                                          <p:val>
                                            <p:strVal val="#ppt_h"/>
                                          </p:val>
                                        </p:tav>
                                      </p:tavLst>
                                    </p:anim>
                                    <p:animEffect transition="in" filter="fade">
                                      <p:cBhvr>
                                        <p:cTn id="98" dur="500"/>
                                        <p:tgtEl>
                                          <p:spTgt spid="106"/>
                                        </p:tgtEl>
                                      </p:cBhvr>
                                    </p:animEffect>
                                  </p:childTnLst>
                                </p:cTn>
                              </p:par>
                              <p:par>
                                <p:cTn id="99" presetID="53" presetClass="entr" presetSubtype="0"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 calcmode="lin" valueType="num">
                                      <p:cBhvr>
                                        <p:cTn id="101" dur="500" fill="hold"/>
                                        <p:tgtEl>
                                          <p:spTgt spid="92"/>
                                        </p:tgtEl>
                                        <p:attrNameLst>
                                          <p:attrName>ppt_w</p:attrName>
                                        </p:attrNameLst>
                                      </p:cBhvr>
                                      <p:tavLst>
                                        <p:tav tm="0">
                                          <p:val>
                                            <p:fltVal val="0"/>
                                          </p:val>
                                        </p:tav>
                                        <p:tav tm="100000">
                                          <p:val>
                                            <p:strVal val="#ppt_w"/>
                                          </p:val>
                                        </p:tav>
                                      </p:tavLst>
                                    </p:anim>
                                    <p:anim calcmode="lin" valueType="num">
                                      <p:cBhvr>
                                        <p:cTn id="102" dur="500" fill="hold"/>
                                        <p:tgtEl>
                                          <p:spTgt spid="92"/>
                                        </p:tgtEl>
                                        <p:attrNameLst>
                                          <p:attrName>ppt_h</p:attrName>
                                        </p:attrNameLst>
                                      </p:cBhvr>
                                      <p:tavLst>
                                        <p:tav tm="0">
                                          <p:val>
                                            <p:fltVal val="0"/>
                                          </p:val>
                                        </p:tav>
                                        <p:tav tm="100000">
                                          <p:val>
                                            <p:strVal val="#ppt_h"/>
                                          </p:val>
                                        </p:tav>
                                      </p:tavLst>
                                    </p:anim>
                                    <p:animEffect transition="in" filter="fade">
                                      <p:cBhvr>
                                        <p:cTn id="103" dur="500"/>
                                        <p:tgtEl>
                                          <p:spTgt spid="92"/>
                                        </p:tgtEl>
                                      </p:cBhvr>
                                    </p:animEffect>
                                  </p:childTnLst>
                                </p:cTn>
                              </p:par>
                              <p:par>
                                <p:cTn id="104" presetID="53" presetClass="entr" presetSubtype="0" fill="hold" grpId="0" nodeType="withEffect">
                                  <p:stCondLst>
                                    <p:cond delay="0"/>
                                  </p:stCondLst>
                                  <p:childTnLst>
                                    <p:set>
                                      <p:cBhvr>
                                        <p:cTn id="105" dur="1" fill="hold">
                                          <p:stCondLst>
                                            <p:cond delay="0"/>
                                          </p:stCondLst>
                                        </p:cTn>
                                        <p:tgtEl>
                                          <p:spTgt spid="80"/>
                                        </p:tgtEl>
                                        <p:attrNameLst>
                                          <p:attrName>style.visibility</p:attrName>
                                        </p:attrNameLst>
                                      </p:cBhvr>
                                      <p:to>
                                        <p:strVal val="visible"/>
                                      </p:to>
                                    </p:set>
                                    <p:anim calcmode="lin" valueType="num">
                                      <p:cBhvr>
                                        <p:cTn id="106" dur="500" fill="hold"/>
                                        <p:tgtEl>
                                          <p:spTgt spid="80"/>
                                        </p:tgtEl>
                                        <p:attrNameLst>
                                          <p:attrName>ppt_w</p:attrName>
                                        </p:attrNameLst>
                                      </p:cBhvr>
                                      <p:tavLst>
                                        <p:tav tm="0">
                                          <p:val>
                                            <p:fltVal val="0"/>
                                          </p:val>
                                        </p:tav>
                                        <p:tav tm="100000">
                                          <p:val>
                                            <p:strVal val="#ppt_w"/>
                                          </p:val>
                                        </p:tav>
                                      </p:tavLst>
                                    </p:anim>
                                    <p:anim calcmode="lin" valueType="num">
                                      <p:cBhvr>
                                        <p:cTn id="107" dur="500" fill="hold"/>
                                        <p:tgtEl>
                                          <p:spTgt spid="80"/>
                                        </p:tgtEl>
                                        <p:attrNameLst>
                                          <p:attrName>ppt_h</p:attrName>
                                        </p:attrNameLst>
                                      </p:cBhvr>
                                      <p:tavLst>
                                        <p:tav tm="0">
                                          <p:val>
                                            <p:fltVal val="0"/>
                                          </p:val>
                                        </p:tav>
                                        <p:tav tm="100000">
                                          <p:val>
                                            <p:strVal val="#ppt_h"/>
                                          </p:val>
                                        </p:tav>
                                      </p:tavLst>
                                    </p:anim>
                                    <p:animEffect transition="in" filter="fade">
                                      <p:cBhvr>
                                        <p:cTn id="108" dur="500"/>
                                        <p:tgtEl>
                                          <p:spTgt spid="80"/>
                                        </p:tgtEl>
                                      </p:cBhvr>
                                    </p:animEffect>
                                  </p:childTnLst>
                                </p:cTn>
                              </p:par>
                              <p:par>
                                <p:cTn id="109" presetID="53" presetClass="entr" presetSubtype="0" fill="hold" grpId="0" nodeType="withEffect">
                                  <p:stCondLst>
                                    <p:cond delay="0"/>
                                  </p:stCondLst>
                                  <p:childTnLst>
                                    <p:set>
                                      <p:cBhvr>
                                        <p:cTn id="110" dur="1" fill="hold">
                                          <p:stCondLst>
                                            <p:cond delay="0"/>
                                          </p:stCondLst>
                                        </p:cTn>
                                        <p:tgtEl>
                                          <p:spTgt spid="85"/>
                                        </p:tgtEl>
                                        <p:attrNameLst>
                                          <p:attrName>style.visibility</p:attrName>
                                        </p:attrNameLst>
                                      </p:cBhvr>
                                      <p:to>
                                        <p:strVal val="visible"/>
                                      </p:to>
                                    </p:set>
                                    <p:anim calcmode="lin" valueType="num">
                                      <p:cBhvr>
                                        <p:cTn id="111" dur="500" fill="hold"/>
                                        <p:tgtEl>
                                          <p:spTgt spid="85"/>
                                        </p:tgtEl>
                                        <p:attrNameLst>
                                          <p:attrName>ppt_w</p:attrName>
                                        </p:attrNameLst>
                                      </p:cBhvr>
                                      <p:tavLst>
                                        <p:tav tm="0">
                                          <p:val>
                                            <p:fltVal val="0"/>
                                          </p:val>
                                        </p:tav>
                                        <p:tav tm="100000">
                                          <p:val>
                                            <p:strVal val="#ppt_w"/>
                                          </p:val>
                                        </p:tav>
                                      </p:tavLst>
                                    </p:anim>
                                    <p:anim calcmode="lin" valueType="num">
                                      <p:cBhvr>
                                        <p:cTn id="112" dur="500" fill="hold"/>
                                        <p:tgtEl>
                                          <p:spTgt spid="85"/>
                                        </p:tgtEl>
                                        <p:attrNameLst>
                                          <p:attrName>ppt_h</p:attrName>
                                        </p:attrNameLst>
                                      </p:cBhvr>
                                      <p:tavLst>
                                        <p:tav tm="0">
                                          <p:val>
                                            <p:fltVal val="0"/>
                                          </p:val>
                                        </p:tav>
                                        <p:tav tm="100000">
                                          <p:val>
                                            <p:strVal val="#ppt_h"/>
                                          </p:val>
                                        </p:tav>
                                      </p:tavLst>
                                    </p:anim>
                                    <p:animEffect transition="in" filter="fade">
                                      <p:cBhvr>
                                        <p:cTn id="113" dur="500"/>
                                        <p:tgtEl>
                                          <p:spTgt spid="8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42"/>
                                        </p:tgtEl>
                                        <p:attrNameLst>
                                          <p:attrName>style.visibility</p:attrName>
                                        </p:attrNameLst>
                                      </p:cBhvr>
                                      <p:to>
                                        <p:strVal val="visible"/>
                                      </p:to>
                                    </p:set>
                                    <p:animEffect transition="in" filter="wipe(left)">
                                      <p:cBhvr>
                                        <p:cTn id="118"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80" grpId="0" animBg="1"/>
      <p:bldP spid="81" grpId="0" animBg="1"/>
      <p:bldP spid="82" grpId="0" animBg="1"/>
      <p:bldP spid="83" grpId="0"/>
      <p:bldP spid="84" grpId="0"/>
      <p:bldP spid="85" grpId="0"/>
      <p:bldP spid="86" grpId="0" animBg="1"/>
      <p:bldP spid="88" grpId="0"/>
      <p:bldP spid="89" grpId="0" animBg="1"/>
      <p:bldP spid="90" grpId="0" animBg="1"/>
      <p:bldP spid="92" grpId="0" animBg="1"/>
      <p:bldP spid="100" grpId="0" animBg="1"/>
      <p:bldP spid="101" grpId="0" animBg="1"/>
      <p:bldP spid="102" grpId="0" animBg="1"/>
      <p:bldP spid="103" grpId="0"/>
      <p:bldP spid="104" grpId="0"/>
      <p:bldP spid="105" grpId="0"/>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2957" cy="941796"/>
          </a:xfrm>
        </p:spPr>
        <p:txBody>
          <a:bodyPr/>
          <a:lstStyle/>
          <a:p>
            <a:r>
              <a:rPr lang="en-US" dirty="0" smtClean="0"/>
              <a:t>Branch By Release (Staircase)</a:t>
            </a:r>
            <a:br>
              <a:rPr lang="en-US" dirty="0" smtClean="0"/>
            </a:br>
            <a:r>
              <a:rPr lang="en-US" sz="2800" spc="0" dirty="0" smtClean="0">
                <a:ln>
                  <a:noFill/>
                </a:ln>
                <a:solidFill>
                  <a:srgbClr val="D6E032">
                    <a:alpha val="99000"/>
                  </a:srgbClr>
                </a:solidFill>
              </a:rPr>
              <a:t>Handling bugs</a:t>
            </a:r>
            <a:endParaRPr lang="en-US" sz="2800" dirty="0"/>
          </a:p>
        </p:txBody>
      </p:sp>
      <p:sp>
        <p:nvSpPr>
          <p:cNvPr id="4" name="Content Placeholder 3"/>
          <p:cNvSpPr>
            <a:spLocks noGrp="1"/>
          </p:cNvSpPr>
          <p:nvPr>
            <p:ph sz="half" idx="2"/>
          </p:nvPr>
        </p:nvSpPr>
        <p:spPr>
          <a:xfrm>
            <a:off x="6195854" y="1572914"/>
            <a:ext cx="5484971" cy="387798"/>
          </a:xfrm>
        </p:spPr>
        <p:txBody>
          <a:bodyPr/>
          <a:lstStyle/>
          <a:p>
            <a:r>
              <a:rPr lang="en-US" dirty="0" smtClean="0"/>
              <a:t>Integration is always forward</a:t>
            </a:r>
            <a:endParaRPr lang="en-US" dirty="0"/>
          </a:p>
        </p:txBody>
      </p:sp>
      <p:grpSp>
        <p:nvGrpSpPr>
          <p:cNvPr id="5" name="Group 69"/>
          <p:cNvGrpSpPr/>
          <p:nvPr/>
        </p:nvGrpSpPr>
        <p:grpSpPr>
          <a:xfrm>
            <a:off x="4606381" y="4047212"/>
            <a:ext cx="1202526" cy="76200"/>
            <a:chOff x="2396704" y="2488722"/>
            <a:chExt cx="1202526" cy="76200"/>
          </a:xfrm>
        </p:grpSpPr>
        <p:sp>
          <p:nvSpPr>
            <p:cNvPr id="6" name="Rectangle 5"/>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ectangle 6"/>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Rectangle 7"/>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Rectangle 8"/>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Rectangle 9"/>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Rectangle 10"/>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2" name="Group 62"/>
          <p:cNvGrpSpPr/>
          <p:nvPr/>
        </p:nvGrpSpPr>
        <p:grpSpPr>
          <a:xfrm>
            <a:off x="3352677" y="3137809"/>
            <a:ext cx="1202526" cy="76200"/>
            <a:chOff x="2396704" y="2488722"/>
            <a:chExt cx="1202526" cy="76200"/>
          </a:xfrm>
        </p:grpSpPr>
        <p:sp>
          <p:nvSpPr>
            <p:cNvPr id="13" name="Rectangle 12"/>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ectangle 13"/>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ectangle 14"/>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Rectangle 15"/>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Rectangle 17"/>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54"/>
          <p:cNvGrpSpPr/>
          <p:nvPr/>
        </p:nvGrpSpPr>
        <p:grpSpPr>
          <a:xfrm>
            <a:off x="2085431" y="2218643"/>
            <a:ext cx="1202526" cy="76200"/>
            <a:chOff x="2396704" y="2488722"/>
            <a:chExt cx="1202526" cy="76200"/>
          </a:xfrm>
        </p:grpSpPr>
        <p:sp>
          <p:nvSpPr>
            <p:cNvPr id="20" name="Rectangle 19"/>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Rectangle 20"/>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Rectangle 21"/>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ectangle 22"/>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26" name="Rectangle 25"/>
          <p:cNvSpPr/>
          <p:nvPr/>
        </p:nvSpPr>
        <p:spPr>
          <a:xfrm>
            <a:off x="4533777" y="4950338"/>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7" name="Rectangle 26"/>
          <p:cNvSpPr/>
          <p:nvPr/>
        </p:nvSpPr>
        <p:spPr>
          <a:xfrm>
            <a:off x="3247003" y="4047212"/>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8" name="Rectangle 27"/>
          <p:cNvSpPr/>
          <p:nvPr/>
        </p:nvSpPr>
        <p:spPr>
          <a:xfrm>
            <a:off x="1984673" y="3137809"/>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9" name="Rectangle 28"/>
          <p:cNvSpPr/>
          <p:nvPr/>
        </p:nvSpPr>
        <p:spPr>
          <a:xfrm>
            <a:off x="699333" y="2218643"/>
            <a:ext cx="12954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0" name="TextBox 29"/>
          <p:cNvSpPr txBox="1"/>
          <p:nvPr/>
        </p:nvSpPr>
        <p:spPr>
          <a:xfrm>
            <a:off x="375605" y="2139524"/>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R1</a:t>
            </a:r>
            <a:endParaRPr lang="en-US" sz="1000" b="1" dirty="0">
              <a:latin typeface="Arial" pitchFamily="34" charset="0"/>
              <a:cs typeface="Arial" pitchFamily="34" charset="0"/>
            </a:endParaRPr>
          </a:p>
        </p:txBody>
      </p:sp>
      <p:sp>
        <p:nvSpPr>
          <p:cNvPr id="31" name="TextBox 30"/>
          <p:cNvSpPr txBox="1"/>
          <p:nvPr/>
        </p:nvSpPr>
        <p:spPr>
          <a:xfrm>
            <a:off x="1539755" y="3053924"/>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R2</a:t>
            </a:r>
            <a:endParaRPr lang="en-US" sz="1000" b="1" dirty="0">
              <a:latin typeface="Arial" pitchFamily="34" charset="0"/>
              <a:cs typeface="Arial" pitchFamily="34" charset="0"/>
            </a:endParaRPr>
          </a:p>
        </p:txBody>
      </p:sp>
      <p:sp>
        <p:nvSpPr>
          <p:cNvPr id="32" name="TextBox 31"/>
          <p:cNvSpPr txBox="1"/>
          <p:nvPr/>
        </p:nvSpPr>
        <p:spPr>
          <a:xfrm>
            <a:off x="2814005" y="3968364"/>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R3</a:t>
            </a:r>
          </a:p>
        </p:txBody>
      </p:sp>
      <p:sp>
        <p:nvSpPr>
          <p:cNvPr id="33" name="TextBox 32"/>
          <p:cNvSpPr txBox="1"/>
          <p:nvPr/>
        </p:nvSpPr>
        <p:spPr>
          <a:xfrm>
            <a:off x="4076577" y="4874098"/>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R4</a:t>
            </a:r>
            <a:endParaRPr lang="en-US" sz="1000" b="1" dirty="0">
              <a:latin typeface="Arial" pitchFamily="34" charset="0"/>
              <a:cs typeface="Arial" pitchFamily="34" charset="0"/>
            </a:endParaRPr>
          </a:p>
        </p:txBody>
      </p:sp>
      <p:sp>
        <p:nvSpPr>
          <p:cNvPr id="34" name="Flowchart: Connector 33"/>
          <p:cNvSpPr/>
          <p:nvPr/>
        </p:nvSpPr>
        <p:spPr>
          <a:xfrm>
            <a:off x="1914429" y="2174531"/>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35" name="Straight Arrow Connector 34"/>
          <p:cNvCxnSpPr>
            <a:stCxn id="34" idx="4"/>
            <a:endCxn id="37" idx="0"/>
          </p:cNvCxnSpPr>
          <p:nvPr/>
        </p:nvCxnSpPr>
        <p:spPr>
          <a:xfrm rot="5400000">
            <a:off x="1636452" y="2719056"/>
            <a:ext cx="732503" cy="3452"/>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962028" y="2487206"/>
            <a:ext cx="652502" cy="400110"/>
          </a:xfrm>
          <a:prstGeom prst="rect">
            <a:avLst/>
          </a:prstGeom>
          <a:noFill/>
        </p:spPr>
        <p:txBody>
          <a:bodyPr wrap="square" rtlCol="0">
            <a:spAutoFit/>
          </a:bodyPr>
          <a:lstStyle/>
          <a:p>
            <a:r>
              <a:rPr lang="en-US" sz="1000" dirty="0" smtClean="0">
                <a:latin typeface="Arial" pitchFamily="34" charset="0"/>
                <a:cs typeface="Arial" pitchFamily="34" charset="0"/>
              </a:rPr>
              <a:t>Branch</a:t>
            </a:r>
          </a:p>
          <a:p>
            <a:r>
              <a:rPr lang="en-US" sz="1000" dirty="0" smtClean="0">
                <a:latin typeface="Arial" pitchFamily="34" charset="0"/>
                <a:cs typeface="Arial" pitchFamily="34" charset="0"/>
              </a:rPr>
              <a:t>On Test</a:t>
            </a:r>
            <a:endParaRPr lang="en-US" sz="1000" dirty="0">
              <a:latin typeface="Arial" pitchFamily="34" charset="0"/>
              <a:cs typeface="Arial" pitchFamily="34" charset="0"/>
            </a:endParaRPr>
          </a:p>
        </p:txBody>
      </p:sp>
      <p:sp>
        <p:nvSpPr>
          <p:cNvPr id="37" name="Flowchart: Connector 36"/>
          <p:cNvSpPr/>
          <p:nvPr/>
        </p:nvSpPr>
        <p:spPr>
          <a:xfrm>
            <a:off x="1910977" y="3087034"/>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38" name="Flowchart: Connector 37"/>
          <p:cNvSpPr/>
          <p:nvPr/>
        </p:nvSpPr>
        <p:spPr>
          <a:xfrm>
            <a:off x="3184898" y="3085909"/>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39" name="Straight Arrow Connector 38"/>
          <p:cNvCxnSpPr>
            <a:stCxn id="38" idx="4"/>
            <a:endCxn id="40" idx="0"/>
          </p:cNvCxnSpPr>
          <p:nvPr/>
        </p:nvCxnSpPr>
        <p:spPr>
          <a:xfrm rot="5400000">
            <a:off x="2908471" y="3628884"/>
            <a:ext cx="729403" cy="3452"/>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40" name="Flowchart: Connector 39"/>
          <p:cNvSpPr/>
          <p:nvPr/>
        </p:nvSpPr>
        <p:spPr>
          <a:xfrm>
            <a:off x="3181446" y="3995312"/>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41" name="Flowchart: Connector 40"/>
          <p:cNvSpPr/>
          <p:nvPr/>
        </p:nvSpPr>
        <p:spPr>
          <a:xfrm>
            <a:off x="4440325" y="3995312"/>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42" name="Straight Arrow Connector 41"/>
          <p:cNvCxnSpPr>
            <a:stCxn id="41" idx="4"/>
            <a:endCxn id="43" idx="0"/>
          </p:cNvCxnSpPr>
          <p:nvPr/>
        </p:nvCxnSpPr>
        <p:spPr>
          <a:xfrm rot="5400000">
            <a:off x="4163600" y="4538585"/>
            <a:ext cx="729999" cy="3452"/>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43" name="Flowchart: Connector 42"/>
          <p:cNvSpPr/>
          <p:nvPr/>
        </p:nvSpPr>
        <p:spPr>
          <a:xfrm>
            <a:off x="4436873" y="4905311"/>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grpSp>
        <p:nvGrpSpPr>
          <p:cNvPr id="44" name="Group 55"/>
          <p:cNvGrpSpPr/>
          <p:nvPr/>
        </p:nvGrpSpPr>
        <p:grpSpPr>
          <a:xfrm>
            <a:off x="3376279" y="2218643"/>
            <a:ext cx="1202526" cy="76200"/>
            <a:chOff x="2396704" y="2488722"/>
            <a:chExt cx="1202526" cy="76200"/>
          </a:xfrm>
          <a:solidFill>
            <a:srgbClr val="9B282A"/>
          </a:solidFill>
          <a:effectLst>
            <a:outerShdw blurRad="50800" dist="25400" dir="5400000" algn="t" rotWithShape="0">
              <a:prstClr val="black">
                <a:alpha val="40000"/>
              </a:prstClr>
            </a:outerShdw>
          </a:effectLst>
        </p:grpSpPr>
        <p:sp>
          <p:nvSpPr>
            <p:cNvPr id="45" name="Rectangle 44"/>
            <p:cNvSpPr/>
            <p:nvPr/>
          </p:nvSpPr>
          <p:spPr>
            <a:xfrm>
              <a:off x="239670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6" name="Rectangle 45"/>
            <p:cNvSpPr/>
            <p:nvPr/>
          </p:nvSpPr>
          <p:spPr>
            <a:xfrm>
              <a:off x="261006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7" name="Rectangle 46"/>
            <p:cNvSpPr/>
            <p:nvPr/>
          </p:nvSpPr>
          <p:spPr>
            <a:xfrm>
              <a:off x="282342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8" name="Rectangle 47"/>
            <p:cNvSpPr/>
            <p:nvPr/>
          </p:nvSpPr>
          <p:spPr>
            <a:xfrm>
              <a:off x="303678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9" name="Rectangle 48"/>
            <p:cNvSpPr/>
            <p:nvPr/>
          </p:nvSpPr>
          <p:spPr>
            <a:xfrm>
              <a:off x="325014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0" name="Rectangle 49"/>
            <p:cNvSpPr/>
            <p:nvPr/>
          </p:nvSpPr>
          <p:spPr>
            <a:xfrm>
              <a:off x="3462070"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grpSp>
        <p:nvGrpSpPr>
          <p:cNvPr id="51" name="Group 76"/>
          <p:cNvGrpSpPr/>
          <p:nvPr/>
        </p:nvGrpSpPr>
        <p:grpSpPr>
          <a:xfrm>
            <a:off x="4648077" y="3137809"/>
            <a:ext cx="1202526" cy="76200"/>
            <a:chOff x="2396704" y="2488722"/>
            <a:chExt cx="1202526" cy="76200"/>
          </a:xfrm>
          <a:solidFill>
            <a:srgbClr val="9B282A"/>
          </a:solidFill>
          <a:effectLst>
            <a:outerShdw blurRad="50800" dist="25400" dir="5400000" algn="t" rotWithShape="0">
              <a:prstClr val="black">
                <a:alpha val="40000"/>
              </a:prstClr>
            </a:outerShdw>
          </a:effectLst>
        </p:grpSpPr>
        <p:sp>
          <p:nvSpPr>
            <p:cNvPr id="52" name="Rectangle 51"/>
            <p:cNvSpPr/>
            <p:nvPr/>
          </p:nvSpPr>
          <p:spPr>
            <a:xfrm>
              <a:off x="2396704" y="2488722"/>
              <a:ext cx="137160" cy="76200"/>
            </a:xfrm>
            <a:prstGeom prst="rect">
              <a:avLst/>
            </a:prstGeom>
            <a:grp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Rectangle 52"/>
            <p:cNvSpPr/>
            <p:nvPr/>
          </p:nvSpPr>
          <p:spPr>
            <a:xfrm>
              <a:off x="2610064" y="2488722"/>
              <a:ext cx="137160" cy="76200"/>
            </a:xfrm>
            <a:prstGeom prst="rect">
              <a:avLst/>
            </a:prstGeom>
            <a:grp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Rectangle 53"/>
            <p:cNvSpPr/>
            <p:nvPr/>
          </p:nvSpPr>
          <p:spPr>
            <a:xfrm>
              <a:off x="2823424" y="2488722"/>
              <a:ext cx="137160" cy="76200"/>
            </a:xfrm>
            <a:prstGeom prst="rect">
              <a:avLst/>
            </a:prstGeom>
            <a:grp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Rectangle 54"/>
            <p:cNvSpPr/>
            <p:nvPr/>
          </p:nvSpPr>
          <p:spPr>
            <a:xfrm>
              <a:off x="3036784" y="2488722"/>
              <a:ext cx="137160" cy="76200"/>
            </a:xfrm>
            <a:prstGeom prst="rect">
              <a:avLst/>
            </a:prstGeom>
            <a:grp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Rectangle 55"/>
            <p:cNvSpPr/>
            <p:nvPr/>
          </p:nvSpPr>
          <p:spPr>
            <a:xfrm>
              <a:off x="3250144" y="2488722"/>
              <a:ext cx="137160" cy="76200"/>
            </a:xfrm>
            <a:prstGeom prst="rect">
              <a:avLst/>
            </a:prstGeom>
            <a:grp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3462070" y="2488722"/>
              <a:ext cx="137160" cy="76200"/>
            </a:xfrm>
            <a:prstGeom prst="rect">
              <a:avLst/>
            </a:prstGeom>
            <a:grp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58" name="Left Brace 57"/>
          <p:cNvSpPr/>
          <p:nvPr/>
        </p:nvSpPr>
        <p:spPr>
          <a:xfrm rot="5400000">
            <a:off x="1219077" y="1372534"/>
            <a:ext cx="304800" cy="1295400"/>
          </a:xfrm>
          <a:prstGeom prst="leftBrace">
            <a:avLst>
              <a:gd name="adj1" fmla="val 667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Left Brace 58"/>
          <p:cNvSpPr/>
          <p:nvPr/>
        </p:nvSpPr>
        <p:spPr>
          <a:xfrm rot="5400000">
            <a:off x="2514477" y="1372534"/>
            <a:ext cx="304800" cy="1295400"/>
          </a:xfrm>
          <a:prstGeom prst="leftBrace">
            <a:avLst>
              <a:gd name="adj1" fmla="val 667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Left Brace 59"/>
          <p:cNvSpPr/>
          <p:nvPr/>
        </p:nvSpPr>
        <p:spPr>
          <a:xfrm rot="5400000">
            <a:off x="3809877" y="1372534"/>
            <a:ext cx="304800" cy="1295400"/>
          </a:xfrm>
          <a:prstGeom prst="leftBrace">
            <a:avLst>
              <a:gd name="adj1" fmla="val 667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754335" y="1604507"/>
            <a:ext cx="1239442" cy="307777"/>
          </a:xfrm>
          <a:prstGeom prst="rect">
            <a:avLst/>
          </a:prstGeom>
          <a:noFill/>
        </p:spPr>
        <p:txBody>
          <a:bodyPr wrap="none" rtlCol="0">
            <a:spAutoFit/>
          </a:bodyPr>
          <a:lstStyle/>
          <a:p>
            <a:r>
              <a:rPr lang="en-US" sz="1400" dirty="0" smtClean="0"/>
              <a:t>Development</a:t>
            </a:r>
            <a:endParaRPr lang="en-US" sz="1400" dirty="0"/>
          </a:p>
        </p:txBody>
      </p:sp>
      <p:sp>
        <p:nvSpPr>
          <p:cNvPr id="62" name="TextBox 61"/>
          <p:cNvSpPr txBox="1"/>
          <p:nvPr/>
        </p:nvSpPr>
        <p:spPr>
          <a:xfrm>
            <a:off x="2412877" y="1607484"/>
            <a:ext cx="512641" cy="307777"/>
          </a:xfrm>
          <a:prstGeom prst="rect">
            <a:avLst/>
          </a:prstGeom>
          <a:noFill/>
        </p:spPr>
        <p:txBody>
          <a:bodyPr wrap="none" rtlCol="0">
            <a:spAutoFit/>
          </a:bodyPr>
          <a:lstStyle/>
          <a:p>
            <a:r>
              <a:rPr lang="en-US" sz="1400" dirty="0" smtClean="0"/>
              <a:t>Test</a:t>
            </a:r>
            <a:endParaRPr lang="en-US" sz="1400" dirty="0"/>
          </a:p>
        </p:txBody>
      </p:sp>
      <p:sp>
        <p:nvSpPr>
          <p:cNvPr id="63" name="TextBox 62"/>
          <p:cNvSpPr txBox="1"/>
          <p:nvPr/>
        </p:nvSpPr>
        <p:spPr>
          <a:xfrm>
            <a:off x="3447927" y="1613834"/>
            <a:ext cx="1040670" cy="307777"/>
          </a:xfrm>
          <a:prstGeom prst="rect">
            <a:avLst/>
          </a:prstGeom>
          <a:noFill/>
        </p:spPr>
        <p:txBody>
          <a:bodyPr wrap="none" rtlCol="0">
            <a:spAutoFit/>
          </a:bodyPr>
          <a:lstStyle/>
          <a:p>
            <a:r>
              <a:rPr lang="en-US" sz="1400" dirty="0" smtClean="0"/>
              <a:t>Production</a:t>
            </a:r>
            <a:endParaRPr lang="en-US" sz="1400" dirty="0"/>
          </a:p>
        </p:txBody>
      </p:sp>
      <p:sp>
        <p:nvSpPr>
          <p:cNvPr id="64" name="Flowchart: Connector 63"/>
          <p:cNvSpPr/>
          <p:nvPr/>
        </p:nvSpPr>
        <p:spPr>
          <a:xfrm>
            <a:off x="2632229" y="2174531"/>
            <a:ext cx="180000" cy="180000"/>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65" name="Straight Arrow Connector 64"/>
          <p:cNvCxnSpPr>
            <a:stCxn id="64" idx="4"/>
            <a:endCxn id="66" idx="0"/>
          </p:cNvCxnSpPr>
          <p:nvPr/>
        </p:nvCxnSpPr>
        <p:spPr>
          <a:xfrm rot="5400000">
            <a:off x="2354252" y="2719056"/>
            <a:ext cx="732503" cy="34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6" name="Flowchart: Connector 65"/>
          <p:cNvSpPr/>
          <p:nvPr/>
        </p:nvSpPr>
        <p:spPr>
          <a:xfrm>
            <a:off x="2628777" y="3087034"/>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67" name="TextBox 66"/>
          <p:cNvSpPr txBox="1"/>
          <p:nvPr/>
        </p:nvSpPr>
        <p:spPr>
          <a:xfrm>
            <a:off x="2686852" y="2414677"/>
            <a:ext cx="856325" cy="553998"/>
          </a:xfrm>
          <a:prstGeom prst="rect">
            <a:avLst/>
          </a:prstGeom>
          <a:noFill/>
        </p:spPr>
        <p:txBody>
          <a:bodyPr wrap="none" rtlCol="0">
            <a:spAutoFit/>
          </a:bodyPr>
          <a:lstStyle/>
          <a:p>
            <a:r>
              <a:rPr lang="en-US" sz="1000" dirty="0" smtClean="0">
                <a:latin typeface="Arial" pitchFamily="34" charset="0"/>
                <a:cs typeface="Arial" pitchFamily="34" charset="0"/>
              </a:rPr>
              <a:t>Forward</a:t>
            </a:r>
          </a:p>
          <a:p>
            <a:r>
              <a:rPr lang="en-US" sz="1000" dirty="0" smtClean="0">
                <a:latin typeface="Arial" pitchFamily="34" charset="0"/>
                <a:cs typeface="Arial" pitchFamily="34" charset="0"/>
              </a:rPr>
              <a:t>Integrate as</a:t>
            </a:r>
          </a:p>
          <a:p>
            <a:r>
              <a:rPr lang="en-US" sz="1000" dirty="0" smtClean="0">
                <a:latin typeface="Arial" pitchFamily="34" charset="0"/>
                <a:cs typeface="Arial" pitchFamily="34" charset="0"/>
              </a:rPr>
              <a:t>necessary</a:t>
            </a:r>
            <a:endParaRPr lang="en-US" sz="1000" dirty="0">
              <a:latin typeface="Arial" pitchFamily="34" charset="0"/>
              <a:cs typeface="Arial" pitchFamily="34" charset="0"/>
            </a:endParaRPr>
          </a:p>
        </p:txBody>
      </p:sp>
      <p:sp>
        <p:nvSpPr>
          <p:cNvPr id="68" name="TextBox 67"/>
          <p:cNvSpPr txBox="1"/>
          <p:nvPr/>
        </p:nvSpPr>
        <p:spPr>
          <a:xfrm>
            <a:off x="3238377" y="3391834"/>
            <a:ext cx="652502" cy="400110"/>
          </a:xfrm>
          <a:prstGeom prst="rect">
            <a:avLst/>
          </a:prstGeom>
          <a:noFill/>
        </p:spPr>
        <p:txBody>
          <a:bodyPr wrap="square" rtlCol="0">
            <a:spAutoFit/>
          </a:bodyPr>
          <a:lstStyle/>
          <a:p>
            <a:r>
              <a:rPr lang="en-US" sz="1000" dirty="0" smtClean="0">
                <a:latin typeface="Arial" pitchFamily="34" charset="0"/>
                <a:cs typeface="Arial" pitchFamily="34" charset="0"/>
              </a:rPr>
              <a:t>Branch</a:t>
            </a:r>
          </a:p>
          <a:p>
            <a:r>
              <a:rPr lang="en-US" sz="1000" dirty="0" smtClean="0">
                <a:latin typeface="Arial" pitchFamily="34" charset="0"/>
                <a:cs typeface="Arial" pitchFamily="34" charset="0"/>
              </a:rPr>
              <a:t>On Test</a:t>
            </a:r>
            <a:endParaRPr lang="en-US" sz="1000" dirty="0">
              <a:latin typeface="Arial" pitchFamily="34" charset="0"/>
              <a:cs typeface="Arial" pitchFamily="34" charset="0"/>
            </a:endParaRPr>
          </a:p>
        </p:txBody>
      </p:sp>
      <p:sp>
        <p:nvSpPr>
          <p:cNvPr id="69" name="TextBox 68"/>
          <p:cNvSpPr txBox="1"/>
          <p:nvPr/>
        </p:nvSpPr>
        <p:spPr>
          <a:xfrm>
            <a:off x="4489327" y="4331634"/>
            <a:ext cx="652502" cy="400110"/>
          </a:xfrm>
          <a:prstGeom prst="rect">
            <a:avLst/>
          </a:prstGeom>
          <a:noFill/>
        </p:spPr>
        <p:txBody>
          <a:bodyPr wrap="square" rtlCol="0">
            <a:spAutoFit/>
          </a:bodyPr>
          <a:lstStyle/>
          <a:p>
            <a:r>
              <a:rPr lang="en-US" sz="1000" dirty="0" smtClean="0">
                <a:latin typeface="Arial" pitchFamily="34" charset="0"/>
                <a:cs typeface="Arial" pitchFamily="34" charset="0"/>
              </a:rPr>
              <a:t>Branch</a:t>
            </a:r>
          </a:p>
          <a:p>
            <a:r>
              <a:rPr lang="en-US" sz="1000" dirty="0" smtClean="0">
                <a:latin typeface="Arial" pitchFamily="34" charset="0"/>
                <a:cs typeface="Arial" pitchFamily="34" charset="0"/>
              </a:rPr>
              <a:t>On Test</a:t>
            </a:r>
            <a:endParaRPr lang="en-US" sz="1000" dirty="0">
              <a:latin typeface="Arial" pitchFamily="34" charset="0"/>
              <a:cs typeface="Arial" pitchFamily="34" charset="0"/>
            </a:endParaRPr>
          </a:p>
        </p:txBody>
      </p:sp>
      <p:sp>
        <p:nvSpPr>
          <p:cNvPr id="70" name="Flowchart: Connector 69"/>
          <p:cNvSpPr/>
          <p:nvPr/>
        </p:nvSpPr>
        <p:spPr>
          <a:xfrm>
            <a:off x="3889142" y="2182203"/>
            <a:ext cx="180000" cy="180000"/>
          </a:xfrm>
          <a:prstGeom prst="flowChartConnector">
            <a:avLst/>
          </a:prstGeom>
          <a:solidFill>
            <a:srgbClr val="9B282A"/>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71" name="Straight Arrow Connector 70"/>
          <p:cNvCxnSpPr>
            <a:stCxn id="70" idx="4"/>
          </p:cNvCxnSpPr>
          <p:nvPr/>
        </p:nvCxnSpPr>
        <p:spPr>
          <a:xfrm rot="5400000">
            <a:off x="3611165" y="2726728"/>
            <a:ext cx="732503" cy="3452"/>
          </a:xfrm>
          <a:prstGeom prst="straightConnector1">
            <a:avLst/>
          </a:prstGeom>
          <a:ln>
            <a:solidFill>
              <a:srgbClr val="9B282A"/>
            </a:solidFill>
            <a:tailEnd type="arrow"/>
          </a:ln>
        </p:spPr>
        <p:style>
          <a:lnRef idx="2">
            <a:schemeClr val="accent2"/>
          </a:lnRef>
          <a:fillRef idx="0">
            <a:schemeClr val="accent2"/>
          </a:fillRef>
          <a:effectRef idx="1">
            <a:schemeClr val="accent2"/>
          </a:effectRef>
          <a:fontRef idx="minor">
            <a:schemeClr val="tx1"/>
          </a:fontRef>
        </p:style>
      </p:cxnSp>
      <p:sp>
        <p:nvSpPr>
          <p:cNvPr id="72" name="TextBox 71"/>
          <p:cNvSpPr txBox="1"/>
          <p:nvPr/>
        </p:nvSpPr>
        <p:spPr>
          <a:xfrm>
            <a:off x="3943765" y="2422349"/>
            <a:ext cx="856325" cy="553998"/>
          </a:xfrm>
          <a:prstGeom prst="rect">
            <a:avLst/>
          </a:prstGeom>
          <a:noFill/>
        </p:spPr>
        <p:txBody>
          <a:bodyPr wrap="none" rtlCol="0">
            <a:spAutoFit/>
          </a:bodyPr>
          <a:lstStyle/>
          <a:p>
            <a:r>
              <a:rPr lang="en-US" sz="1000" dirty="0" smtClean="0">
                <a:latin typeface="Arial" pitchFamily="34" charset="0"/>
                <a:cs typeface="Arial" pitchFamily="34" charset="0"/>
              </a:rPr>
              <a:t>Forward</a:t>
            </a:r>
          </a:p>
          <a:p>
            <a:r>
              <a:rPr lang="en-US" sz="1000" dirty="0" smtClean="0">
                <a:latin typeface="Arial" pitchFamily="34" charset="0"/>
                <a:cs typeface="Arial" pitchFamily="34" charset="0"/>
              </a:rPr>
              <a:t>Integrate as</a:t>
            </a:r>
          </a:p>
          <a:p>
            <a:r>
              <a:rPr lang="en-US" sz="1000" dirty="0" smtClean="0">
                <a:latin typeface="Arial" pitchFamily="34" charset="0"/>
                <a:cs typeface="Arial" pitchFamily="34" charset="0"/>
              </a:rPr>
              <a:t>necessary</a:t>
            </a:r>
            <a:endParaRPr lang="en-US" sz="1000" dirty="0">
              <a:latin typeface="Arial" pitchFamily="34" charset="0"/>
              <a:cs typeface="Arial" pitchFamily="34" charset="0"/>
            </a:endParaRPr>
          </a:p>
        </p:txBody>
      </p:sp>
      <p:sp>
        <p:nvSpPr>
          <p:cNvPr id="73" name="Flowchart: Connector 72"/>
          <p:cNvSpPr/>
          <p:nvPr/>
        </p:nvSpPr>
        <p:spPr>
          <a:xfrm>
            <a:off x="4227912" y="3085909"/>
            <a:ext cx="180000" cy="180000"/>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cxnSp>
        <p:nvCxnSpPr>
          <p:cNvPr id="74" name="Straight Arrow Connector 73"/>
          <p:cNvCxnSpPr>
            <a:stCxn id="73" idx="4"/>
          </p:cNvCxnSpPr>
          <p:nvPr/>
        </p:nvCxnSpPr>
        <p:spPr>
          <a:xfrm rot="5400000">
            <a:off x="3949638" y="3630733"/>
            <a:ext cx="733098" cy="345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4282535" y="3326651"/>
            <a:ext cx="856325" cy="553998"/>
          </a:xfrm>
          <a:prstGeom prst="rect">
            <a:avLst/>
          </a:prstGeom>
          <a:noFill/>
        </p:spPr>
        <p:txBody>
          <a:bodyPr wrap="none" rtlCol="0">
            <a:spAutoFit/>
          </a:bodyPr>
          <a:lstStyle/>
          <a:p>
            <a:r>
              <a:rPr lang="en-US" sz="1000" dirty="0" smtClean="0">
                <a:latin typeface="Arial" pitchFamily="34" charset="0"/>
                <a:cs typeface="Arial" pitchFamily="34" charset="0"/>
              </a:rPr>
              <a:t>Forward</a:t>
            </a:r>
          </a:p>
          <a:p>
            <a:r>
              <a:rPr lang="en-US" sz="1000" dirty="0" smtClean="0">
                <a:latin typeface="Arial" pitchFamily="34" charset="0"/>
                <a:cs typeface="Arial" pitchFamily="34" charset="0"/>
              </a:rPr>
              <a:t>Integrate as</a:t>
            </a:r>
          </a:p>
          <a:p>
            <a:r>
              <a:rPr lang="en-US" sz="1000" dirty="0" smtClean="0">
                <a:latin typeface="Arial" pitchFamily="34" charset="0"/>
                <a:cs typeface="Arial" pitchFamily="34" charset="0"/>
              </a:rPr>
              <a:t>necessary</a:t>
            </a:r>
            <a:endParaRPr lang="en-US" sz="1000" dirty="0">
              <a:latin typeface="Arial" pitchFamily="34" charset="0"/>
              <a:cs typeface="Arial" pitchFamily="34" charset="0"/>
            </a:endParaRPr>
          </a:p>
        </p:txBody>
      </p:sp>
      <p:sp>
        <p:nvSpPr>
          <p:cNvPr id="76" name="Flowchart: Connector 75"/>
          <p:cNvSpPr/>
          <p:nvPr/>
        </p:nvSpPr>
        <p:spPr>
          <a:xfrm>
            <a:off x="3884952" y="3095684"/>
            <a:ext cx="180000" cy="180000"/>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000"/>
          </a:p>
        </p:txBody>
      </p:sp>
      <p:sp>
        <p:nvSpPr>
          <p:cNvPr id="77" name="Flowchart: Connector 76"/>
          <p:cNvSpPr/>
          <p:nvPr/>
        </p:nvSpPr>
        <p:spPr>
          <a:xfrm>
            <a:off x="4228369" y="3995312"/>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78" name="Rounded Rectangle 77"/>
          <p:cNvSpPr/>
          <p:nvPr/>
        </p:nvSpPr>
        <p:spPr>
          <a:xfrm>
            <a:off x="155852" y="4646355"/>
            <a:ext cx="2286000" cy="1555376"/>
          </a:xfrm>
          <a:prstGeom prst="roundRect">
            <a:avLst/>
          </a:prstGeom>
          <a:ln>
            <a:solidFill>
              <a:schemeClr val="tx1">
                <a:lumMod val="90000"/>
              </a:schemeClr>
            </a:solidFill>
          </a:ln>
        </p:spPr>
        <p:style>
          <a:lnRef idx="1">
            <a:schemeClr val="accent6"/>
          </a:lnRef>
          <a:fillRef idx="1002">
            <a:schemeClr val="lt1"/>
          </a:fillRef>
          <a:effectRef idx="1">
            <a:schemeClr val="accent6"/>
          </a:effectRef>
          <a:fontRef idx="minor">
            <a:schemeClr val="dk1"/>
          </a:fontRef>
        </p:style>
        <p:txBody>
          <a:bodyPr rtlCol="0" anchor="ctr"/>
          <a:lstStyle/>
          <a:p>
            <a:pPr algn="ctr"/>
            <a:endParaRPr lang="en-US"/>
          </a:p>
        </p:txBody>
      </p:sp>
      <p:sp>
        <p:nvSpPr>
          <p:cNvPr id="79" name="TextBox 78"/>
          <p:cNvSpPr txBox="1"/>
          <p:nvPr/>
        </p:nvSpPr>
        <p:spPr>
          <a:xfrm rot="16200000">
            <a:off x="-80270" y="5371054"/>
            <a:ext cx="718466"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LEGEND</a:t>
            </a:r>
            <a:endParaRPr lang="en-US" sz="1000" b="1" dirty="0">
              <a:solidFill>
                <a:schemeClr val="tx1">
                  <a:lumMod val="10000"/>
                </a:schemeClr>
              </a:solidFill>
              <a:latin typeface="Arial" pitchFamily="34" charset="0"/>
              <a:cs typeface="Arial" pitchFamily="34" charset="0"/>
            </a:endParaRPr>
          </a:p>
        </p:txBody>
      </p:sp>
      <p:sp>
        <p:nvSpPr>
          <p:cNvPr id="80" name="Flowchart: Connector 79"/>
          <p:cNvSpPr/>
          <p:nvPr/>
        </p:nvSpPr>
        <p:spPr>
          <a:xfrm>
            <a:off x="490588" y="4936811"/>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81" name="Rectangle 80"/>
          <p:cNvSpPr/>
          <p:nvPr/>
        </p:nvSpPr>
        <p:spPr>
          <a:xfrm>
            <a:off x="490588" y="5317811"/>
            <a:ext cx="4572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82" name="Group 54"/>
          <p:cNvGrpSpPr/>
          <p:nvPr/>
        </p:nvGrpSpPr>
        <p:grpSpPr>
          <a:xfrm>
            <a:off x="490588" y="5622611"/>
            <a:ext cx="457200" cy="76200"/>
            <a:chOff x="2396704" y="2488722"/>
            <a:chExt cx="1202526" cy="76200"/>
          </a:xfrm>
        </p:grpSpPr>
        <p:sp>
          <p:nvSpPr>
            <p:cNvPr id="83" name="Rectangle 82"/>
            <p:cNvSpPr/>
            <p:nvPr/>
          </p:nvSpPr>
          <p:spPr>
            <a:xfrm>
              <a:off x="239670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4" name="Rectangle 83"/>
            <p:cNvSpPr/>
            <p:nvPr/>
          </p:nvSpPr>
          <p:spPr>
            <a:xfrm>
              <a:off x="261006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5" name="Rectangle 84"/>
            <p:cNvSpPr/>
            <p:nvPr/>
          </p:nvSpPr>
          <p:spPr>
            <a:xfrm>
              <a:off x="282342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6" name="Rectangle 85"/>
            <p:cNvSpPr/>
            <p:nvPr/>
          </p:nvSpPr>
          <p:spPr>
            <a:xfrm>
              <a:off x="303678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7" name="Rectangle 86"/>
            <p:cNvSpPr/>
            <p:nvPr/>
          </p:nvSpPr>
          <p:spPr>
            <a:xfrm>
              <a:off x="3250144"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8" name="Rectangle 87"/>
            <p:cNvSpPr/>
            <p:nvPr/>
          </p:nvSpPr>
          <p:spPr>
            <a:xfrm>
              <a:off x="3462070" y="2488722"/>
              <a:ext cx="137160" cy="762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89" name="Group 55"/>
          <p:cNvGrpSpPr/>
          <p:nvPr/>
        </p:nvGrpSpPr>
        <p:grpSpPr>
          <a:xfrm>
            <a:off x="490588" y="5896931"/>
            <a:ext cx="457200" cy="76200"/>
            <a:chOff x="2396704" y="2488722"/>
            <a:chExt cx="1202526" cy="76200"/>
          </a:xfrm>
          <a:solidFill>
            <a:srgbClr val="9B282A"/>
          </a:solidFill>
          <a:effectLst>
            <a:outerShdw blurRad="50800" dist="25400" dir="5400000" algn="t" rotWithShape="0">
              <a:prstClr val="black">
                <a:alpha val="40000"/>
              </a:prstClr>
            </a:outerShdw>
          </a:effectLst>
        </p:grpSpPr>
        <p:sp>
          <p:nvSpPr>
            <p:cNvPr id="90" name="Rectangle 89"/>
            <p:cNvSpPr/>
            <p:nvPr/>
          </p:nvSpPr>
          <p:spPr>
            <a:xfrm>
              <a:off x="239670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1" name="Rectangle 90"/>
            <p:cNvSpPr/>
            <p:nvPr/>
          </p:nvSpPr>
          <p:spPr>
            <a:xfrm>
              <a:off x="261006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2" name="Rectangle 91"/>
            <p:cNvSpPr/>
            <p:nvPr/>
          </p:nvSpPr>
          <p:spPr>
            <a:xfrm>
              <a:off x="282342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3" name="Rectangle 92"/>
            <p:cNvSpPr/>
            <p:nvPr/>
          </p:nvSpPr>
          <p:spPr>
            <a:xfrm>
              <a:off x="303678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4" name="Rectangle 93"/>
            <p:cNvSpPr/>
            <p:nvPr/>
          </p:nvSpPr>
          <p:spPr>
            <a:xfrm>
              <a:off x="3250144"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5" name="Rectangle 94"/>
            <p:cNvSpPr/>
            <p:nvPr/>
          </p:nvSpPr>
          <p:spPr>
            <a:xfrm>
              <a:off x="3462070" y="2488722"/>
              <a:ext cx="137160" cy="76200"/>
            </a:xfrm>
            <a:prstGeom prst="rect">
              <a:avLst/>
            </a:prstGeom>
            <a:grp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96" name="TextBox 95"/>
          <p:cNvSpPr txBox="1"/>
          <p:nvPr/>
        </p:nvSpPr>
        <p:spPr>
          <a:xfrm>
            <a:off x="1045945" y="5211131"/>
            <a:ext cx="987771"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Development</a:t>
            </a:r>
            <a:endParaRPr lang="en-US" sz="1000" b="1" dirty="0">
              <a:solidFill>
                <a:schemeClr val="tx1">
                  <a:lumMod val="10000"/>
                </a:schemeClr>
              </a:solidFill>
              <a:latin typeface="Arial" pitchFamily="34" charset="0"/>
              <a:cs typeface="Arial" pitchFamily="34" charset="0"/>
            </a:endParaRPr>
          </a:p>
        </p:txBody>
      </p:sp>
      <p:sp>
        <p:nvSpPr>
          <p:cNvPr id="97" name="TextBox 96"/>
          <p:cNvSpPr txBox="1"/>
          <p:nvPr/>
        </p:nvSpPr>
        <p:spPr>
          <a:xfrm>
            <a:off x="1045945" y="5498310"/>
            <a:ext cx="447558"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Test</a:t>
            </a:r>
            <a:endParaRPr lang="en-US" sz="1000" b="1" dirty="0">
              <a:solidFill>
                <a:schemeClr val="tx1">
                  <a:lumMod val="10000"/>
                </a:schemeClr>
              </a:solidFill>
              <a:latin typeface="Arial" pitchFamily="34" charset="0"/>
              <a:cs typeface="Arial" pitchFamily="34" charset="0"/>
            </a:endParaRPr>
          </a:p>
        </p:txBody>
      </p:sp>
      <p:sp>
        <p:nvSpPr>
          <p:cNvPr id="98" name="TextBox 97"/>
          <p:cNvSpPr txBox="1"/>
          <p:nvPr/>
        </p:nvSpPr>
        <p:spPr>
          <a:xfrm>
            <a:off x="1045945" y="5803110"/>
            <a:ext cx="861133"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Production</a:t>
            </a:r>
            <a:endParaRPr lang="en-US" sz="1000" b="1" dirty="0">
              <a:solidFill>
                <a:schemeClr val="tx1">
                  <a:lumMod val="10000"/>
                </a:schemeClr>
              </a:solidFill>
              <a:latin typeface="Arial" pitchFamily="34" charset="0"/>
              <a:cs typeface="Arial" pitchFamily="34" charset="0"/>
            </a:endParaRPr>
          </a:p>
        </p:txBody>
      </p:sp>
      <p:sp>
        <p:nvSpPr>
          <p:cNvPr id="99" name="TextBox 98"/>
          <p:cNvSpPr txBox="1"/>
          <p:nvPr/>
        </p:nvSpPr>
        <p:spPr>
          <a:xfrm>
            <a:off x="1045945" y="4812202"/>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 </a:t>
            </a:r>
            <a:endParaRPr lang="en-US" sz="1000" b="1" dirty="0">
              <a:solidFill>
                <a:schemeClr val="tx1">
                  <a:lumMod val="10000"/>
                </a:schemeClr>
              </a:solidFill>
              <a:latin typeface="Arial" pitchFamily="34" charset="0"/>
              <a:cs typeface="Arial" pitchFamily="34" charset="0"/>
            </a:endParaRPr>
          </a:p>
        </p:txBody>
      </p:sp>
    </p:spTree>
    <p:extLst>
      <p:ext uri="{BB962C8B-B14F-4D97-AF65-F5344CB8AC3E}">
        <p14:creationId xmlns:p14="http://schemas.microsoft.com/office/powerpoint/2010/main" xmlns="" val="1911125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p:cTn id="42" dur="500" fill="hold"/>
                                        <p:tgtEl>
                                          <p:spTgt spid="59"/>
                                        </p:tgtEl>
                                        <p:attrNameLst>
                                          <p:attrName>ppt_w</p:attrName>
                                        </p:attrNameLst>
                                      </p:cBhvr>
                                      <p:tavLst>
                                        <p:tav tm="0">
                                          <p:val>
                                            <p:fltVal val="0"/>
                                          </p:val>
                                        </p:tav>
                                        <p:tav tm="100000">
                                          <p:val>
                                            <p:strVal val="#ppt_w"/>
                                          </p:val>
                                        </p:tav>
                                      </p:tavLst>
                                    </p:anim>
                                    <p:anim calcmode="lin" valueType="num">
                                      <p:cBhvr>
                                        <p:cTn id="43" dur="500" fill="hold"/>
                                        <p:tgtEl>
                                          <p:spTgt spid="59"/>
                                        </p:tgtEl>
                                        <p:attrNameLst>
                                          <p:attrName>ppt_h</p:attrName>
                                        </p:attrNameLst>
                                      </p:cBhvr>
                                      <p:tavLst>
                                        <p:tav tm="0">
                                          <p:val>
                                            <p:fltVal val="0"/>
                                          </p:val>
                                        </p:tav>
                                        <p:tav tm="100000">
                                          <p:val>
                                            <p:strVal val="#ppt_h"/>
                                          </p:val>
                                        </p:tav>
                                      </p:tavLst>
                                    </p:anim>
                                    <p:animEffect transition="in" filter="fade">
                                      <p:cBhvr>
                                        <p:cTn id="44" dur="500"/>
                                        <p:tgtEl>
                                          <p:spTgt spid="59"/>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fill="hold"/>
                                        <p:tgtEl>
                                          <p:spTgt spid="62"/>
                                        </p:tgtEl>
                                        <p:attrNameLst>
                                          <p:attrName>ppt_w</p:attrName>
                                        </p:attrNameLst>
                                      </p:cBhvr>
                                      <p:tavLst>
                                        <p:tav tm="0">
                                          <p:val>
                                            <p:fltVal val="0"/>
                                          </p:val>
                                        </p:tav>
                                        <p:tav tm="100000">
                                          <p:val>
                                            <p:strVal val="#ppt_w"/>
                                          </p:val>
                                        </p:tav>
                                      </p:tavLst>
                                    </p:anim>
                                    <p:anim calcmode="lin" valueType="num">
                                      <p:cBhvr>
                                        <p:cTn id="48" dur="500" fill="hold"/>
                                        <p:tgtEl>
                                          <p:spTgt spid="62"/>
                                        </p:tgtEl>
                                        <p:attrNameLst>
                                          <p:attrName>ppt_h</p:attrName>
                                        </p:attrNameLst>
                                      </p:cBhvr>
                                      <p:tavLst>
                                        <p:tav tm="0">
                                          <p:val>
                                            <p:fltVal val="0"/>
                                          </p:val>
                                        </p:tav>
                                        <p:tav tm="100000">
                                          <p:val>
                                            <p:strVal val="#ppt_h"/>
                                          </p:val>
                                        </p:tav>
                                      </p:tavLst>
                                    </p:anim>
                                    <p:animEffect transition="in" filter="fade">
                                      <p:cBhvr>
                                        <p:cTn id="49" dur="5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 calcmode="lin" valueType="num">
                                      <p:cBhvr>
                                        <p:cTn id="59" dur="500" fill="hold"/>
                                        <p:tgtEl>
                                          <p:spTgt spid="67"/>
                                        </p:tgtEl>
                                        <p:attrNameLst>
                                          <p:attrName>ppt_w</p:attrName>
                                        </p:attrNameLst>
                                      </p:cBhvr>
                                      <p:tavLst>
                                        <p:tav tm="0">
                                          <p:val>
                                            <p:fltVal val="0"/>
                                          </p:val>
                                        </p:tav>
                                        <p:tav tm="100000">
                                          <p:val>
                                            <p:strVal val="#ppt_w"/>
                                          </p:val>
                                        </p:tav>
                                      </p:tavLst>
                                    </p:anim>
                                    <p:anim calcmode="lin" valueType="num">
                                      <p:cBhvr>
                                        <p:cTn id="60" dur="500" fill="hold"/>
                                        <p:tgtEl>
                                          <p:spTgt spid="67"/>
                                        </p:tgtEl>
                                        <p:attrNameLst>
                                          <p:attrName>ppt_h</p:attrName>
                                        </p:attrNameLst>
                                      </p:cBhvr>
                                      <p:tavLst>
                                        <p:tav tm="0">
                                          <p:val>
                                            <p:fltVal val="0"/>
                                          </p:val>
                                        </p:tav>
                                        <p:tav tm="100000">
                                          <p:val>
                                            <p:strVal val="#ppt_h"/>
                                          </p:val>
                                        </p:tav>
                                      </p:tavLst>
                                    </p:anim>
                                    <p:animEffect transition="in" filter="fade">
                                      <p:cBhvr>
                                        <p:cTn id="61" dur="500"/>
                                        <p:tgtEl>
                                          <p:spTgt spid="67"/>
                                        </p:tgtEl>
                                      </p:cBhvr>
                                    </p:animEffect>
                                  </p:childTnLst>
                                </p:cTn>
                              </p:par>
                              <p:par>
                                <p:cTn id="62" presetID="53" presetClass="entr" presetSubtype="0" fill="hold" nodeType="withEffect">
                                  <p:stCondLst>
                                    <p:cond delay="0"/>
                                  </p:stCondLst>
                                  <p:childTnLst>
                                    <p:set>
                                      <p:cBhvr>
                                        <p:cTn id="63" dur="1" fill="hold">
                                          <p:stCondLst>
                                            <p:cond delay="0"/>
                                          </p:stCondLst>
                                        </p:cTn>
                                        <p:tgtEl>
                                          <p:spTgt spid="65"/>
                                        </p:tgtEl>
                                        <p:attrNameLst>
                                          <p:attrName>style.visibility</p:attrName>
                                        </p:attrNameLst>
                                      </p:cBhvr>
                                      <p:to>
                                        <p:strVal val="visible"/>
                                      </p:to>
                                    </p:set>
                                    <p:anim calcmode="lin" valueType="num">
                                      <p:cBhvr>
                                        <p:cTn id="64" dur="500" fill="hold"/>
                                        <p:tgtEl>
                                          <p:spTgt spid="65"/>
                                        </p:tgtEl>
                                        <p:attrNameLst>
                                          <p:attrName>ppt_w</p:attrName>
                                        </p:attrNameLst>
                                      </p:cBhvr>
                                      <p:tavLst>
                                        <p:tav tm="0">
                                          <p:val>
                                            <p:fltVal val="0"/>
                                          </p:val>
                                        </p:tav>
                                        <p:tav tm="100000">
                                          <p:val>
                                            <p:strVal val="#ppt_w"/>
                                          </p:val>
                                        </p:tav>
                                      </p:tavLst>
                                    </p:anim>
                                    <p:anim calcmode="lin" valueType="num">
                                      <p:cBhvr>
                                        <p:cTn id="65" dur="500" fill="hold"/>
                                        <p:tgtEl>
                                          <p:spTgt spid="65"/>
                                        </p:tgtEl>
                                        <p:attrNameLst>
                                          <p:attrName>ppt_h</p:attrName>
                                        </p:attrNameLst>
                                      </p:cBhvr>
                                      <p:tavLst>
                                        <p:tav tm="0">
                                          <p:val>
                                            <p:fltVal val="0"/>
                                          </p:val>
                                        </p:tav>
                                        <p:tav tm="100000">
                                          <p:val>
                                            <p:strVal val="#ppt_h"/>
                                          </p:val>
                                        </p:tav>
                                      </p:tavLst>
                                    </p:anim>
                                    <p:animEffect transition="in" filter="fade">
                                      <p:cBhvr>
                                        <p:cTn id="66" dur="500"/>
                                        <p:tgtEl>
                                          <p:spTgt spid="65"/>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p:cTn id="69" dur="500" fill="hold"/>
                                        <p:tgtEl>
                                          <p:spTgt spid="66"/>
                                        </p:tgtEl>
                                        <p:attrNameLst>
                                          <p:attrName>ppt_w</p:attrName>
                                        </p:attrNameLst>
                                      </p:cBhvr>
                                      <p:tavLst>
                                        <p:tav tm="0">
                                          <p:val>
                                            <p:fltVal val="0"/>
                                          </p:val>
                                        </p:tav>
                                        <p:tav tm="100000">
                                          <p:val>
                                            <p:strVal val="#ppt_w"/>
                                          </p:val>
                                        </p:tav>
                                      </p:tavLst>
                                    </p:anim>
                                    <p:anim calcmode="lin" valueType="num">
                                      <p:cBhvr>
                                        <p:cTn id="70" dur="500" fill="hold"/>
                                        <p:tgtEl>
                                          <p:spTgt spid="66"/>
                                        </p:tgtEl>
                                        <p:attrNameLst>
                                          <p:attrName>ppt_h</p:attrName>
                                        </p:attrNameLst>
                                      </p:cBhvr>
                                      <p:tavLst>
                                        <p:tav tm="0">
                                          <p:val>
                                            <p:fltVal val="0"/>
                                          </p:val>
                                        </p:tav>
                                        <p:tav tm="100000">
                                          <p:val>
                                            <p:strVal val="#ppt_h"/>
                                          </p:val>
                                        </p:tav>
                                      </p:tavLst>
                                    </p:anim>
                                    <p:animEffect transition="in" filter="fade">
                                      <p:cBhvr>
                                        <p:cTn id="71" dur="5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 calcmode="lin" valueType="num">
                                      <p:cBhvr>
                                        <p:cTn id="76" dur="500" fill="hold"/>
                                        <p:tgtEl>
                                          <p:spTgt spid="44"/>
                                        </p:tgtEl>
                                        <p:attrNameLst>
                                          <p:attrName>ppt_w</p:attrName>
                                        </p:attrNameLst>
                                      </p:cBhvr>
                                      <p:tavLst>
                                        <p:tav tm="0">
                                          <p:val>
                                            <p:fltVal val="0"/>
                                          </p:val>
                                        </p:tav>
                                        <p:tav tm="100000">
                                          <p:val>
                                            <p:strVal val="#ppt_w"/>
                                          </p:val>
                                        </p:tav>
                                      </p:tavLst>
                                    </p:anim>
                                    <p:anim calcmode="lin" valueType="num">
                                      <p:cBhvr>
                                        <p:cTn id="77" dur="500" fill="hold"/>
                                        <p:tgtEl>
                                          <p:spTgt spid="44"/>
                                        </p:tgtEl>
                                        <p:attrNameLst>
                                          <p:attrName>ppt_h</p:attrName>
                                        </p:attrNameLst>
                                      </p:cBhvr>
                                      <p:tavLst>
                                        <p:tav tm="0">
                                          <p:val>
                                            <p:fltVal val="0"/>
                                          </p:val>
                                        </p:tav>
                                        <p:tav tm="100000">
                                          <p:val>
                                            <p:strVal val="#ppt_h"/>
                                          </p:val>
                                        </p:tav>
                                      </p:tavLst>
                                    </p:anim>
                                    <p:animEffect transition="in" filter="fade">
                                      <p:cBhvr>
                                        <p:cTn id="78" dur="500"/>
                                        <p:tgtEl>
                                          <p:spTgt spid="44"/>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p:cTn id="81" dur="500" fill="hold"/>
                                        <p:tgtEl>
                                          <p:spTgt spid="60"/>
                                        </p:tgtEl>
                                        <p:attrNameLst>
                                          <p:attrName>ppt_w</p:attrName>
                                        </p:attrNameLst>
                                      </p:cBhvr>
                                      <p:tavLst>
                                        <p:tav tm="0">
                                          <p:val>
                                            <p:fltVal val="0"/>
                                          </p:val>
                                        </p:tav>
                                        <p:tav tm="100000">
                                          <p:val>
                                            <p:strVal val="#ppt_w"/>
                                          </p:val>
                                        </p:tav>
                                      </p:tavLst>
                                    </p:anim>
                                    <p:anim calcmode="lin" valueType="num">
                                      <p:cBhvr>
                                        <p:cTn id="82" dur="500" fill="hold"/>
                                        <p:tgtEl>
                                          <p:spTgt spid="60"/>
                                        </p:tgtEl>
                                        <p:attrNameLst>
                                          <p:attrName>ppt_h</p:attrName>
                                        </p:attrNameLst>
                                      </p:cBhvr>
                                      <p:tavLst>
                                        <p:tav tm="0">
                                          <p:val>
                                            <p:fltVal val="0"/>
                                          </p:val>
                                        </p:tav>
                                        <p:tav tm="100000">
                                          <p:val>
                                            <p:strVal val="#ppt_h"/>
                                          </p:val>
                                        </p:tav>
                                      </p:tavLst>
                                    </p:anim>
                                    <p:animEffect transition="in" filter="fade">
                                      <p:cBhvr>
                                        <p:cTn id="83" dur="500"/>
                                        <p:tgtEl>
                                          <p:spTgt spid="60"/>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63"/>
                                        </p:tgtEl>
                                        <p:attrNameLst>
                                          <p:attrName>style.visibility</p:attrName>
                                        </p:attrNameLst>
                                      </p:cBhvr>
                                      <p:to>
                                        <p:strVal val="visible"/>
                                      </p:to>
                                    </p:set>
                                    <p:anim calcmode="lin" valueType="num">
                                      <p:cBhvr>
                                        <p:cTn id="86" dur="500" fill="hold"/>
                                        <p:tgtEl>
                                          <p:spTgt spid="63"/>
                                        </p:tgtEl>
                                        <p:attrNameLst>
                                          <p:attrName>ppt_w</p:attrName>
                                        </p:attrNameLst>
                                      </p:cBhvr>
                                      <p:tavLst>
                                        <p:tav tm="0">
                                          <p:val>
                                            <p:fltVal val="0"/>
                                          </p:val>
                                        </p:tav>
                                        <p:tav tm="100000">
                                          <p:val>
                                            <p:strVal val="#ppt_w"/>
                                          </p:val>
                                        </p:tav>
                                      </p:tavLst>
                                    </p:anim>
                                    <p:anim calcmode="lin" valueType="num">
                                      <p:cBhvr>
                                        <p:cTn id="87" dur="500" fill="hold"/>
                                        <p:tgtEl>
                                          <p:spTgt spid="63"/>
                                        </p:tgtEl>
                                        <p:attrNameLst>
                                          <p:attrName>ppt_h</p:attrName>
                                        </p:attrNameLst>
                                      </p:cBhvr>
                                      <p:tavLst>
                                        <p:tav tm="0">
                                          <p:val>
                                            <p:fltVal val="0"/>
                                          </p:val>
                                        </p:tav>
                                        <p:tav tm="100000">
                                          <p:val>
                                            <p:strVal val="#ppt_h"/>
                                          </p:val>
                                        </p:tav>
                                      </p:tavLst>
                                    </p:anim>
                                    <p:animEffect transition="in" filter="fade">
                                      <p:cBhvr>
                                        <p:cTn id="88" dur="500"/>
                                        <p:tgtEl>
                                          <p:spTgt spid="63"/>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p:cTn id="93" dur="500" fill="hold"/>
                                        <p:tgtEl>
                                          <p:spTgt spid="38"/>
                                        </p:tgtEl>
                                        <p:attrNameLst>
                                          <p:attrName>ppt_w</p:attrName>
                                        </p:attrNameLst>
                                      </p:cBhvr>
                                      <p:tavLst>
                                        <p:tav tm="0">
                                          <p:val>
                                            <p:fltVal val="0"/>
                                          </p:val>
                                        </p:tav>
                                        <p:tav tm="100000">
                                          <p:val>
                                            <p:strVal val="#ppt_w"/>
                                          </p:val>
                                        </p:tav>
                                      </p:tavLst>
                                    </p:anim>
                                    <p:anim calcmode="lin" valueType="num">
                                      <p:cBhvr>
                                        <p:cTn id="94" dur="500" fill="hold"/>
                                        <p:tgtEl>
                                          <p:spTgt spid="38"/>
                                        </p:tgtEl>
                                        <p:attrNameLst>
                                          <p:attrName>ppt_h</p:attrName>
                                        </p:attrNameLst>
                                      </p:cBhvr>
                                      <p:tavLst>
                                        <p:tav tm="0">
                                          <p:val>
                                            <p:fltVal val="0"/>
                                          </p:val>
                                        </p:tav>
                                        <p:tav tm="100000">
                                          <p:val>
                                            <p:strVal val="#ppt_h"/>
                                          </p:val>
                                        </p:tav>
                                      </p:tavLst>
                                    </p:anim>
                                    <p:animEffect transition="in" filter="fade">
                                      <p:cBhvr>
                                        <p:cTn id="95" dur="500"/>
                                        <p:tgtEl>
                                          <p:spTgt spid="38"/>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anim calcmode="lin" valueType="num">
                                      <p:cBhvr>
                                        <p:cTn id="98" dur="500" fill="hold"/>
                                        <p:tgtEl>
                                          <p:spTgt spid="68"/>
                                        </p:tgtEl>
                                        <p:attrNameLst>
                                          <p:attrName>ppt_w</p:attrName>
                                        </p:attrNameLst>
                                      </p:cBhvr>
                                      <p:tavLst>
                                        <p:tav tm="0">
                                          <p:val>
                                            <p:fltVal val="0"/>
                                          </p:val>
                                        </p:tav>
                                        <p:tav tm="100000">
                                          <p:val>
                                            <p:strVal val="#ppt_w"/>
                                          </p:val>
                                        </p:tav>
                                      </p:tavLst>
                                    </p:anim>
                                    <p:anim calcmode="lin" valueType="num">
                                      <p:cBhvr>
                                        <p:cTn id="99" dur="500" fill="hold"/>
                                        <p:tgtEl>
                                          <p:spTgt spid="68"/>
                                        </p:tgtEl>
                                        <p:attrNameLst>
                                          <p:attrName>ppt_h</p:attrName>
                                        </p:attrNameLst>
                                      </p:cBhvr>
                                      <p:tavLst>
                                        <p:tav tm="0">
                                          <p:val>
                                            <p:fltVal val="0"/>
                                          </p:val>
                                        </p:tav>
                                        <p:tav tm="100000">
                                          <p:val>
                                            <p:strVal val="#ppt_h"/>
                                          </p:val>
                                        </p:tav>
                                      </p:tavLst>
                                    </p:anim>
                                    <p:animEffect transition="in" filter="fade">
                                      <p:cBhvr>
                                        <p:cTn id="100" dur="500"/>
                                        <p:tgtEl>
                                          <p:spTgt spid="68"/>
                                        </p:tgtEl>
                                      </p:cBhvr>
                                    </p:animEffect>
                                  </p:childTnLst>
                                </p:cTn>
                              </p:par>
                              <p:par>
                                <p:cTn id="101" presetID="53" presetClass="entr" presetSubtype="0"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500" fill="hold"/>
                                        <p:tgtEl>
                                          <p:spTgt spid="39"/>
                                        </p:tgtEl>
                                        <p:attrNameLst>
                                          <p:attrName>ppt_w</p:attrName>
                                        </p:attrNameLst>
                                      </p:cBhvr>
                                      <p:tavLst>
                                        <p:tav tm="0">
                                          <p:val>
                                            <p:fltVal val="0"/>
                                          </p:val>
                                        </p:tav>
                                        <p:tav tm="100000">
                                          <p:val>
                                            <p:strVal val="#ppt_w"/>
                                          </p:val>
                                        </p:tav>
                                      </p:tavLst>
                                    </p:anim>
                                    <p:anim calcmode="lin" valueType="num">
                                      <p:cBhvr>
                                        <p:cTn id="104" dur="500" fill="hold"/>
                                        <p:tgtEl>
                                          <p:spTgt spid="39"/>
                                        </p:tgtEl>
                                        <p:attrNameLst>
                                          <p:attrName>ppt_h</p:attrName>
                                        </p:attrNameLst>
                                      </p:cBhvr>
                                      <p:tavLst>
                                        <p:tav tm="0">
                                          <p:val>
                                            <p:fltVal val="0"/>
                                          </p:val>
                                        </p:tav>
                                        <p:tav tm="100000">
                                          <p:val>
                                            <p:strVal val="#ppt_h"/>
                                          </p:val>
                                        </p:tav>
                                      </p:tavLst>
                                    </p:anim>
                                    <p:animEffect transition="in" filter="fade">
                                      <p:cBhvr>
                                        <p:cTn id="105" dur="500"/>
                                        <p:tgtEl>
                                          <p:spTgt spid="39"/>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500" fill="hold"/>
                                        <p:tgtEl>
                                          <p:spTgt spid="40"/>
                                        </p:tgtEl>
                                        <p:attrNameLst>
                                          <p:attrName>ppt_w</p:attrName>
                                        </p:attrNameLst>
                                      </p:cBhvr>
                                      <p:tavLst>
                                        <p:tav tm="0">
                                          <p:val>
                                            <p:fltVal val="0"/>
                                          </p:val>
                                        </p:tav>
                                        <p:tav tm="100000">
                                          <p:val>
                                            <p:strVal val="#ppt_w"/>
                                          </p:val>
                                        </p:tav>
                                      </p:tavLst>
                                    </p:anim>
                                    <p:anim calcmode="lin" valueType="num">
                                      <p:cBhvr>
                                        <p:cTn id="109" dur="500" fill="hold"/>
                                        <p:tgtEl>
                                          <p:spTgt spid="40"/>
                                        </p:tgtEl>
                                        <p:attrNameLst>
                                          <p:attrName>ppt_h</p:attrName>
                                        </p:attrNameLst>
                                      </p:cBhvr>
                                      <p:tavLst>
                                        <p:tav tm="0">
                                          <p:val>
                                            <p:fltVal val="0"/>
                                          </p:val>
                                        </p:tav>
                                        <p:tav tm="100000">
                                          <p:val>
                                            <p:strVal val="#ppt_h"/>
                                          </p:val>
                                        </p:tav>
                                      </p:tavLst>
                                    </p:anim>
                                    <p:animEffect transition="in" filter="fade">
                                      <p:cBhvr>
                                        <p:cTn id="110" dur="500"/>
                                        <p:tgtEl>
                                          <p:spTgt spid="40"/>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27"/>
                                        </p:tgtEl>
                                        <p:attrNameLst>
                                          <p:attrName>style.visibility</p:attrName>
                                        </p:attrNameLst>
                                      </p:cBhvr>
                                      <p:to>
                                        <p:strVal val="visible"/>
                                      </p:to>
                                    </p:set>
                                    <p:anim calcmode="lin" valueType="num">
                                      <p:cBhvr>
                                        <p:cTn id="118" dur="500" fill="hold"/>
                                        <p:tgtEl>
                                          <p:spTgt spid="27"/>
                                        </p:tgtEl>
                                        <p:attrNameLst>
                                          <p:attrName>ppt_w</p:attrName>
                                        </p:attrNameLst>
                                      </p:cBhvr>
                                      <p:tavLst>
                                        <p:tav tm="0">
                                          <p:val>
                                            <p:fltVal val="0"/>
                                          </p:val>
                                        </p:tav>
                                        <p:tav tm="100000">
                                          <p:val>
                                            <p:strVal val="#ppt_w"/>
                                          </p:val>
                                        </p:tav>
                                      </p:tavLst>
                                    </p:anim>
                                    <p:anim calcmode="lin" valueType="num">
                                      <p:cBhvr>
                                        <p:cTn id="119" dur="500" fill="hold"/>
                                        <p:tgtEl>
                                          <p:spTgt spid="27"/>
                                        </p:tgtEl>
                                        <p:attrNameLst>
                                          <p:attrName>ppt_h</p:attrName>
                                        </p:attrNameLst>
                                      </p:cBhvr>
                                      <p:tavLst>
                                        <p:tav tm="0">
                                          <p:val>
                                            <p:fltVal val="0"/>
                                          </p:val>
                                        </p:tav>
                                        <p:tav tm="100000">
                                          <p:val>
                                            <p:strVal val="#ppt_h"/>
                                          </p:val>
                                        </p:tav>
                                      </p:tavLst>
                                    </p:anim>
                                    <p:animEffect transition="in" filter="fade">
                                      <p:cBhvr>
                                        <p:cTn id="120" dur="500"/>
                                        <p:tgtEl>
                                          <p:spTgt spid="27"/>
                                        </p:tgtEl>
                                      </p:cBhvr>
                                    </p:animEffect>
                                  </p:childTnLst>
                                </p:cTn>
                              </p:par>
                              <p:par>
                                <p:cTn id="121" presetID="53" presetClass="entr" presetSubtype="0" fill="hold" nodeType="withEffect">
                                  <p:stCondLst>
                                    <p:cond delay="0"/>
                                  </p:stCondLst>
                                  <p:childTnLst>
                                    <p:set>
                                      <p:cBhvr>
                                        <p:cTn id="122" dur="1" fill="hold">
                                          <p:stCondLst>
                                            <p:cond delay="0"/>
                                          </p:stCondLst>
                                        </p:cTn>
                                        <p:tgtEl>
                                          <p:spTgt spid="12"/>
                                        </p:tgtEl>
                                        <p:attrNameLst>
                                          <p:attrName>style.visibility</p:attrName>
                                        </p:attrNameLst>
                                      </p:cBhvr>
                                      <p:to>
                                        <p:strVal val="visible"/>
                                      </p:to>
                                    </p:set>
                                    <p:anim calcmode="lin" valueType="num">
                                      <p:cBhvr>
                                        <p:cTn id="123" dur="500" fill="hold"/>
                                        <p:tgtEl>
                                          <p:spTgt spid="12"/>
                                        </p:tgtEl>
                                        <p:attrNameLst>
                                          <p:attrName>ppt_w</p:attrName>
                                        </p:attrNameLst>
                                      </p:cBhvr>
                                      <p:tavLst>
                                        <p:tav tm="0">
                                          <p:val>
                                            <p:fltVal val="0"/>
                                          </p:val>
                                        </p:tav>
                                        <p:tav tm="100000">
                                          <p:val>
                                            <p:strVal val="#ppt_w"/>
                                          </p:val>
                                        </p:tav>
                                      </p:tavLst>
                                    </p:anim>
                                    <p:anim calcmode="lin" valueType="num">
                                      <p:cBhvr>
                                        <p:cTn id="124" dur="500" fill="hold"/>
                                        <p:tgtEl>
                                          <p:spTgt spid="12"/>
                                        </p:tgtEl>
                                        <p:attrNameLst>
                                          <p:attrName>ppt_h</p:attrName>
                                        </p:attrNameLst>
                                      </p:cBhvr>
                                      <p:tavLst>
                                        <p:tav tm="0">
                                          <p:val>
                                            <p:fltVal val="0"/>
                                          </p:val>
                                        </p:tav>
                                        <p:tav tm="100000">
                                          <p:val>
                                            <p:strVal val="#ppt_h"/>
                                          </p:val>
                                        </p:tav>
                                      </p:tavLst>
                                    </p:anim>
                                    <p:animEffect transition="in" filter="fade">
                                      <p:cBhvr>
                                        <p:cTn id="125" dur="500"/>
                                        <p:tgtEl>
                                          <p:spTgt spid="12"/>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anim calcmode="lin" valueType="num">
                                      <p:cBhvr>
                                        <p:cTn id="130" dur="500" fill="hold"/>
                                        <p:tgtEl>
                                          <p:spTgt spid="70"/>
                                        </p:tgtEl>
                                        <p:attrNameLst>
                                          <p:attrName>ppt_w</p:attrName>
                                        </p:attrNameLst>
                                      </p:cBhvr>
                                      <p:tavLst>
                                        <p:tav tm="0">
                                          <p:val>
                                            <p:fltVal val="0"/>
                                          </p:val>
                                        </p:tav>
                                        <p:tav tm="100000">
                                          <p:val>
                                            <p:strVal val="#ppt_w"/>
                                          </p:val>
                                        </p:tav>
                                      </p:tavLst>
                                    </p:anim>
                                    <p:anim calcmode="lin" valueType="num">
                                      <p:cBhvr>
                                        <p:cTn id="131" dur="500" fill="hold"/>
                                        <p:tgtEl>
                                          <p:spTgt spid="70"/>
                                        </p:tgtEl>
                                        <p:attrNameLst>
                                          <p:attrName>ppt_h</p:attrName>
                                        </p:attrNameLst>
                                      </p:cBhvr>
                                      <p:tavLst>
                                        <p:tav tm="0">
                                          <p:val>
                                            <p:fltVal val="0"/>
                                          </p:val>
                                        </p:tav>
                                        <p:tav tm="100000">
                                          <p:val>
                                            <p:strVal val="#ppt_h"/>
                                          </p:val>
                                        </p:tav>
                                      </p:tavLst>
                                    </p:anim>
                                    <p:animEffect transition="in" filter="fade">
                                      <p:cBhvr>
                                        <p:cTn id="132" dur="500"/>
                                        <p:tgtEl>
                                          <p:spTgt spid="70"/>
                                        </p:tgtEl>
                                      </p:cBhvr>
                                    </p:animEffect>
                                  </p:childTnLst>
                                </p:cTn>
                              </p:par>
                              <p:par>
                                <p:cTn id="133" presetID="53"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anim calcmode="lin" valueType="num">
                                      <p:cBhvr>
                                        <p:cTn id="135" dur="500" fill="hold"/>
                                        <p:tgtEl>
                                          <p:spTgt spid="72"/>
                                        </p:tgtEl>
                                        <p:attrNameLst>
                                          <p:attrName>ppt_w</p:attrName>
                                        </p:attrNameLst>
                                      </p:cBhvr>
                                      <p:tavLst>
                                        <p:tav tm="0">
                                          <p:val>
                                            <p:fltVal val="0"/>
                                          </p:val>
                                        </p:tav>
                                        <p:tav tm="100000">
                                          <p:val>
                                            <p:strVal val="#ppt_w"/>
                                          </p:val>
                                        </p:tav>
                                      </p:tavLst>
                                    </p:anim>
                                    <p:anim calcmode="lin" valueType="num">
                                      <p:cBhvr>
                                        <p:cTn id="136" dur="500" fill="hold"/>
                                        <p:tgtEl>
                                          <p:spTgt spid="72"/>
                                        </p:tgtEl>
                                        <p:attrNameLst>
                                          <p:attrName>ppt_h</p:attrName>
                                        </p:attrNameLst>
                                      </p:cBhvr>
                                      <p:tavLst>
                                        <p:tav tm="0">
                                          <p:val>
                                            <p:fltVal val="0"/>
                                          </p:val>
                                        </p:tav>
                                        <p:tav tm="100000">
                                          <p:val>
                                            <p:strVal val="#ppt_h"/>
                                          </p:val>
                                        </p:tav>
                                      </p:tavLst>
                                    </p:anim>
                                    <p:animEffect transition="in" filter="fade">
                                      <p:cBhvr>
                                        <p:cTn id="137" dur="500"/>
                                        <p:tgtEl>
                                          <p:spTgt spid="72"/>
                                        </p:tgtEl>
                                      </p:cBhvr>
                                    </p:animEffect>
                                  </p:childTnLst>
                                </p:cTn>
                              </p:par>
                              <p:par>
                                <p:cTn id="138" presetID="53" presetClass="entr" presetSubtype="0" fill="hold" nodeType="withEffect">
                                  <p:stCondLst>
                                    <p:cond delay="0"/>
                                  </p:stCondLst>
                                  <p:childTnLst>
                                    <p:set>
                                      <p:cBhvr>
                                        <p:cTn id="139" dur="1" fill="hold">
                                          <p:stCondLst>
                                            <p:cond delay="0"/>
                                          </p:stCondLst>
                                        </p:cTn>
                                        <p:tgtEl>
                                          <p:spTgt spid="71"/>
                                        </p:tgtEl>
                                        <p:attrNameLst>
                                          <p:attrName>style.visibility</p:attrName>
                                        </p:attrNameLst>
                                      </p:cBhvr>
                                      <p:to>
                                        <p:strVal val="visible"/>
                                      </p:to>
                                    </p:set>
                                    <p:anim calcmode="lin" valueType="num">
                                      <p:cBhvr>
                                        <p:cTn id="140" dur="500" fill="hold"/>
                                        <p:tgtEl>
                                          <p:spTgt spid="71"/>
                                        </p:tgtEl>
                                        <p:attrNameLst>
                                          <p:attrName>ppt_w</p:attrName>
                                        </p:attrNameLst>
                                      </p:cBhvr>
                                      <p:tavLst>
                                        <p:tav tm="0">
                                          <p:val>
                                            <p:fltVal val="0"/>
                                          </p:val>
                                        </p:tav>
                                        <p:tav tm="100000">
                                          <p:val>
                                            <p:strVal val="#ppt_w"/>
                                          </p:val>
                                        </p:tav>
                                      </p:tavLst>
                                    </p:anim>
                                    <p:anim calcmode="lin" valueType="num">
                                      <p:cBhvr>
                                        <p:cTn id="141" dur="500" fill="hold"/>
                                        <p:tgtEl>
                                          <p:spTgt spid="71"/>
                                        </p:tgtEl>
                                        <p:attrNameLst>
                                          <p:attrName>ppt_h</p:attrName>
                                        </p:attrNameLst>
                                      </p:cBhvr>
                                      <p:tavLst>
                                        <p:tav tm="0">
                                          <p:val>
                                            <p:fltVal val="0"/>
                                          </p:val>
                                        </p:tav>
                                        <p:tav tm="100000">
                                          <p:val>
                                            <p:strVal val="#ppt_h"/>
                                          </p:val>
                                        </p:tav>
                                      </p:tavLst>
                                    </p:anim>
                                    <p:animEffect transition="in" filter="fade">
                                      <p:cBhvr>
                                        <p:cTn id="142" dur="500"/>
                                        <p:tgtEl>
                                          <p:spTgt spid="71"/>
                                        </p:tgtEl>
                                      </p:cBhvr>
                                    </p:animEffect>
                                  </p:childTnLst>
                                </p:cTn>
                              </p:par>
                              <p:par>
                                <p:cTn id="143" presetID="53" presetClass="entr" presetSubtype="0"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anim calcmode="lin" valueType="num">
                                      <p:cBhvr>
                                        <p:cTn id="145" dur="500" fill="hold"/>
                                        <p:tgtEl>
                                          <p:spTgt spid="76"/>
                                        </p:tgtEl>
                                        <p:attrNameLst>
                                          <p:attrName>ppt_w</p:attrName>
                                        </p:attrNameLst>
                                      </p:cBhvr>
                                      <p:tavLst>
                                        <p:tav tm="0">
                                          <p:val>
                                            <p:fltVal val="0"/>
                                          </p:val>
                                        </p:tav>
                                        <p:tav tm="100000">
                                          <p:val>
                                            <p:strVal val="#ppt_w"/>
                                          </p:val>
                                        </p:tav>
                                      </p:tavLst>
                                    </p:anim>
                                    <p:anim calcmode="lin" valueType="num">
                                      <p:cBhvr>
                                        <p:cTn id="146" dur="500" fill="hold"/>
                                        <p:tgtEl>
                                          <p:spTgt spid="76"/>
                                        </p:tgtEl>
                                        <p:attrNameLst>
                                          <p:attrName>ppt_h</p:attrName>
                                        </p:attrNameLst>
                                      </p:cBhvr>
                                      <p:tavLst>
                                        <p:tav tm="0">
                                          <p:val>
                                            <p:fltVal val="0"/>
                                          </p:val>
                                        </p:tav>
                                        <p:tav tm="100000">
                                          <p:val>
                                            <p:strVal val="#ppt_h"/>
                                          </p:val>
                                        </p:tav>
                                      </p:tavLst>
                                    </p:anim>
                                    <p:animEffect transition="in" filter="fade">
                                      <p:cBhvr>
                                        <p:cTn id="147" dur="500"/>
                                        <p:tgtEl>
                                          <p:spTgt spid="76"/>
                                        </p:tgtEl>
                                      </p:cBhvr>
                                    </p:animEffect>
                                  </p:childTnLst>
                                </p:cTn>
                              </p:par>
                            </p:childTnLst>
                          </p:cTn>
                        </p:par>
                      </p:childTnLst>
                    </p:cTn>
                  </p:par>
                  <p:par>
                    <p:cTn id="148" fill="hold">
                      <p:stCondLst>
                        <p:cond delay="indefinite"/>
                      </p:stCondLst>
                      <p:childTnLst>
                        <p:par>
                          <p:cTn id="149" fill="hold">
                            <p:stCondLst>
                              <p:cond delay="0"/>
                            </p:stCondLst>
                            <p:childTnLst>
                              <p:par>
                                <p:cTn id="150" presetID="53" presetClass="entr" presetSubtype="0" fill="hold" grpId="0" nodeType="clickEffect">
                                  <p:stCondLst>
                                    <p:cond delay="0"/>
                                  </p:stCondLst>
                                  <p:childTnLst>
                                    <p:set>
                                      <p:cBhvr>
                                        <p:cTn id="151" dur="1" fill="hold">
                                          <p:stCondLst>
                                            <p:cond delay="0"/>
                                          </p:stCondLst>
                                        </p:cTn>
                                        <p:tgtEl>
                                          <p:spTgt spid="73"/>
                                        </p:tgtEl>
                                        <p:attrNameLst>
                                          <p:attrName>style.visibility</p:attrName>
                                        </p:attrNameLst>
                                      </p:cBhvr>
                                      <p:to>
                                        <p:strVal val="visible"/>
                                      </p:to>
                                    </p:set>
                                    <p:anim calcmode="lin" valueType="num">
                                      <p:cBhvr>
                                        <p:cTn id="152" dur="500" fill="hold"/>
                                        <p:tgtEl>
                                          <p:spTgt spid="73"/>
                                        </p:tgtEl>
                                        <p:attrNameLst>
                                          <p:attrName>ppt_w</p:attrName>
                                        </p:attrNameLst>
                                      </p:cBhvr>
                                      <p:tavLst>
                                        <p:tav tm="0">
                                          <p:val>
                                            <p:fltVal val="0"/>
                                          </p:val>
                                        </p:tav>
                                        <p:tav tm="100000">
                                          <p:val>
                                            <p:strVal val="#ppt_w"/>
                                          </p:val>
                                        </p:tav>
                                      </p:tavLst>
                                    </p:anim>
                                    <p:anim calcmode="lin" valueType="num">
                                      <p:cBhvr>
                                        <p:cTn id="153" dur="500" fill="hold"/>
                                        <p:tgtEl>
                                          <p:spTgt spid="73"/>
                                        </p:tgtEl>
                                        <p:attrNameLst>
                                          <p:attrName>ppt_h</p:attrName>
                                        </p:attrNameLst>
                                      </p:cBhvr>
                                      <p:tavLst>
                                        <p:tav tm="0">
                                          <p:val>
                                            <p:fltVal val="0"/>
                                          </p:val>
                                        </p:tav>
                                        <p:tav tm="100000">
                                          <p:val>
                                            <p:strVal val="#ppt_h"/>
                                          </p:val>
                                        </p:tav>
                                      </p:tavLst>
                                    </p:anim>
                                    <p:animEffect transition="in" filter="fade">
                                      <p:cBhvr>
                                        <p:cTn id="154" dur="500"/>
                                        <p:tgtEl>
                                          <p:spTgt spid="73"/>
                                        </p:tgtEl>
                                      </p:cBhvr>
                                    </p:animEffect>
                                  </p:childTnLst>
                                </p:cTn>
                              </p:par>
                              <p:par>
                                <p:cTn id="155" presetID="53" presetClass="entr" presetSubtype="0"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p:cTn id="157" dur="500" fill="hold"/>
                                        <p:tgtEl>
                                          <p:spTgt spid="75"/>
                                        </p:tgtEl>
                                        <p:attrNameLst>
                                          <p:attrName>ppt_w</p:attrName>
                                        </p:attrNameLst>
                                      </p:cBhvr>
                                      <p:tavLst>
                                        <p:tav tm="0">
                                          <p:val>
                                            <p:fltVal val="0"/>
                                          </p:val>
                                        </p:tav>
                                        <p:tav tm="100000">
                                          <p:val>
                                            <p:strVal val="#ppt_w"/>
                                          </p:val>
                                        </p:tav>
                                      </p:tavLst>
                                    </p:anim>
                                    <p:anim calcmode="lin" valueType="num">
                                      <p:cBhvr>
                                        <p:cTn id="158" dur="500" fill="hold"/>
                                        <p:tgtEl>
                                          <p:spTgt spid="75"/>
                                        </p:tgtEl>
                                        <p:attrNameLst>
                                          <p:attrName>ppt_h</p:attrName>
                                        </p:attrNameLst>
                                      </p:cBhvr>
                                      <p:tavLst>
                                        <p:tav tm="0">
                                          <p:val>
                                            <p:fltVal val="0"/>
                                          </p:val>
                                        </p:tav>
                                        <p:tav tm="100000">
                                          <p:val>
                                            <p:strVal val="#ppt_h"/>
                                          </p:val>
                                        </p:tav>
                                      </p:tavLst>
                                    </p:anim>
                                    <p:animEffect transition="in" filter="fade">
                                      <p:cBhvr>
                                        <p:cTn id="159" dur="500"/>
                                        <p:tgtEl>
                                          <p:spTgt spid="75"/>
                                        </p:tgtEl>
                                      </p:cBhvr>
                                    </p:animEffect>
                                  </p:childTnLst>
                                </p:cTn>
                              </p:par>
                              <p:par>
                                <p:cTn id="160" presetID="53" presetClass="entr" presetSubtype="0" fill="hold" nodeType="withEffect">
                                  <p:stCondLst>
                                    <p:cond delay="0"/>
                                  </p:stCondLst>
                                  <p:childTnLst>
                                    <p:set>
                                      <p:cBhvr>
                                        <p:cTn id="161" dur="1" fill="hold">
                                          <p:stCondLst>
                                            <p:cond delay="0"/>
                                          </p:stCondLst>
                                        </p:cTn>
                                        <p:tgtEl>
                                          <p:spTgt spid="74"/>
                                        </p:tgtEl>
                                        <p:attrNameLst>
                                          <p:attrName>style.visibility</p:attrName>
                                        </p:attrNameLst>
                                      </p:cBhvr>
                                      <p:to>
                                        <p:strVal val="visible"/>
                                      </p:to>
                                    </p:set>
                                    <p:anim calcmode="lin" valueType="num">
                                      <p:cBhvr>
                                        <p:cTn id="162" dur="500" fill="hold"/>
                                        <p:tgtEl>
                                          <p:spTgt spid="74"/>
                                        </p:tgtEl>
                                        <p:attrNameLst>
                                          <p:attrName>ppt_w</p:attrName>
                                        </p:attrNameLst>
                                      </p:cBhvr>
                                      <p:tavLst>
                                        <p:tav tm="0">
                                          <p:val>
                                            <p:fltVal val="0"/>
                                          </p:val>
                                        </p:tav>
                                        <p:tav tm="100000">
                                          <p:val>
                                            <p:strVal val="#ppt_w"/>
                                          </p:val>
                                        </p:tav>
                                      </p:tavLst>
                                    </p:anim>
                                    <p:anim calcmode="lin" valueType="num">
                                      <p:cBhvr>
                                        <p:cTn id="163" dur="500" fill="hold"/>
                                        <p:tgtEl>
                                          <p:spTgt spid="74"/>
                                        </p:tgtEl>
                                        <p:attrNameLst>
                                          <p:attrName>ppt_h</p:attrName>
                                        </p:attrNameLst>
                                      </p:cBhvr>
                                      <p:tavLst>
                                        <p:tav tm="0">
                                          <p:val>
                                            <p:fltVal val="0"/>
                                          </p:val>
                                        </p:tav>
                                        <p:tav tm="100000">
                                          <p:val>
                                            <p:strVal val="#ppt_h"/>
                                          </p:val>
                                        </p:tav>
                                      </p:tavLst>
                                    </p:anim>
                                    <p:animEffect transition="in" filter="fade">
                                      <p:cBhvr>
                                        <p:cTn id="164" dur="500"/>
                                        <p:tgtEl>
                                          <p:spTgt spid="74"/>
                                        </p:tgtEl>
                                      </p:cBhvr>
                                    </p:animEffect>
                                  </p:childTnLst>
                                </p:cTn>
                              </p:par>
                              <p:par>
                                <p:cTn id="165" presetID="53" presetClass="entr" presetSubtype="0" fill="hold" grpId="0" nodeType="withEffect">
                                  <p:stCondLst>
                                    <p:cond delay="0"/>
                                  </p:stCondLst>
                                  <p:childTnLst>
                                    <p:set>
                                      <p:cBhvr>
                                        <p:cTn id="166" dur="1" fill="hold">
                                          <p:stCondLst>
                                            <p:cond delay="0"/>
                                          </p:stCondLst>
                                        </p:cTn>
                                        <p:tgtEl>
                                          <p:spTgt spid="77"/>
                                        </p:tgtEl>
                                        <p:attrNameLst>
                                          <p:attrName>style.visibility</p:attrName>
                                        </p:attrNameLst>
                                      </p:cBhvr>
                                      <p:to>
                                        <p:strVal val="visible"/>
                                      </p:to>
                                    </p:set>
                                    <p:anim calcmode="lin" valueType="num">
                                      <p:cBhvr>
                                        <p:cTn id="167" dur="500" fill="hold"/>
                                        <p:tgtEl>
                                          <p:spTgt spid="77"/>
                                        </p:tgtEl>
                                        <p:attrNameLst>
                                          <p:attrName>ppt_w</p:attrName>
                                        </p:attrNameLst>
                                      </p:cBhvr>
                                      <p:tavLst>
                                        <p:tav tm="0">
                                          <p:val>
                                            <p:fltVal val="0"/>
                                          </p:val>
                                        </p:tav>
                                        <p:tav tm="100000">
                                          <p:val>
                                            <p:strVal val="#ppt_w"/>
                                          </p:val>
                                        </p:tav>
                                      </p:tavLst>
                                    </p:anim>
                                    <p:anim calcmode="lin" valueType="num">
                                      <p:cBhvr>
                                        <p:cTn id="168" dur="500" fill="hold"/>
                                        <p:tgtEl>
                                          <p:spTgt spid="77"/>
                                        </p:tgtEl>
                                        <p:attrNameLst>
                                          <p:attrName>ppt_h</p:attrName>
                                        </p:attrNameLst>
                                      </p:cBhvr>
                                      <p:tavLst>
                                        <p:tav tm="0">
                                          <p:val>
                                            <p:fltVal val="0"/>
                                          </p:val>
                                        </p:tav>
                                        <p:tav tm="100000">
                                          <p:val>
                                            <p:strVal val="#ppt_h"/>
                                          </p:val>
                                        </p:tav>
                                      </p:tavLst>
                                    </p:anim>
                                    <p:animEffect transition="in" filter="fade">
                                      <p:cBhvr>
                                        <p:cTn id="169" dur="500"/>
                                        <p:tgtEl>
                                          <p:spTgt spid="77"/>
                                        </p:tgtEl>
                                      </p:cBhvr>
                                    </p:animEffect>
                                  </p:childTnLst>
                                </p:cTn>
                              </p:par>
                            </p:childTnLst>
                          </p:cTn>
                        </p:par>
                      </p:childTnLst>
                    </p:cTn>
                  </p:par>
                  <p:par>
                    <p:cTn id="170" fill="hold">
                      <p:stCondLst>
                        <p:cond delay="indefinite"/>
                      </p:stCondLst>
                      <p:childTnLst>
                        <p:par>
                          <p:cTn id="171" fill="hold">
                            <p:stCondLst>
                              <p:cond delay="0"/>
                            </p:stCondLst>
                            <p:childTnLst>
                              <p:par>
                                <p:cTn id="172" presetID="53" presetClass="entr" presetSubtype="0" fill="hold" nodeType="clickEffect">
                                  <p:stCondLst>
                                    <p:cond delay="0"/>
                                  </p:stCondLst>
                                  <p:childTnLst>
                                    <p:set>
                                      <p:cBhvr>
                                        <p:cTn id="173" dur="1" fill="hold">
                                          <p:stCondLst>
                                            <p:cond delay="0"/>
                                          </p:stCondLst>
                                        </p:cTn>
                                        <p:tgtEl>
                                          <p:spTgt spid="51"/>
                                        </p:tgtEl>
                                        <p:attrNameLst>
                                          <p:attrName>style.visibility</p:attrName>
                                        </p:attrNameLst>
                                      </p:cBhvr>
                                      <p:to>
                                        <p:strVal val="visible"/>
                                      </p:to>
                                    </p:set>
                                    <p:anim calcmode="lin" valueType="num">
                                      <p:cBhvr>
                                        <p:cTn id="174" dur="500" fill="hold"/>
                                        <p:tgtEl>
                                          <p:spTgt spid="51"/>
                                        </p:tgtEl>
                                        <p:attrNameLst>
                                          <p:attrName>ppt_w</p:attrName>
                                        </p:attrNameLst>
                                      </p:cBhvr>
                                      <p:tavLst>
                                        <p:tav tm="0">
                                          <p:val>
                                            <p:fltVal val="0"/>
                                          </p:val>
                                        </p:tav>
                                        <p:tav tm="100000">
                                          <p:val>
                                            <p:strVal val="#ppt_w"/>
                                          </p:val>
                                        </p:tav>
                                      </p:tavLst>
                                    </p:anim>
                                    <p:anim calcmode="lin" valueType="num">
                                      <p:cBhvr>
                                        <p:cTn id="175" dur="500" fill="hold"/>
                                        <p:tgtEl>
                                          <p:spTgt spid="51"/>
                                        </p:tgtEl>
                                        <p:attrNameLst>
                                          <p:attrName>ppt_h</p:attrName>
                                        </p:attrNameLst>
                                      </p:cBhvr>
                                      <p:tavLst>
                                        <p:tav tm="0">
                                          <p:val>
                                            <p:fltVal val="0"/>
                                          </p:val>
                                        </p:tav>
                                        <p:tav tm="100000">
                                          <p:val>
                                            <p:strVal val="#ppt_h"/>
                                          </p:val>
                                        </p:tav>
                                      </p:tavLst>
                                    </p:anim>
                                    <p:animEffect transition="in" filter="fade">
                                      <p:cBhvr>
                                        <p:cTn id="176" dur="500"/>
                                        <p:tgtEl>
                                          <p:spTgt spid="51"/>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41"/>
                                        </p:tgtEl>
                                        <p:attrNameLst>
                                          <p:attrName>style.visibility</p:attrName>
                                        </p:attrNameLst>
                                      </p:cBhvr>
                                      <p:to>
                                        <p:strVal val="visible"/>
                                      </p:to>
                                    </p:set>
                                    <p:anim calcmode="lin" valueType="num">
                                      <p:cBhvr>
                                        <p:cTn id="179" dur="500" fill="hold"/>
                                        <p:tgtEl>
                                          <p:spTgt spid="41"/>
                                        </p:tgtEl>
                                        <p:attrNameLst>
                                          <p:attrName>ppt_w</p:attrName>
                                        </p:attrNameLst>
                                      </p:cBhvr>
                                      <p:tavLst>
                                        <p:tav tm="0">
                                          <p:val>
                                            <p:fltVal val="0"/>
                                          </p:val>
                                        </p:tav>
                                        <p:tav tm="100000">
                                          <p:val>
                                            <p:strVal val="#ppt_w"/>
                                          </p:val>
                                        </p:tav>
                                      </p:tavLst>
                                    </p:anim>
                                    <p:anim calcmode="lin" valueType="num">
                                      <p:cBhvr>
                                        <p:cTn id="180" dur="500" fill="hold"/>
                                        <p:tgtEl>
                                          <p:spTgt spid="41"/>
                                        </p:tgtEl>
                                        <p:attrNameLst>
                                          <p:attrName>ppt_h</p:attrName>
                                        </p:attrNameLst>
                                      </p:cBhvr>
                                      <p:tavLst>
                                        <p:tav tm="0">
                                          <p:val>
                                            <p:fltVal val="0"/>
                                          </p:val>
                                        </p:tav>
                                        <p:tav tm="100000">
                                          <p:val>
                                            <p:strVal val="#ppt_h"/>
                                          </p:val>
                                        </p:tav>
                                      </p:tavLst>
                                    </p:anim>
                                    <p:animEffect transition="in" filter="fade">
                                      <p:cBhvr>
                                        <p:cTn id="181" dur="500"/>
                                        <p:tgtEl>
                                          <p:spTgt spid="41"/>
                                        </p:tgtEl>
                                      </p:cBhvr>
                                    </p:animEffect>
                                  </p:childTnLst>
                                </p:cTn>
                              </p:par>
                              <p:par>
                                <p:cTn id="182" presetID="53" presetClass="entr" presetSubtype="0" fill="hold" nodeType="withEffect">
                                  <p:stCondLst>
                                    <p:cond delay="0"/>
                                  </p:stCondLst>
                                  <p:childTnLst>
                                    <p:set>
                                      <p:cBhvr>
                                        <p:cTn id="183" dur="1" fill="hold">
                                          <p:stCondLst>
                                            <p:cond delay="0"/>
                                          </p:stCondLst>
                                        </p:cTn>
                                        <p:tgtEl>
                                          <p:spTgt spid="5"/>
                                        </p:tgtEl>
                                        <p:attrNameLst>
                                          <p:attrName>style.visibility</p:attrName>
                                        </p:attrNameLst>
                                      </p:cBhvr>
                                      <p:to>
                                        <p:strVal val="visible"/>
                                      </p:to>
                                    </p:set>
                                    <p:anim calcmode="lin" valueType="num">
                                      <p:cBhvr>
                                        <p:cTn id="184" dur="500" fill="hold"/>
                                        <p:tgtEl>
                                          <p:spTgt spid="5"/>
                                        </p:tgtEl>
                                        <p:attrNameLst>
                                          <p:attrName>ppt_w</p:attrName>
                                        </p:attrNameLst>
                                      </p:cBhvr>
                                      <p:tavLst>
                                        <p:tav tm="0">
                                          <p:val>
                                            <p:fltVal val="0"/>
                                          </p:val>
                                        </p:tav>
                                        <p:tav tm="100000">
                                          <p:val>
                                            <p:strVal val="#ppt_w"/>
                                          </p:val>
                                        </p:tav>
                                      </p:tavLst>
                                    </p:anim>
                                    <p:anim calcmode="lin" valueType="num">
                                      <p:cBhvr>
                                        <p:cTn id="185" dur="500" fill="hold"/>
                                        <p:tgtEl>
                                          <p:spTgt spid="5"/>
                                        </p:tgtEl>
                                        <p:attrNameLst>
                                          <p:attrName>ppt_h</p:attrName>
                                        </p:attrNameLst>
                                      </p:cBhvr>
                                      <p:tavLst>
                                        <p:tav tm="0">
                                          <p:val>
                                            <p:fltVal val="0"/>
                                          </p:val>
                                        </p:tav>
                                        <p:tav tm="100000">
                                          <p:val>
                                            <p:strVal val="#ppt_h"/>
                                          </p:val>
                                        </p:tav>
                                      </p:tavLst>
                                    </p:anim>
                                    <p:animEffect transition="in" filter="fade">
                                      <p:cBhvr>
                                        <p:cTn id="186" dur="500"/>
                                        <p:tgtEl>
                                          <p:spTgt spid="5"/>
                                        </p:tgtEl>
                                      </p:cBhvr>
                                    </p:animEffect>
                                  </p:childTnLst>
                                </p:cTn>
                              </p:par>
                              <p:par>
                                <p:cTn id="187" presetID="53" presetClass="entr" presetSubtype="0" fill="hold" grpId="0" nodeType="withEffect">
                                  <p:stCondLst>
                                    <p:cond delay="0"/>
                                  </p:stCondLst>
                                  <p:childTnLst>
                                    <p:set>
                                      <p:cBhvr>
                                        <p:cTn id="188" dur="1" fill="hold">
                                          <p:stCondLst>
                                            <p:cond delay="0"/>
                                          </p:stCondLst>
                                        </p:cTn>
                                        <p:tgtEl>
                                          <p:spTgt spid="69"/>
                                        </p:tgtEl>
                                        <p:attrNameLst>
                                          <p:attrName>style.visibility</p:attrName>
                                        </p:attrNameLst>
                                      </p:cBhvr>
                                      <p:to>
                                        <p:strVal val="visible"/>
                                      </p:to>
                                    </p:set>
                                    <p:anim calcmode="lin" valueType="num">
                                      <p:cBhvr>
                                        <p:cTn id="189" dur="500" fill="hold"/>
                                        <p:tgtEl>
                                          <p:spTgt spid="69"/>
                                        </p:tgtEl>
                                        <p:attrNameLst>
                                          <p:attrName>ppt_w</p:attrName>
                                        </p:attrNameLst>
                                      </p:cBhvr>
                                      <p:tavLst>
                                        <p:tav tm="0">
                                          <p:val>
                                            <p:fltVal val="0"/>
                                          </p:val>
                                        </p:tav>
                                        <p:tav tm="100000">
                                          <p:val>
                                            <p:strVal val="#ppt_w"/>
                                          </p:val>
                                        </p:tav>
                                      </p:tavLst>
                                    </p:anim>
                                    <p:anim calcmode="lin" valueType="num">
                                      <p:cBhvr>
                                        <p:cTn id="190" dur="500" fill="hold"/>
                                        <p:tgtEl>
                                          <p:spTgt spid="69"/>
                                        </p:tgtEl>
                                        <p:attrNameLst>
                                          <p:attrName>ppt_h</p:attrName>
                                        </p:attrNameLst>
                                      </p:cBhvr>
                                      <p:tavLst>
                                        <p:tav tm="0">
                                          <p:val>
                                            <p:fltVal val="0"/>
                                          </p:val>
                                        </p:tav>
                                        <p:tav tm="100000">
                                          <p:val>
                                            <p:strVal val="#ppt_h"/>
                                          </p:val>
                                        </p:tav>
                                      </p:tavLst>
                                    </p:anim>
                                    <p:animEffect transition="in" filter="fade">
                                      <p:cBhvr>
                                        <p:cTn id="191" dur="500"/>
                                        <p:tgtEl>
                                          <p:spTgt spid="69"/>
                                        </p:tgtEl>
                                      </p:cBhvr>
                                    </p:animEffect>
                                  </p:childTnLst>
                                </p:cTn>
                              </p:par>
                              <p:par>
                                <p:cTn id="192" presetID="53" presetClass="entr" presetSubtype="0" fill="hold" nodeType="withEffect">
                                  <p:stCondLst>
                                    <p:cond delay="0"/>
                                  </p:stCondLst>
                                  <p:childTnLst>
                                    <p:set>
                                      <p:cBhvr>
                                        <p:cTn id="193" dur="1" fill="hold">
                                          <p:stCondLst>
                                            <p:cond delay="0"/>
                                          </p:stCondLst>
                                        </p:cTn>
                                        <p:tgtEl>
                                          <p:spTgt spid="42"/>
                                        </p:tgtEl>
                                        <p:attrNameLst>
                                          <p:attrName>style.visibility</p:attrName>
                                        </p:attrNameLst>
                                      </p:cBhvr>
                                      <p:to>
                                        <p:strVal val="visible"/>
                                      </p:to>
                                    </p:set>
                                    <p:anim calcmode="lin" valueType="num">
                                      <p:cBhvr>
                                        <p:cTn id="194" dur="500" fill="hold"/>
                                        <p:tgtEl>
                                          <p:spTgt spid="42"/>
                                        </p:tgtEl>
                                        <p:attrNameLst>
                                          <p:attrName>ppt_w</p:attrName>
                                        </p:attrNameLst>
                                      </p:cBhvr>
                                      <p:tavLst>
                                        <p:tav tm="0">
                                          <p:val>
                                            <p:fltVal val="0"/>
                                          </p:val>
                                        </p:tav>
                                        <p:tav tm="100000">
                                          <p:val>
                                            <p:strVal val="#ppt_w"/>
                                          </p:val>
                                        </p:tav>
                                      </p:tavLst>
                                    </p:anim>
                                    <p:anim calcmode="lin" valueType="num">
                                      <p:cBhvr>
                                        <p:cTn id="195" dur="500" fill="hold"/>
                                        <p:tgtEl>
                                          <p:spTgt spid="42"/>
                                        </p:tgtEl>
                                        <p:attrNameLst>
                                          <p:attrName>ppt_h</p:attrName>
                                        </p:attrNameLst>
                                      </p:cBhvr>
                                      <p:tavLst>
                                        <p:tav tm="0">
                                          <p:val>
                                            <p:fltVal val="0"/>
                                          </p:val>
                                        </p:tav>
                                        <p:tav tm="100000">
                                          <p:val>
                                            <p:strVal val="#ppt_h"/>
                                          </p:val>
                                        </p:tav>
                                      </p:tavLst>
                                    </p:anim>
                                    <p:animEffect transition="in" filter="fade">
                                      <p:cBhvr>
                                        <p:cTn id="196" dur="500"/>
                                        <p:tgtEl>
                                          <p:spTgt spid="42"/>
                                        </p:tgtEl>
                                      </p:cBhvr>
                                    </p:animEffect>
                                  </p:childTnLst>
                                </p:cTn>
                              </p:par>
                              <p:par>
                                <p:cTn id="197" presetID="53" presetClass="entr" presetSubtype="0" fill="hold" grpId="0" nodeType="withEffect">
                                  <p:stCondLst>
                                    <p:cond delay="0"/>
                                  </p:stCondLst>
                                  <p:childTnLst>
                                    <p:set>
                                      <p:cBhvr>
                                        <p:cTn id="198" dur="1" fill="hold">
                                          <p:stCondLst>
                                            <p:cond delay="0"/>
                                          </p:stCondLst>
                                        </p:cTn>
                                        <p:tgtEl>
                                          <p:spTgt spid="33"/>
                                        </p:tgtEl>
                                        <p:attrNameLst>
                                          <p:attrName>style.visibility</p:attrName>
                                        </p:attrNameLst>
                                      </p:cBhvr>
                                      <p:to>
                                        <p:strVal val="visible"/>
                                      </p:to>
                                    </p:set>
                                    <p:anim calcmode="lin" valueType="num">
                                      <p:cBhvr>
                                        <p:cTn id="199" dur="500" fill="hold"/>
                                        <p:tgtEl>
                                          <p:spTgt spid="33"/>
                                        </p:tgtEl>
                                        <p:attrNameLst>
                                          <p:attrName>ppt_w</p:attrName>
                                        </p:attrNameLst>
                                      </p:cBhvr>
                                      <p:tavLst>
                                        <p:tav tm="0">
                                          <p:val>
                                            <p:fltVal val="0"/>
                                          </p:val>
                                        </p:tav>
                                        <p:tav tm="100000">
                                          <p:val>
                                            <p:strVal val="#ppt_w"/>
                                          </p:val>
                                        </p:tav>
                                      </p:tavLst>
                                    </p:anim>
                                    <p:anim calcmode="lin" valueType="num">
                                      <p:cBhvr>
                                        <p:cTn id="200" dur="500" fill="hold"/>
                                        <p:tgtEl>
                                          <p:spTgt spid="33"/>
                                        </p:tgtEl>
                                        <p:attrNameLst>
                                          <p:attrName>ppt_h</p:attrName>
                                        </p:attrNameLst>
                                      </p:cBhvr>
                                      <p:tavLst>
                                        <p:tav tm="0">
                                          <p:val>
                                            <p:fltVal val="0"/>
                                          </p:val>
                                        </p:tav>
                                        <p:tav tm="100000">
                                          <p:val>
                                            <p:strVal val="#ppt_h"/>
                                          </p:val>
                                        </p:tav>
                                      </p:tavLst>
                                    </p:anim>
                                    <p:animEffect transition="in" filter="fade">
                                      <p:cBhvr>
                                        <p:cTn id="201" dur="500"/>
                                        <p:tgtEl>
                                          <p:spTgt spid="33"/>
                                        </p:tgtEl>
                                      </p:cBhvr>
                                    </p:animEffect>
                                  </p:childTnLst>
                                </p:cTn>
                              </p:par>
                              <p:par>
                                <p:cTn id="202" presetID="53" presetClass="entr" presetSubtype="0" fill="hold" grpId="0" nodeType="withEffect">
                                  <p:stCondLst>
                                    <p:cond delay="0"/>
                                  </p:stCondLst>
                                  <p:childTnLst>
                                    <p:set>
                                      <p:cBhvr>
                                        <p:cTn id="203" dur="1" fill="hold">
                                          <p:stCondLst>
                                            <p:cond delay="0"/>
                                          </p:stCondLst>
                                        </p:cTn>
                                        <p:tgtEl>
                                          <p:spTgt spid="43"/>
                                        </p:tgtEl>
                                        <p:attrNameLst>
                                          <p:attrName>style.visibility</p:attrName>
                                        </p:attrNameLst>
                                      </p:cBhvr>
                                      <p:to>
                                        <p:strVal val="visible"/>
                                      </p:to>
                                    </p:set>
                                    <p:anim calcmode="lin" valueType="num">
                                      <p:cBhvr>
                                        <p:cTn id="204" dur="500" fill="hold"/>
                                        <p:tgtEl>
                                          <p:spTgt spid="43"/>
                                        </p:tgtEl>
                                        <p:attrNameLst>
                                          <p:attrName>ppt_w</p:attrName>
                                        </p:attrNameLst>
                                      </p:cBhvr>
                                      <p:tavLst>
                                        <p:tav tm="0">
                                          <p:val>
                                            <p:fltVal val="0"/>
                                          </p:val>
                                        </p:tav>
                                        <p:tav tm="100000">
                                          <p:val>
                                            <p:strVal val="#ppt_w"/>
                                          </p:val>
                                        </p:tav>
                                      </p:tavLst>
                                    </p:anim>
                                    <p:anim calcmode="lin" valueType="num">
                                      <p:cBhvr>
                                        <p:cTn id="205" dur="500" fill="hold"/>
                                        <p:tgtEl>
                                          <p:spTgt spid="43"/>
                                        </p:tgtEl>
                                        <p:attrNameLst>
                                          <p:attrName>ppt_h</p:attrName>
                                        </p:attrNameLst>
                                      </p:cBhvr>
                                      <p:tavLst>
                                        <p:tav tm="0">
                                          <p:val>
                                            <p:fltVal val="0"/>
                                          </p:val>
                                        </p:tav>
                                        <p:tav tm="100000">
                                          <p:val>
                                            <p:strVal val="#ppt_h"/>
                                          </p:val>
                                        </p:tav>
                                      </p:tavLst>
                                    </p:anim>
                                    <p:animEffect transition="in" filter="fade">
                                      <p:cBhvr>
                                        <p:cTn id="206" dur="500"/>
                                        <p:tgtEl>
                                          <p:spTgt spid="43"/>
                                        </p:tgtEl>
                                      </p:cBhvr>
                                    </p:animEffect>
                                  </p:childTnLst>
                                </p:cTn>
                              </p:par>
                              <p:par>
                                <p:cTn id="207" presetID="53" presetClass="entr" presetSubtype="0" fill="hold" grpId="0" nodeType="withEffect">
                                  <p:stCondLst>
                                    <p:cond delay="0"/>
                                  </p:stCondLst>
                                  <p:childTnLst>
                                    <p:set>
                                      <p:cBhvr>
                                        <p:cTn id="208" dur="1" fill="hold">
                                          <p:stCondLst>
                                            <p:cond delay="0"/>
                                          </p:stCondLst>
                                        </p:cTn>
                                        <p:tgtEl>
                                          <p:spTgt spid="26"/>
                                        </p:tgtEl>
                                        <p:attrNameLst>
                                          <p:attrName>style.visibility</p:attrName>
                                        </p:attrNameLst>
                                      </p:cBhvr>
                                      <p:to>
                                        <p:strVal val="visible"/>
                                      </p:to>
                                    </p:set>
                                    <p:anim calcmode="lin" valueType="num">
                                      <p:cBhvr>
                                        <p:cTn id="209" dur="500" fill="hold"/>
                                        <p:tgtEl>
                                          <p:spTgt spid="26"/>
                                        </p:tgtEl>
                                        <p:attrNameLst>
                                          <p:attrName>ppt_w</p:attrName>
                                        </p:attrNameLst>
                                      </p:cBhvr>
                                      <p:tavLst>
                                        <p:tav tm="0">
                                          <p:val>
                                            <p:fltVal val="0"/>
                                          </p:val>
                                        </p:tav>
                                        <p:tav tm="100000">
                                          <p:val>
                                            <p:strVal val="#ppt_w"/>
                                          </p:val>
                                        </p:tav>
                                      </p:tavLst>
                                    </p:anim>
                                    <p:anim calcmode="lin" valueType="num">
                                      <p:cBhvr>
                                        <p:cTn id="210" dur="500" fill="hold"/>
                                        <p:tgtEl>
                                          <p:spTgt spid="26"/>
                                        </p:tgtEl>
                                        <p:attrNameLst>
                                          <p:attrName>ppt_h</p:attrName>
                                        </p:attrNameLst>
                                      </p:cBhvr>
                                      <p:tavLst>
                                        <p:tav tm="0">
                                          <p:val>
                                            <p:fltVal val="0"/>
                                          </p:val>
                                        </p:tav>
                                        <p:tav tm="100000">
                                          <p:val>
                                            <p:strVal val="#ppt_h"/>
                                          </p:val>
                                        </p:tav>
                                      </p:tavLst>
                                    </p:anim>
                                    <p:animEffect transition="in" filter="fade">
                                      <p:cBhvr>
                                        <p:cTn id="2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1" grpId="0"/>
      <p:bldP spid="32" grpId="0"/>
      <p:bldP spid="33" grpId="0"/>
      <p:bldP spid="34" grpId="0" animBg="1"/>
      <p:bldP spid="36" grpId="0"/>
      <p:bldP spid="37" grpId="0" animBg="1"/>
      <p:bldP spid="38" grpId="0" animBg="1"/>
      <p:bldP spid="40" grpId="0" animBg="1"/>
      <p:bldP spid="41" grpId="0" animBg="1"/>
      <p:bldP spid="43" grpId="0" animBg="1"/>
      <p:bldP spid="59" grpId="0" animBg="1"/>
      <p:bldP spid="60" grpId="0" animBg="1"/>
      <p:bldP spid="62" grpId="0"/>
      <p:bldP spid="63" grpId="0"/>
      <p:bldP spid="64" grpId="0" animBg="1"/>
      <p:bldP spid="66" grpId="0" animBg="1"/>
      <p:bldP spid="67" grpId="0"/>
      <p:bldP spid="68" grpId="0"/>
      <p:bldP spid="69" grpId="0"/>
      <p:bldP spid="70" grpId="0" animBg="1"/>
      <p:bldP spid="72" grpId="0"/>
      <p:bldP spid="73" grpId="0" animBg="1"/>
      <p:bldP spid="75"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Staircase Thoughts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3126174653"/>
              </p:ext>
            </p:extLst>
          </p:nvPr>
        </p:nvGraphicFramePr>
        <p:xfrm>
          <a:off x="508000" y="989013"/>
          <a:ext cx="11172825" cy="524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19317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by Release (Mainline)</a:t>
            </a:r>
            <a:endParaRPr lang="en-US" dirty="0"/>
          </a:p>
        </p:txBody>
      </p:sp>
      <p:sp>
        <p:nvSpPr>
          <p:cNvPr id="4" name="Content Placeholder 3"/>
          <p:cNvSpPr>
            <a:spLocks noGrp="1"/>
          </p:cNvSpPr>
          <p:nvPr>
            <p:ph sz="half" idx="2"/>
          </p:nvPr>
        </p:nvSpPr>
        <p:spPr>
          <a:xfrm>
            <a:off x="6195854" y="989012"/>
            <a:ext cx="5484971" cy="775597"/>
          </a:xfrm>
        </p:spPr>
        <p:txBody>
          <a:bodyPr/>
          <a:lstStyle/>
          <a:p>
            <a:r>
              <a:rPr lang="en-US" dirty="0" smtClean="0"/>
              <a:t>Effectively supports multiple concurrent releases</a:t>
            </a:r>
          </a:p>
        </p:txBody>
      </p:sp>
      <p:sp>
        <p:nvSpPr>
          <p:cNvPr id="141" name="Rounded Rectangle 140"/>
          <p:cNvSpPr/>
          <p:nvPr/>
        </p:nvSpPr>
        <p:spPr>
          <a:xfrm>
            <a:off x="353512" y="4988858"/>
            <a:ext cx="2286000" cy="1210235"/>
          </a:xfrm>
          <a:prstGeom prst="roundRect">
            <a:avLst/>
          </a:prstGeom>
          <a:ln>
            <a:solidFill>
              <a:schemeClr val="tx1">
                <a:lumMod val="90000"/>
              </a:schemeClr>
            </a:solidFill>
          </a:ln>
        </p:spPr>
        <p:style>
          <a:lnRef idx="1">
            <a:schemeClr val="accent6"/>
          </a:lnRef>
          <a:fillRef idx="1002">
            <a:schemeClr val="lt1"/>
          </a:fillRef>
          <a:effectRef idx="1">
            <a:schemeClr val="accent6"/>
          </a:effectRef>
          <a:fontRef idx="minor">
            <a:schemeClr val="dk1"/>
          </a:fontRef>
        </p:style>
        <p:txBody>
          <a:bodyPr rtlCol="0" anchor="ctr"/>
          <a:lstStyle/>
          <a:p>
            <a:pPr algn="ctr"/>
            <a:endParaRPr lang="en-US"/>
          </a:p>
        </p:txBody>
      </p:sp>
      <p:sp>
        <p:nvSpPr>
          <p:cNvPr id="142" name="TextBox 141"/>
          <p:cNvSpPr txBox="1"/>
          <p:nvPr/>
        </p:nvSpPr>
        <p:spPr>
          <a:xfrm rot="16200000">
            <a:off x="117390" y="5700110"/>
            <a:ext cx="718466"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LEGEND</a:t>
            </a:r>
            <a:endParaRPr lang="en-US" sz="1000" b="1" dirty="0">
              <a:solidFill>
                <a:schemeClr val="tx1">
                  <a:lumMod val="10000"/>
                </a:schemeClr>
              </a:solidFill>
              <a:latin typeface="Arial" pitchFamily="34" charset="0"/>
              <a:cs typeface="Arial" pitchFamily="34" charset="0"/>
            </a:endParaRPr>
          </a:p>
        </p:txBody>
      </p:sp>
      <p:sp>
        <p:nvSpPr>
          <p:cNvPr id="143" name="Flowchart: Connector 142"/>
          <p:cNvSpPr/>
          <p:nvPr/>
        </p:nvSpPr>
        <p:spPr>
          <a:xfrm>
            <a:off x="688248" y="5265867"/>
            <a:ext cx="180000" cy="180000"/>
          </a:xfrm>
          <a:prstGeom prst="flowChart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a:p>
        </p:txBody>
      </p:sp>
      <p:sp>
        <p:nvSpPr>
          <p:cNvPr id="144" name="Rectangle 143"/>
          <p:cNvSpPr/>
          <p:nvPr/>
        </p:nvSpPr>
        <p:spPr>
          <a:xfrm>
            <a:off x="688248" y="5646867"/>
            <a:ext cx="457200" cy="76200"/>
          </a:xfrm>
          <a:prstGeom prst="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5" name="TextBox 144"/>
          <p:cNvSpPr txBox="1"/>
          <p:nvPr/>
        </p:nvSpPr>
        <p:spPr>
          <a:xfrm>
            <a:off x="1243605" y="5540187"/>
            <a:ext cx="1141659"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Release Branch</a:t>
            </a:r>
            <a:endParaRPr lang="en-US" sz="1000" b="1" dirty="0">
              <a:solidFill>
                <a:schemeClr val="tx1">
                  <a:lumMod val="10000"/>
                </a:schemeClr>
              </a:solidFill>
              <a:latin typeface="Arial" pitchFamily="34" charset="0"/>
              <a:cs typeface="Arial" pitchFamily="34" charset="0"/>
            </a:endParaRPr>
          </a:p>
        </p:txBody>
      </p:sp>
      <p:sp>
        <p:nvSpPr>
          <p:cNvPr id="146" name="TextBox 145"/>
          <p:cNvSpPr txBox="1"/>
          <p:nvPr/>
        </p:nvSpPr>
        <p:spPr>
          <a:xfrm>
            <a:off x="1243605" y="5827366"/>
            <a:ext cx="987771" cy="246221"/>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Development</a:t>
            </a:r>
            <a:endParaRPr lang="en-US" sz="1000" b="1" dirty="0">
              <a:solidFill>
                <a:schemeClr val="tx1">
                  <a:lumMod val="10000"/>
                </a:schemeClr>
              </a:solidFill>
              <a:latin typeface="Arial" pitchFamily="34" charset="0"/>
              <a:cs typeface="Arial" pitchFamily="34" charset="0"/>
            </a:endParaRPr>
          </a:p>
        </p:txBody>
      </p:sp>
      <p:sp>
        <p:nvSpPr>
          <p:cNvPr id="147" name="Rectangle 146"/>
          <p:cNvSpPr/>
          <p:nvPr/>
        </p:nvSpPr>
        <p:spPr>
          <a:xfrm>
            <a:off x="688248" y="5920290"/>
            <a:ext cx="457200" cy="76200"/>
          </a:xfrm>
          <a:prstGeom prst="rect">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8" name="TextBox 147"/>
          <p:cNvSpPr txBox="1"/>
          <p:nvPr/>
        </p:nvSpPr>
        <p:spPr>
          <a:xfrm>
            <a:off x="1243605" y="5141258"/>
            <a:ext cx="1422184" cy="400110"/>
          </a:xfrm>
          <a:prstGeom prst="rect">
            <a:avLst/>
          </a:prstGeom>
          <a:noFill/>
        </p:spPr>
        <p:txBody>
          <a:bodyPr wrap="none" rtlCol="0">
            <a:spAutoFit/>
          </a:bodyPr>
          <a:lstStyle/>
          <a:p>
            <a:r>
              <a:rPr lang="en-US" sz="1000" b="1" dirty="0" smtClean="0">
                <a:solidFill>
                  <a:schemeClr val="tx1">
                    <a:lumMod val="10000"/>
                  </a:schemeClr>
                </a:solidFill>
                <a:latin typeface="Arial" pitchFamily="34" charset="0"/>
                <a:cs typeface="Arial" pitchFamily="34" charset="0"/>
              </a:rPr>
              <a:t>Branching / Merging</a:t>
            </a:r>
          </a:p>
          <a:p>
            <a:r>
              <a:rPr lang="en-US" sz="1000" b="1" dirty="0" smtClean="0">
                <a:solidFill>
                  <a:schemeClr val="tx1">
                    <a:lumMod val="10000"/>
                  </a:schemeClr>
                </a:solidFill>
                <a:latin typeface="Arial" pitchFamily="34" charset="0"/>
                <a:cs typeface="Arial" pitchFamily="34" charset="0"/>
              </a:rPr>
              <a:t>point</a:t>
            </a:r>
            <a:endParaRPr lang="en-US" sz="1000" b="1" dirty="0">
              <a:solidFill>
                <a:schemeClr val="tx1">
                  <a:lumMod val="10000"/>
                </a:schemeClr>
              </a:solidFill>
              <a:latin typeface="Arial" pitchFamily="34" charset="0"/>
              <a:cs typeface="Arial" pitchFamily="34" charset="0"/>
            </a:endParaRPr>
          </a:p>
        </p:txBody>
      </p:sp>
      <p:sp>
        <p:nvSpPr>
          <p:cNvPr id="149" name="TextBox 148"/>
          <p:cNvSpPr txBox="1"/>
          <p:nvPr/>
        </p:nvSpPr>
        <p:spPr>
          <a:xfrm>
            <a:off x="338774" y="2964128"/>
            <a:ext cx="476412" cy="246221"/>
          </a:xfrm>
          <a:prstGeom prst="rect">
            <a:avLst/>
          </a:prstGeom>
          <a:noFill/>
        </p:spPr>
        <p:txBody>
          <a:bodyPr wrap="none" rtlCol="0">
            <a:spAutoFit/>
          </a:bodyPr>
          <a:lstStyle/>
          <a:p>
            <a:r>
              <a:rPr lang="en-US" sz="1000" b="1" dirty="0" smtClean="0">
                <a:latin typeface="Arial" pitchFamily="34" charset="0"/>
                <a:cs typeface="Arial" pitchFamily="34" charset="0"/>
              </a:rPr>
              <a:t>Main</a:t>
            </a:r>
            <a:endParaRPr lang="en-US" sz="1000" b="1" dirty="0">
              <a:latin typeface="Arial" pitchFamily="34" charset="0"/>
              <a:cs typeface="Arial" pitchFamily="34" charset="0"/>
            </a:endParaRPr>
          </a:p>
        </p:txBody>
      </p:sp>
      <p:sp>
        <p:nvSpPr>
          <p:cNvPr id="150" name="Right Arrow 149"/>
          <p:cNvSpPr/>
          <p:nvPr/>
        </p:nvSpPr>
        <p:spPr>
          <a:xfrm>
            <a:off x="837220" y="3006802"/>
            <a:ext cx="5486400" cy="180000"/>
          </a:xfrm>
          <a:prstGeom prst="rightArrow">
            <a:avLst>
              <a:gd name="adj1" fmla="val 50000"/>
              <a:gd name="adj2" fmla="val 84973"/>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51" name="Flowchart: Connector 150"/>
          <p:cNvSpPr/>
          <p:nvPr/>
        </p:nvSpPr>
        <p:spPr>
          <a:xfrm>
            <a:off x="1424786" y="299908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152" name="Straight Arrow Connector 151"/>
          <p:cNvCxnSpPr>
            <a:stCxn id="170" idx="4"/>
            <a:endCxn id="163" idx="0"/>
          </p:cNvCxnSpPr>
          <p:nvPr/>
        </p:nvCxnSpPr>
        <p:spPr>
          <a:xfrm rot="5400000">
            <a:off x="3329610" y="3561913"/>
            <a:ext cx="773272" cy="762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153" name="Right Arrow 152"/>
          <p:cNvSpPr/>
          <p:nvPr/>
        </p:nvSpPr>
        <p:spPr>
          <a:xfrm>
            <a:off x="1504634" y="2051634"/>
            <a:ext cx="2743200" cy="180000"/>
          </a:xfrm>
          <a:prstGeom prst="rightArrow">
            <a:avLst>
              <a:gd name="adj1" fmla="val 50000"/>
              <a:gd name="adj2" fmla="val 84973"/>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154" name="Straight Arrow Connector 153"/>
          <p:cNvCxnSpPr>
            <a:stCxn id="151" idx="0"/>
            <a:endCxn id="155" idx="4"/>
          </p:cNvCxnSpPr>
          <p:nvPr/>
        </p:nvCxnSpPr>
        <p:spPr>
          <a:xfrm rot="5400000" flipH="1" flipV="1">
            <a:off x="1132884" y="2613537"/>
            <a:ext cx="767453" cy="3648"/>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155" name="Flowchart: Connector 154"/>
          <p:cNvSpPr/>
          <p:nvPr/>
        </p:nvSpPr>
        <p:spPr>
          <a:xfrm>
            <a:off x="1428434" y="2051634"/>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56" name="TextBox 155"/>
          <p:cNvSpPr txBox="1"/>
          <p:nvPr/>
        </p:nvSpPr>
        <p:spPr>
          <a:xfrm>
            <a:off x="1100774" y="2026393"/>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R1</a:t>
            </a:r>
            <a:endParaRPr lang="en-US" sz="1000" b="1" dirty="0">
              <a:latin typeface="Arial" pitchFamily="34" charset="0"/>
              <a:cs typeface="Arial" pitchFamily="34" charset="0"/>
            </a:endParaRPr>
          </a:p>
        </p:txBody>
      </p:sp>
      <p:sp>
        <p:nvSpPr>
          <p:cNvPr id="157" name="Flowchart: Connector 156"/>
          <p:cNvSpPr/>
          <p:nvPr/>
        </p:nvSpPr>
        <p:spPr>
          <a:xfrm>
            <a:off x="2102408" y="2051634"/>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58" name="Right Arrow 157"/>
          <p:cNvSpPr/>
          <p:nvPr/>
        </p:nvSpPr>
        <p:spPr>
          <a:xfrm>
            <a:off x="2182256" y="1382117"/>
            <a:ext cx="2743200" cy="180000"/>
          </a:xfrm>
          <a:prstGeom prst="rightArrow">
            <a:avLst>
              <a:gd name="adj1" fmla="val 50000"/>
              <a:gd name="adj2" fmla="val 84973"/>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159" name="Straight Arrow Connector 158"/>
          <p:cNvCxnSpPr>
            <a:stCxn id="157" idx="0"/>
            <a:endCxn id="160" idx="4"/>
          </p:cNvCxnSpPr>
          <p:nvPr/>
        </p:nvCxnSpPr>
        <p:spPr>
          <a:xfrm rot="5400000" flipH="1" flipV="1">
            <a:off x="1949474" y="1805052"/>
            <a:ext cx="489517" cy="3648"/>
          </a:xfrm>
          <a:prstGeom prst="straightConnector1">
            <a:avLst/>
          </a:prstGeom>
          <a:ln>
            <a:solidFill>
              <a:srgbClr val="9B282A"/>
            </a:solidFill>
            <a:tailEnd type="arrow"/>
          </a:ln>
        </p:spPr>
        <p:style>
          <a:lnRef idx="2">
            <a:schemeClr val="accent1"/>
          </a:lnRef>
          <a:fillRef idx="0">
            <a:schemeClr val="accent1"/>
          </a:fillRef>
          <a:effectRef idx="1">
            <a:schemeClr val="accent1"/>
          </a:effectRef>
          <a:fontRef idx="minor">
            <a:schemeClr val="tx1"/>
          </a:fontRef>
        </p:style>
      </p:cxnSp>
      <p:sp>
        <p:nvSpPr>
          <p:cNvPr id="160" name="Flowchart: Connector 159"/>
          <p:cNvSpPr/>
          <p:nvPr/>
        </p:nvSpPr>
        <p:spPr>
          <a:xfrm>
            <a:off x="2106056" y="1382117"/>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61" name="TextBox 160"/>
          <p:cNvSpPr txBox="1"/>
          <p:nvPr/>
        </p:nvSpPr>
        <p:spPr>
          <a:xfrm>
            <a:off x="1648856" y="1304874"/>
            <a:ext cx="453970" cy="246221"/>
          </a:xfrm>
          <a:prstGeom prst="rect">
            <a:avLst/>
          </a:prstGeom>
          <a:noFill/>
        </p:spPr>
        <p:txBody>
          <a:bodyPr wrap="none" rtlCol="0">
            <a:spAutoFit/>
          </a:bodyPr>
          <a:lstStyle/>
          <a:p>
            <a:r>
              <a:rPr lang="en-US" sz="1000" b="1" dirty="0" smtClean="0">
                <a:latin typeface="Arial" pitchFamily="34" charset="0"/>
                <a:cs typeface="Arial" pitchFamily="34" charset="0"/>
              </a:rPr>
              <a:t>R1.1</a:t>
            </a:r>
            <a:endParaRPr lang="en-US" sz="1000" b="1" dirty="0">
              <a:latin typeface="Arial" pitchFamily="34" charset="0"/>
              <a:cs typeface="Arial" pitchFamily="34" charset="0"/>
            </a:endParaRPr>
          </a:p>
        </p:txBody>
      </p:sp>
      <p:sp>
        <p:nvSpPr>
          <p:cNvPr id="162" name="Right Arrow 161"/>
          <p:cNvSpPr/>
          <p:nvPr/>
        </p:nvSpPr>
        <p:spPr>
          <a:xfrm>
            <a:off x="3698636" y="3952359"/>
            <a:ext cx="2286000" cy="180000"/>
          </a:xfrm>
          <a:prstGeom prst="rightArrow">
            <a:avLst>
              <a:gd name="adj1" fmla="val 50000"/>
              <a:gd name="adj2" fmla="val 84973"/>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63" name="Flowchart: Connector 162"/>
          <p:cNvSpPr/>
          <p:nvPr/>
        </p:nvSpPr>
        <p:spPr>
          <a:xfrm>
            <a:off x="3622436" y="3952359"/>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64" name="TextBox 163"/>
          <p:cNvSpPr txBox="1"/>
          <p:nvPr/>
        </p:nvSpPr>
        <p:spPr>
          <a:xfrm>
            <a:off x="3294776" y="3919963"/>
            <a:ext cx="348172" cy="246221"/>
          </a:xfrm>
          <a:prstGeom prst="rect">
            <a:avLst/>
          </a:prstGeom>
          <a:noFill/>
        </p:spPr>
        <p:txBody>
          <a:bodyPr wrap="none" rtlCol="0">
            <a:spAutoFit/>
          </a:bodyPr>
          <a:lstStyle/>
          <a:p>
            <a:r>
              <a:rPr lang="en-US" sz="1000" b="1" dirty="0" smtClean="0">
                <a:latin typeface="Arial" pitchFamily="34" charset="0"/>
                <a:cs typeface="Arial" pitchFamily="34" charset="0"/>
              </a:rPr>
              <a:t>R2</a:t>
            </a:r>
            <a:endParaRPr lang="en-US" sz="1000" b="1" dirty="0">
              <a:latin typeface="Arial" pitchFamily="34" charset="0"/>
              <a:cs typeface="Arial" pitchFamily="34" charset="0"/>
            </a:endParaRPr>
          </a:p>
        </p:txBody>
      </p:sp>
      <p:sp>
        <p:nvSpPr>
          <p:cNvPr id="165" name="Flowchart: Connector 164"/>
          <p:cNvSpPr/>
          <p:nvPr/>
        </p:nvSpPr>
        <p:spPr>
          <a:xfrm>
            <a:off x="4891328" y="3952359"/>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66" name="Right Arrow 165"/>
          <p:cNvSpPr/>
          <p:nvPr/>
        </p:nvSpPr>
        <p:spPr>
          <a:xfrm>
            <a:off x="4971176" y="4847244"/>
            <a:ext cx="1371600" cy="180000"/>
          </a:xfrm>
          <a:prstGeom prst="rightArrow">
            <a:avLst>
              <a:gd name="adj1" fmla="val 50000"/>
              <a:gd name="adj2" fmla="val 84973"/>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167" name="Straight Arrow Connector 166"/>
          <p:cNvCxnSpPr>
            <a:stCxn id="165" idx="4"/>
            <a:endCxn id="168" idx="0"/>
          </p:cNvCxnSpPr>
          <p:nvPr/>
        </p:nvCxnSpPr>
        <p:spPr>
          <a:xfrm rot="16200000" flipH="1">
            <a:off x="4625710" y="4487977"/>
            <a:ext cx="714885" cy="3648"/>
          </a:xfrm>
          <a:prstGeom prst="straightConnector1">
            <a:avLst/>
          </a:prstGeom>
          <a:ln>
            <a:solidFill>
              <a:srgbClr val="9B282A"/>
            </a:solidFill>
            <a:tailEnd type="arrow"/>
          </a:ln>
        </p:spPr>
        <p:style>
          <a:lnRef idx="2">
            <a:schemeClr val="accent1"/>
          </a:lnRef>
          <a:fillRef idx="0">
            <a:schemeClr val="accent1"/>
          </a:fillRef>
          <a:effectRef idx="1">
            <a:schemeClr val="accent1"/>
          </a:effectRef>
          <a:fontRef idx="minor">
            <a:schemeClr val="tx1"/>
          </a:fontRef>
        </p:style>
      </p:cxnSp>
      <p:sp>
        <p:nvSpPr>
          <p:cNvPr id="168" name="Flowchart: Connector 167"/>
          <p:cNvSpPr/>
          <p:nvPr/>
        </p:nvSpPr>
        <p:spPr>
          <a:xfrm>
            <a:off x="4894976" y="4847244"/>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69" name="TextBox 168"/>
          <p:cNvSpPr txBox="1"/>
          <p:nvPr/>
        </p:nvSpPr>
        <p:spPr>
          <a:xfrm>
            <a:off x="4437776" y="4771044"/>
            <a:ext cx="453970" cy="246221"/>
          </a:xfrm>
          <a:prstGeom prst="rect">
            <a:avLst/>
          </a:prstGeom>
          <a:noFill/>
        </p:spPr>
        <p:txBody>
          <a:bodyPr wrap="none" rtlCol="0">
            <a:spAutoFit/>
          </a:bodyPr>
          <a:lstStyle/>
          <a:p>
            <a:r>
              <a:rPr lang="en-US" sz="1000" b="1" dirty="0" smtClean="0">
                <a:latin typeface="Arial" pitchFamily="34" charset="0"/>
                <a:cs typeface="Arial" pitchFamily="34" charset="0"/>
              </a:rPr>
              <a:t>R2.1</a:t>
            </a:r>
            <a:endParaRPr lang="en-US" sz="1000" b="1" dirty="0">
              <a:latin typeface="Arial" pitchFamily="34" charset="0"/>
              <a:cs typeface="Arial" pitchFamily="34" charset="0"/>
            </a:endParaRPr>
          </a:p>
        </p:txBody>
      </p:sp>
      <p:sp>
        <p:nvSpPr>
          <p:cNvPr id="170" name="Flowchart: Connector 169"/>
          <p:cNvSpPr/>
          <p:nvPr/>
        </p:nvSpPr>
        <p:spPr>
          <a:xfrm>
            <a:off x="3630056" y="299908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71" name="Flowchart: Connector 170"/>
          <p:cNvSpPr/>
          <p:nvPr/>
        </p:nvSpPr>
        <p:spPr>
          <a:xfrm>
            <a:off x="3020456" y="2051634"/>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172" name="Straight Arrow Connector 171"/>
          <p:cNvCxnSpPr>
            <a:stCxn id="171" idx="4"/>
            <a:endCxn id="173" idx="0"/>
          </p:cNvCxnSpPr>
          <p:nvPr/>
        </p:nvCxnSpPr>
        <p:spPr>
          <a:xfrm rot="5400000">
            <a:off x="2726730" y="2615360"/>
            <a:ext cx="767453" cy="1588"/>
          </a:xfrm>
          <a:prstGeom prst="straightConnector1">
            <a:avLst/>
          </a:prstGeom>
          <a:ln>
            <a:solidFill>
              <a:srgbClr val="9B282A"/>
            </a:solidFill>
            <a:tailEnd type="arrow"/>
          </a:ln>
        </p:spPr>
        <p:style>
          <a:lnRef idx="2">
            <a:schemeClr val="accent1"/>
          </a:lnRef>
          <a:fillRef idx="0">
            <a:schemeClr val="accent1"/>
          </a:fillRef>
          <a:effectRef idx="1">
            <a:schemeClr val="accent1"/>
          </a:effectRef>
          <a:fontRef idx="minor">
            <a:schemeClr val="tx1"/>
          </a:fontRef>
        </p:style>
      </p:cxnSp>
      <p:sp>
        <p:nvSpPr>
          <p:cNvPr id="173" name="Flowchart: Connector 172"/>
          <p:cNvSpPr/>
          <p:nvPr/>
        </p:nvSpPr>
        <p:spPr>
          <a:xfrm>
            <a:off x="3020456" y="299908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74" name="TextBox 173"/>
          <p:cNvSpPr txBox="1"/>
          <p:nvPr/>
        </p:nvSpPr>
        <p:spPr>
          <a:xfrm>
            <a:off x="3096656" y="2447874"/>
            <a:ext cx="986167" cy="246221"/>
          </a:xfrm>
          <a:prstGeom prst="rect">
            <a:avLst/>
          </a:prstGeom>
          <a:noFill/>
        </p:spPr>
        <p:txBody>
          <a:bodyPr wrap="none" rtlCol="0">
            <a:spAutoFit/>
          </a:bodyPr>
          <a:lstStyle/>
          <a:p>
            <a:r>
              <a:rPr lang="en-US" sz="1000" dirty="0" smtClean="0">
                <a:latin typeface="Arial" pitchFamily="34" charset="0"/>
                <a:cs typeface="Arial" pitchFamily="34" charset="0"/>
              </a:rPr>
              <a:t>FI for Release</a:t>
            </a:r>
            <a:endParaRPr lang="en-US" sz="1000" dirty="0">
              <a:latin typeface="Arial" pitchFamily="34" charset="0"/>
              <a:cs typeface="Arial" pitchFamily="34" charset="0"/>
            </a:endParaRPr>
          </a:p>
        </p:txBody>
      </p:sp>
      <p:sp>
        <p:nvSpPr>
          <p:cNvPr id="175" name="Flowchart: Connector 174"/>
          <p:cNvSpPr/>
          <p:nvPr/>
        </p:nvSpPr>
        <p:spPr>
          <a:xfrm>
            <a:off x="4302850" y="1382117"/>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cxnSp>
        <p:nvCxnSpPr>
          <p:cNvPr id="176" name="Straight Arrow Connector 175"/>
          <p:cNvCxnSpPr>
            <a:stCxn id="175" idx="4"/>
            <a:endCxn id="177" idx="0"/>
          </p:cNvCxnSpPr>
          <p:nvPr/>
        </p:nvCxnSpPr>
        <p:spPr>
          <a:xfrm rot="16200000" flipH="1">
            <a:off x="3677058" y="2277909"/>
            <a:ext cx="1436970" cy="5386"/>
          </a:xfrm>
          <a:prstGeom prst="straightConnector1">
            <a:avLst/>
          </a:prstGeom>
          <a:ln>
            <a:solidFill>
              <a:srgbClr val="9B282A"/>
            </a:solidFill>
            <a:tailEnd type="arrow"/>
          </a:ln>
        </p:spPr>
        <p:style>
          <a:lnRef idx="2">
            <a:schemeClr val="accent1"/>
          </a:lnRef>
          <a:fillRef idx="0">
            <a:schemeClr val="accent1"/>
          </a:fillRef>
          <a:effectRef idx="1">
            <a:schemeClr val="accent1"/>
          </a:effectRef>
          <a:fontRef idx="minor">
            <a:schemeClr val="tx1"/>
          </a:fontRef>
        </p:style>
      </p:cxnSp>
      <p:sp>
        <p:nvSpPr>
          <p:cNvPr id="177" name="Flowchart: Connector 176"/>
          <p:cNvSpPr/>
          <p:nvPr/>
        </p:nvSpPr>
        <p:spPr>
          <a:xfrm>
            <a:off x="4308236" y="299908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78" name="TextBox 177"/>
          <p:cNvSpPr txBox="1"/>
          <p:nvPr/>
        </p:nvSpPr>
        <p:spPr>
          <a:xfrm>
            <a:off x="4392056" y="2219274"/>
            <a:ext cx="986167" cy="246221"/>
          </a:xfrm>
          <a:prstGeom prst="rect">
            <a:avLst/>
          </a:prstGeom>
          <a:noFill/>
        </p:spPr>
        <p:txBody>
          <a:bodyPr wrap="none" rtlCol="0">
            <a:spAutoFit/>
          </a:bodyPr>
          <a:lstStyle/>
          <a:p>
            <a:r>
              <a:rPr lang="en-US" sz="1000" dirty="0" smtClean="0">
                <a:latin typeface="Arial" pitchFamily="34" charset="0"/>
                <a:cs typeface="Arial" pitchFamily="34" charset="0"/>
              </a:rPr>
              <a:t>FI for Release</a:t>
            </a:r>
            <a:endParaRPr lang="en-US" sz="1000" dirty="0">
              <a:latin typeface="Arial" pitchFamily="34" charset="0"/>
              <a:cs typeface="Arial" pitchFamily="34" charset="0"/>
            </a:endParaRPr>
          </a:p>
        </p:txBody>
      </p:sp>
      <p:cxnSp>
        <p:nvCxnSpPr>
          <p:cNvPr id="179" name="Straight Arrow Connector 178"/>
          <p:cNvCxnSpPr>
            <a:stCxn id="181" idx="4"/>
            <a:endCxn id="180" idx="0"/>
          </p:cNvCxnSpPr>
          <p:nvPr/>
        </p:nvCxnSpPr>
        <p:spPr>
          <a:xfrm rot="5400000">
            <a:off x="4325460" y="3561913"/>
            <a:ext cx="773272" cy="762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sp>
        <p:nvSpPr>
          <p:cNvPr id="180" name="Flowchart: Connector 179"/>
          <p:cNvSpPr/>
          <p:nvPr/>
        </p:nvSpPr>
        <p:spPr>
          <a:xfrm>
            <a:off x="4618286" y="3952359"/>
            <a:ext cx="180000" cy="180000"/>
          </a:xfrm>
          <a:prstGeom prst="flowChartConnector">
            <a:avLst/>
          </a:prstGeom>
          <a:solidFill>
            <a:srgbClr val="9B282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
        <p:nvSpPr>
          <p:cNvPr id="181" name="Flowchart: Connector 180"/>
          <p:cNvSpPr/>
          <p:nvPr/>
        </p:nvSpPr>
        <p:spPr>
          <a:xfrm>
            <a:off x="4625906" y="2999087"/>
            <a:ext cx="180000" cy="180000"/>
          </a:xfrm>
          <a:prstGeom prst="flowChartConnector">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000"/>
          </a:p>
        </p:txBody>
      </p:sp>
    </p:spTree>
    <p:extLst>
      <p:ext uri="{BB962C8B-B14F-4D97-AF65-F5344CB8AC3E}">
        <p14:creationId xmlns:p14="http://schemas.microsoft.com/office/powerpoint/2010/main" xmlns="" val="3585703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left)">
                                      <p:cBhvr>
                                        <p:cTn id="7" dur="1000"/>
                                        <p:tgtEl>
                                          <p:spTgt spid="14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wipe(left)">
                                      <p:cBhvr>
                                        <p:cTn id="10" dur="1000"/>
                                        <p:tgtEl>
                                          <p:spTgt spid="14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wipe(left)">
                                      <p:cBhvr>
                                        <p:cTn id="13" dur="1000"/>
                                        <p:tgtEl>
                                          <p:spTgt spid="14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wipe(left)">
                                      <p:cBhvr>
                                        <p:cTn id="16" dur="1000"/>
                                        <p:tgtEl>
                                          <p:spTgt spid="14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animEffect transition="in" filter="wipe(left)">
                                      <p:cBhvr>
                                        <p:cTn id="19" dur="1000"/>
                                        <p:tgtEl>
                                          <p:spTgt spid="1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wipe(left)">
                                      <p:cBhvr>
                                        <p:cTn id="22" dur="1000"/>
                                        <p:tgtEl>
                                          <p:spTgt spid="14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wipe(left)">
                                      <p:cBhvr>
                                        <p:cTn id="25" dur="1000"/>
                                        <p:tgtEl>
                                          <p:spTgt spid="14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8"/>
                                        </p:tgtEl>
                                        <p:attrNameLst>
                                          <p:attrName>style.visibility</p:attrName>
                                        </p:attrNameLst>
                                      </p:cBhvr>
                                      <p:to>
                                        <p:strVal val="visible"/>
                                      </p:to>
                                    </p:set>
                                    <p:animEffect transition="in" filter="wipe(left)">
                                      <p:cBhvr>
                                        <p:cTn id="28" dur="1000"/>
                                        <p:tgtEl>
                                          <p:spTgt spid="14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wipe(left)">
                                      <p:cBhvr>
                                        <p:cTn id="31" dur="1000"/>
                                        <p:tgtEl>
                                          <p:spTgt spid="14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0"/>
                                        </p:tgtEl>
                                        <p:attrNameLst>
                                          <p:attrName>style.visibility</p:attrName>
                                        </p:attrNameLst>
                                      </p:cBhvr>
                                      <p:to>
                                        <p:strVal val="visible"/>
                                      </p:to>
                                    </p:set>
                                    <p:animEffect transition="in" filter="wipe(left)">
                                      <p:cBhvr>
                                        <p:cTn id="34" dur="1000"/>
                                        <p:tgtEl>
                                          <p:spTgt spid="15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wipe(left)">
                                      <p:cBhvr>
                                        <p:cTn id="37" dur="1000"/>
                                        <p:tgtEl>
                                          <p:spTgt spid="151"/>
                                        </p:tgtEl>
                                      </p:cBhvr>
                                    </p:animEffect>
                                  </p:childTnLst>
                                </p:cTn>
                              </p:par>
                              <p:par>
                                <p:cTn id="38" presetID="22" presetClass="entr" presetSubtype="8" fill="hold" nodeType="with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wipe(left)">
                                      <p:cBhvr>
                                        <p:cTn id="40" dur="1000"/>
                                        <p:tgtEl>
                                          <p:spTgt spid="15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3"/>
                                        </p:tgtEl>
                                        <p:attrNameLst>
                                          <p:attrName>style.visibility</p:attrName>
                                        </p:attrNameLst>
                                      </p:cBhvr>
                                      <p:to>
                                        <p:strVal val="visible"/>
                                      </p:to>
                                    </p:set>
                                    <p:animEffect transition="in" filter="wipe(left)">
                                      <p:cBhvr>
                                        <p:cTn id="43" dur="1000"/>
                                        <p:tgtEl>
                                          <p:spTgt spid="153"/>
                                        </p:tgtEl>
                                      </p:cBhvr>
                                    </p:animEffect>
                                  </p:childTnLst>
                                </p:cTn>
                              </p:par>
                              <p:par>
                                <p:cTn id="44" presetID="22" presetClass="entr" presetSubtype="8" fill="hold" nodeType="withEffect">
                                  <p:stCondLst>
                                    <p:cond delay="0"/>
                                  </p:stCondLst>
                                  <p:childTnLst>
                                    <p:set>
                                      <p:cBhvr>
                                        <p:cTn id="45" dur="1" fill="hold">
                                          <p:stCondLst>
                                            <p:cond delay="0"/>
                                          </p:stCondLst>
                                        </p:cTn>
                                        <p:tgtEl>
                                          <p:spTgt spid="154"/>
                                        </p:tgtEl>
                                        <p:attrNameLst>
                                          <p:attrName>style.visibility</p:attrName>
                                        </p:attrNameLst>
                                      </p:cBhvr>
                                      <p:to>
                                        <p:strVal val="visible"/>
                                      </p:to>
                                    </p:set>
                                    <p:animEffect transition="in" filter="wipe(left)">
                                      <p:cBhvr>
                                        <p:cTn id="46" dur="1000"/>
                                        <p:tgtEl>
                                          <p:spTgt spid="15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wipe(left)">
                                      <p:cBhvr>
                                        <p:cTn id="49" dur="1000"/>
                                        <p:tgtEl>
                                          <p:spTgt spid="15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wipe(left)">
                                      <p:cBhvr>
                                        <p:cTn id="52" dur="1000"/>
                                        <p:tgtEl>
                                          <p:spTgt spid="15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57"/>
                                        </p:tgtEl>
                                        <p:attrNameLst>
                                          <p:attrName>style.visibility</p:attrName>
                                        </p:attrNameLst>
                                      </p:cBhvr>
                                      <p:to>
                                        <p:strVal val="visible"/>
                                      </p:to>
                                    </p:set>
                                    <p:animEffect transition="in" filter="wipe(left)">
                                      <p:cBhvr>
                                        <p:cTn id="55" dur="1000"/>
                                        <p:tgtEl>
                                          <p:spTgt spid="15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58"/>
                                        </p:tgtEl>
                                        <p:attrNameLst>
                                          <p:attrName>style.visibility</p:attrName>
                                        </p:attrNameLst>
                                      </p:cBhvr>
                                      <p:to>
                                        <p:strVal val="visible"/>
                                      </p:to>
                                    </p:set>
                                    <p:animEffect transition="in" filter="wipe(left)">
                                      <p:cBhvr>
                                        <p:cTn id="58" dur="1000"/>
                                        <p:tgtEl>
                                          <p:spTgt spid="158"/>
                                        </p:tgtEl>
                                      </p:cBhvr>
                                    </p:animEffect>
                                  </p:childTnLst>
                                </p:cTn>
                              </p:par>
                              <p:par>
                                <p:cTn id="59" presetID="22" presetClass="entr" presetSubtype="8"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wipe(left)">
                                      <p:cBhvr>
                                        <p:cTn id="61" dur="1000"/>
                                        <p:tgtEl>
                                          <p:spTgt spid="15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wipe(left)">
                                      <p:cBhvr>
                                        <p:cTn id="64" dur="1000"/>
                                        <p:tgtEl>
                                          <p:spTgt spid="16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wipe(left)">
                                      <p:cBhvr>
                                        <p:cTn id="67" dur="1000"/>
                                        <p:tgtEl>
                                          <p:spTgt spid="16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wipe(left)">
                                      <p:cBhvr>
                                        <p:cTn id="70" dur="1000"/>
                                        <p:tgtEl>
                                          <p:spTgt spid="16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wipe(left)">
                                      <p:cBhvr>
                                        <p:cTn id="73" dur="1000"/>
                                        <p:tgtEl>
                                          <p:spTgt spid="16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64"/>
                                        </p:tgtEl>
                                        <p:attrNameLst>
                                          <p:attrName>style.visibility</p:attrName>
                                        </p:attrNameLst>
                                      </p:cBhvr>
                                      <p:to>
                                        <p:strVal val="visible"/>
                                      </p:to>
                                    </p:set>
                                    <p:animEffect transition="in" filter="wipe(left)">
                                      <p:cBhvr>
                                        <p:cTn id="76" dur="1000"/>
                                        <p:tgtEl>
                                          <p:spTgt spid="164"/>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65"/>
                                        </p:tgtEl>
                                        <p:attrNameLst>
                                          <p:attrName>style.visibility</p:attrName>
                                        </p:attrNameLst>
                                      </p:cBhvr>
                                      <p:to>
                                        <p:strVal val="visible"/>
                                      </p:to>
                                    </p:set>
                                    <p:animEffect transition="in" filter="wipe(left)">
                                      <p:cBhvr>
                                        <p:cTn id="79" dur="1000"/>
                                        <p:tgtEl>
                                          <p:spTgt spid="16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wipe(left)">
                                      <p:cBhvr>
                                        <p:cTn id="82" dur="1000"/>
                                        <p:tgtEl>
                                          <p:spTgt spid="166"/>
                                        </p:tgtEl>
                                      </p:cBhvr>
                                    </p:animEffect>
                                  </p:childTnLst>
                                </p:cTn>
                              </p:par>
                              <p:par>
                                <p:cTn id="83" presetID="22" presetClass="entr" presetSubtype="8" fill="hold" nodeType="withEffect">
                                  <p:stCondLst>
                                    <p:cond delay="0"/>
                                  </p:stCondLst>
                                  <p:childTnLst>
                                    <p:set>
                                      <p:cBhvr>
                                        <p:cTn id="84" dur="1" fill="hold">
                                          <p:stCondLst>
                                            <p:cond delay="0"/>
                                          </p:stCondLst>
                                        </p:cTn>
                                        <p:tgtEl>
                                          <p:spTgt spid="167"/>
                                        </p:tgtEl>
                                        <p:attrNameLst>
                                          <p:attrName>style.visibility</p:attrName>
                                        </p:attrNameLst>
                                      </p:cBhvr>
                                      <p:to>
                                        <p:strVal val="visible"/>
                                      </p:to>
                                    </p:set>
                                    <p:animEffect transition="in" filter="wipe(left)">
                                      <p:cBhvr>
                                        <p:cTn id="85" dur="1000"/>
                                        <p:tgtEl>
                                          <p:spTgt spid="16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68"/>
                                        </p:tgtEl>
                                        <p:attrNameLst>
                                          <p:attrName>style.visibility</p:attrName>
                                        </p:attrNameLst>
                                      </p:cBhvr>
                                      <p:to>
                                        <p:strVal val="visible"/>
                                      </p:to>
                                    </p:set>
                                    <p:animEffect transition="in" filter="wipe(left)">
                                      <p:cBhvr>
                                        <p:cTn id="88" dur="1000"/>
                                        <p:tgtEl>
                                          <p:spTgt spid="16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69"/>
                                        </p:tgtEl>
                                        <p:attrNameLst>
                                          <p:attrName>style.visibility</p:attrName>
                                        </p:attrNameLst>
                                      </p:cBhvr>
                                      <p:to>
                                        <p:strVal val="visible"/>
                                      </p:to>
                                    </p:set>
                                    <p:animEffect transition="in" filter="wipe(left)">
                                      <p:cBhvr>
                                        <p:cTn id="91" dur="1000"/>
                                        <p:tgtEl>
                                          <p:spTgt spid="169"/>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70"/>
                                        </p:tgtEl>
                                        <p:attrNameLst>
                                          <p:attrName>style.visibility</p:attrName>
                                        </p:attrNameLst>
                                      </p:cBhvr>
                                      <p:to>
                                        <p:strVal val="visible"/>
                                      </p:to>
                                    </p:set>
                                    <p:animEffect transition="in" filter="wipe(left)">
                                      <p:cBhvr>
                                        <p:cTn id="94" dur="1000"/>
                                        <p:tgtEl>
                                          <p:spTgt spid="170"/>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71"/>
                                        </p:tgtEl>
                                        <p:attrNameLst>
                                          <p:attrName>style.visibility</p:attrName>
                                        </p:attrNameLst>
                                      </p:cBhvr>
                                      <p:to>
                                        <p:strVal val="visible"/>
                                      </p:to>
                                    </p:set>
                                    <p:animEffect transition="in" filter="wipe(left)">
                                      <p:cBhvr>
                                        <p:cTn id="97" dur="1000"/>
                                        <p:tgtEl>
                                          <p:spTgt spid="171"/>
                                        </p:tgtEl>
                                      </p:cBhvr>
                                    </p:animEffect>
                                  </p:childTnLst>
                                </p:cTn>
                              </p:par>
                              <p:par>
                                <p:cTn id="98" presetID="22" presetClass="entr" presetSubtype="8" fill="hold" nodeType="withEffect">
                                  <p:stCondLst>
                                    <p:cond delay="0"/>
                                  </p:stCondLst>
                                  <p:childTnLst>
                                    <p:set>
                                      <p:cBhvr>
                                        <p:cTn id="99" dur="1" fill="hold">
                                          <p:stCondLst>
                                            <p:cond delay="0"/>
                                          </p:stCondLst>
                                        </p:cTn>
                                        <p:tgtEl>
                                          <p:spTgt spid="172"/>
                                        </p:tgtEl>
                                        <p:attrNameLst>
                                          <p:attrName>style.visibility</p:attrName>
                                        </p:attrNameLst>
                                      </p:cBhvr>
                                      <p:to>
                                        <p:strVal val="visible"/>
                                      </p:to>
                                    </p:set>
                                    <p:animEffect transition="in" filter="wipe(left)">
                                      <p:cBhvr>
                                        <p:cTn id="100" dur="1000"/>
                                        <p:tgtEl>
                                          <p:spTgt spid="17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73"/>
                                        </p:tgtEl>
                                        <p:attrNameLst>
                                          <p:attrName>style.visibility</p:attrName>
                                        </p:attrNameLst>
                                      </p:cBhvr>
                                      <p:to>
                                        <p:strVal val="visible"/>
                                      </p:to>
                                    </p:set>
                                    <p:animEffect transition="in" filter="wipe(left)">
                                      <p:cBhvr>
                                        <p:cTn id="103" dur="1000"/>
                                        <p:tgtEl>
                                          <p:spTgt spid="173"/>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74"/>
                                        </p:tgtEl>
                                        <p:attrNameLst>
                                          <p:attrName>style.visibility</p:attrName>
                                        </p:attrNameLst>
                                      </p:cBhvr>
                                      <p:to>
                                        <p:strVal val="visible"/>
                                      </p:to>
                                    </p:set>
                                    <p:animEffect transition="in" filter="wipe(left)">
                                      <p:cBhvr>
                                        <p:cTn id="106" dur="1000"/>
                                        <p:tgtEl>
                                          <p:spTgt spid="174"/>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75"/>
                                        </p:tgtEl>
                                        <p:attrNameLst>
                                          <p:attrName>style.visibility</p:attrName>
                                        </p:attrNameLst>
                                      </p:cBhvr>
                                      <p:to>
                                        <p:strVal val="visible"/>
                                      </p:to>
                                    </p:set>
                                    <p:animEffect transition="in" filter="wipe(left)">
                                      <p:cBhvr>
                                        <p:cTn id="109" dur="1000"/>
                                        <p:tgtEl>
                                          <p:spTgt spid="175"/>
                                        </p:tgtEl>
                                      </p:cBhvr>
                                    </p:animEffect>
                                  </p:childTnLst>
                                </p:cTn>
                              </p:par>
                              <p:par>
                                <p:cTn id="110" presetID="22" presetClass="entr" presetSubtype="8" fill="hold" nodeType="withEffect">
                                  <p:stCondLst>
                                    <p:cond delay="0"/>
                                  </p:stCondLst>
                                  <p:childTnLst>
                                    <p:set>
                                      <p:cBhvr>
                                        <p:cTn id="111" dur="1" fill="hold">
                                          <p:stCondLst>
                                            <p:cond delay="0"/>
                                          </p:stCondLst>
                                        </p:cTn>
                                        <p:tgtEl>
                                          <p:spTgt spid="176"/>
                                        </p:tgtEl>
                                        <p:attrNameLst>
                                          <p:attrName>style.visibility</p:attrName>
                                        </p:attrNameLst>
                                      </p:cBhvr>
                                      <p:to>
                                        <p:strVal val="visible"/>
                                      </p:to>
                                    </p:set>
                                    <p:animEffect transition="in" filter="wipe(left)">
                                      <p:cBhvr>
                                        <p:cTn id="112" dur="1000"/>
                                        <p:tgtEl>
                                          <p:spTgt spid="176"/>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177"/>
                                        </p:tgtEl>
                                        <p:attrNameLst>
                                          <p:attrName>style.visibility</p:attrName>
                                        </p:attrNameLst>
                                      </p:cBhvr>
                                      <p:to>
                                        <p:strVal val="visible"/>
                                      </p:to>
                                    </p:set>
                                    <p:animEffect transition="in" filter="wipe(left)">
                                      <p:cBhvr>
                                        <p:cTn id="115" dur="1000"/>
                                        <p:tgtEl>
                                          <p:spTgt spid="177"/>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78"/>
                                        </p:tgtEl>
                                        <p:attrNameLst>
                                          <p:attrName>style.visibility</p:attrName>
                                        </p:attrNameLst>
                                      </p:cBhvr>
                                      <p:to>
                                        <p:strVal val="visible"/>
                                      </p:to>
                                    </p:set>
                                    <p:animEffect transition="in" filter="wipe(left)">
                                      <p:cBhvr>
                                        <p:cTn id="118" dur="1000"/>
                                        <p:tgtEl>
                                          <p:spTgt spid="178"/>
                                        </p:tgtEl>
                                      </p:cBhvr>
                                    </p:animEffect>
                                  </p:childTnLst>
                                </p:cTn>
                              </p:par>
                              <p:par>
                                <p:cTn id="119" presetID="22" presetClass="entr" presetSubtype="8" fill="hold" nodeType="withEffect">
                                  <p:stCondLst>
                                    <p:cond delay="0"/>
                                  </p:stCondLst>
                                  <p:childTnLst>
                                    <p:set>
                                      <p:cBhvr>
                                        <p:cTn id="120" dur="1" fill="hold">
                                          <p:stCondLst>
                                            <p:cond delay="0"/>
                                          </p:stCondLst>
                                        </p:cTn>
                                        <p:tgtEl>
                                          <p:spTgt spid="179"/>
                                        </p:tgtEl>
                                        <p:attrNameLst>
                                          <p:attrName>style.visibility</p:attrName>
                                        </p:attrNameLst>
                                      </p:cBhvr>
                                      <p:to>
                                        <p:strVal val="visible"/>
                                      </p:to>
                                    </p:set>
                                    <p:animEffect transition="in" filter="wipe(left)">
                                      <p:cBhvr>
                                        <p:cTn id="121" dur="1000"/>
                                        <p:tgtEl>
                                          <p:spTgt spid="179"/>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80"/>
                                        </p:tgtEl>
                                        <p:attrNameLst>
                                          <p:attrName>style.visibility</p:attrName>
                                        </p:attrNameLst>
                                      </p:cBhvr>
                                      <p:to>
                                        <p:strVal val="visible"/>
                                      </p:to>
                                    </p:set>
                                    <p:animEffect transition="in" filter="wipe(left)">
                                      <p:cBhvr>
                                        <p:cTn id="124" dur="1000"/>
                                        <p:tgtEl>
                                          <p:spTgt spid="180"/>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81"/>
                                        </p:tgtEl>
                                        <p:attrNameLst>
                                          <p:attrName>style.visibility</p:attrName>
                                        </p:attrNameLst>
                                      </p:cBhvr>
                                      <p:to>
                                        <p:strVal val="visible"/>
                                      </p:to>
                                    </p:set>
                                    <p:animEffect transition="in" filter="wipe(left)">
                                      <p:cBhvr>
                                        <p:cTn id="127" dur="1000"/>
                                        <p:tgtEl>
                                          <p:spTgt spid="18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
                                            <p:txEl>
                                              <p:pRg st="0" end="0"/>
                                            </p:txEl>
                                          </p:spTgt>
                                        </p:tgtEl>
                                        <p:attrNameLst>
                                          <p:attrName>style.visibility</p:attrName>
                                        </p:attrNameLst>
                                      </p:cBhvr>
                                      <p:to>
                                        <p:strVal val="visible"/>
                                      </p:to>
                                    </p:set>
                                    <p:animEffect transition="in" filter="wipe(left)">
                                      <p:cBhvr>
                                        <p:cTn id="132"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1" grpId="0" animBg="1"/>
      <p:bldP spid="142" grpId="0"/>
      <p:bldP spid="143" grpId="0" animBg="1"/>
      <p:bldP spid="144" grpId="0" animBg="1"/>
      <p:bldP spid="145" grpId="0"/>
      <p:bldP spid="146" grpId="0"/>
      <p:bldP spid="147" grpId="0" animBg="1"/>
      <p:bldP spid="148" grpId="0"/>
      <p:bldP spid="149" grpId="0"/>
      <p:bldP spid="150" grpId="0" animBg="1"/>
      <p:bldP spid="151" grpId="0" animBg="1"/>
      <p:bldP spid="153" grpId="0" animBg="1"/>
      <p:bldP spid="155" grpId="0" animBg="1"/>
      <p:bldP spid="156" grpId="0"/>
      <p:bldP spid="157" grpId="0" animBg="1"/>
      <p:bldP spid="158" grpId="0" animBg="1"/>
      <p:bldP spid="160" grpId="0" animBg="1"/>
      <p:bldP spid="161" grpId="0"/>
      <p:bldP spid="162" grpId="0" animBg="1"/>
      <p:bldP spid="163" grpId="0" animBg="1"/>
      <p:bldP spid="164" grpId="0"/>
      <p:bldP spid="165" grpId="0" animBg="1"/>
      <p:bldP spid="166" grpId="0" animBg="1"/>
      <p:bldP spid="168" grpId="0" animBg="1"/>
      <p:bldP spid="169" grpId="0"/>
      <p:bldP spid="170" grpId="0" animBg="1"/>
      <p:bldP spid="171" grpId="0" animBg="1"/>
      <p:bldP spid="173" grpId="0" animBg="1"/>
      <p:bldP spid="174" grpId="0"/>
      <p:bldP spid="175" grpId="0" animBg="1"/>
      <p:bldP spid="177" grpId="0" animBg="1"/>
      <p:bldP spid="178" grpId="0"/>
      <p:bldP spid="180" grpId="0" animBg="1"/>
      <p:bldP spid="1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Mainline Thoughts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1320783079"/>
              </p:ext>
            </p:extLst>
          </p:nvPr>
        </p:nvGraphicFramePr>
        <p:xfrm>
          <a:off x="508000" y="989013"/>
          <a:ext cx="11172825" cy="524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5663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2992</TotalTime>
  <Words>1846</Words>
  <Application>Microsoft Office PowerPoint</Application>
  <PresentationFormat>Custom</PresentationFormat>
  <Paragraphs>333</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TechEd_NA_2010_PPT_Template</vt:lpstr>
      <vt:lpstr>Branching and Merging Practices </vt:lpstr>
      <vt:lpstr>Branching And Merging Agenda</vt:lpstr>
      <vt:lpstr>What problems does branching solve?</vt:lpstr>
      <vt:lpstr>Branching Patterns</vt:lpstr>
      <vt:lpstr>Branch By Release (Staircase)</vt:lpstr>
      <vt:lpstr>Branch By Release (Staircase) Handling bugs</vt:lpstr>
      <vt:lpstr>Staircase Thoughts</vt:lpstr>
      <vt:lpstr>Branch by Release (Mainline)</vt:lpstr>
      <vt:lpstr>Mainline Thoughts</vt:lpstr>
      <vt:lpstr>Branch by Release</vt:lpstr>
      <vt:lpstr>Branch by Quality</vt:lpstr>
      <vt:lpstr>Branch by Quality - Variations</vt:lpstr>
      <vt:lpstr>Bug Found In Test</vt:lpstr>
      <vt:lpstr>Bug Found In Production Fixed on QA Branch</vt:lpstr>
      <vt:lpstr>Branch by Quality thoughts</vt:lpstr>
      <vt:lpstr>Branch by Quality</vt:lpstr>
      <vt:lpstr>Branch By Feature</vt:lpstr>
      <vt:lpstr>Branch by Feature Thoughts</vt:lpstr>
      <vt:lpstr>Branch by Feature</vt:lpstr>
      <vt:lpstr>Scenarios</vt:lpstr>
      <vt:lpstr>Scenarios What to consider when deciding on a strategy</vt:lpstr>
      <vt:lpstr>Question &amp; Answer</vt:lpstr>
      <vt:lpstr>Resources</vt:lpstr>
      <vt:lpstr>Slide 24</vt:lpstr>
      <vt:lpstr>Slide 25</vt:lpstr>
      <vt:lpstr>Slide 26</vt:lpstr>
      <vt:lpstr>Slide 27</vt:lpstr>
    </vt:vector>
  </TitlesOfParts>
  <Manager>&lt;Content Manager Name Here&gt;</Manager>
  <Company>Northwest Cadence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DPR303: Branching and Merging Practices </dc:title>
  <dc:subject>Tech Ed North America 2010</dc:subject>
  <dc:creator>Jeff Levinson</dc:creator>
  <dc:description>Template: Rosyln Hyde, Artitudes Design
Formatting: Sylvia Tedjo, Silver Fox Productions
Event Date: June 7-10, 2010
Event Location: New Orleans, LA
Audience Type:</dc:description>
  <cp:lastModifiedBy>r_kumar</cp:lastModifiedBy>
  <cp:revision>27</cp:revision>
  <dcterms:created xsi:type="dcterms:W3CDTF">2010-05-27T00:04:38Z</dcterms:created>
  <dcterms:modified xsi:type="dcterms:W3CDTF">2010-06-21T08:38:37Z</dcterms:modified>
</cp:coreProperties>
</file>