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8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81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0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7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99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16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2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9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86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9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2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92841-F408-4A41-81CC-B5AC653F3D6A}" type="datetimeFigureOut">
              <a:rPr lang="en-CA" smtClean="0"/>
              <a:t>2016-11-16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8F1BA-A563-487B-BEC5-1AAEB7BBD4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82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(gone wrong)</a:t>
            </a:r>
          </a:p>
          <a:p>
            <a:r>
              <a:rPr lang="en-US" sz="1400" dirty="0" smtClean="0"/>
              <a:t>(at Microsoft)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4856540" y="4888468"/>
            <a:ext cx="251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Presenter: Vishal Vatnani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28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52" y="1932292"/>
            <a:ext cx="6391993" cy="479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5" y="1932292"/>
            <a:ext cx="6436037" cy="48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32292"/>
            <a:ext cx="6481846" cy="48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7" y="1932292"/>
            <a:ext cx="6465989" cy="48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63065"/>
            <a:ext cx="12192000" cy="1583446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743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63065"/>
            <a:ext cx="12192000" cy="1583446"/>
          </a:xfrm>
        </p:spPr>
        <p:txBody>
          <a:bodyPr>
            <a:normAutofit/>
          </a:bodyPr>
          <a:lstStyle/>
          <a:p>
            <a:r>
              <a:rPr lang="en-US" dirty="0" smtClean="0"/>
              <a:t>I know you have 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3143" y="1046163"/>
            <a:ext cx="6786646" cy="16842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Artificial Intelligence Chatter Bot named </a:t>
            </a:r>
            <a:r>
              <a:rPr lang="en-US" dirty="0" err="1" smtClean="0"/>
              <a:t>Tay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39" y="618286"/>
            <a:ext cx="2540000" cy="25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7110" y="3641743"/>
            <a:ext cx="10803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Released by Microsoft Corporation on March 23,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Taken offline 16 hours after its launch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Was coined as “The AI with zero chill” by 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Incorporated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Was able </a:t>
            </a:r>
            <a:r>
              <a:rPr lang="en-CA" dirty="0"/>
              <a:t>to </a:t>
            </a:r>
            <a:r>
              <a:rPr lang="en-CA" dirty="0" smtClean="0"/>
              <a:t>tell </a:t>
            </a:r>
            <a:r>
              <a:rPr lang="en-CA" dirty="0"/>
              <a:t>users jokes, </a:t>
            </a:r>
            <a:r>
              <a:rPr lang="en-CA" dirty="0" smtClean="0"/>
              <a:t>offer comments </a:t>
            </a:r>
            <a:r>
              <a:rPr lang="en-CA" dirty="0"/>
              <a:t>on </a:t>
            </a:r>
            <a:r>
              <a:rPr lang="en-CA" dirty="0" smtClean="0"/>
              <a:t>pictures, answering questions, and so on.</a:t>
            </a:r>
            <a:endParaRPr lang="en-US" dirty="0" smtClean="0"/>
          </a:p>
          <a:p>
            <a:endParaRPr lang="en-C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3632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268" y="935542"/>
            <a:ext cx="10824806" cy="996749"/>
          </a:xfrm>
        </p:spPr>
        <p:txBody>
          <a:bodyPr>
            <a:normAutofit/>
          </a:bodyPr>
          <a:lstStyle/>
          <a:p>
            <a:r>
              <a:rPr lang="en-US" dirty="0" smtClean="0"/>
              <a:t>The learning process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81230" y="2362640"/>
            <a:ext cx="8774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Tay was built by mining public </a:t>
            </a:r>
            <a:r>
              <a:rPr lang="en-CA" dirty="0" smtClean="0"/>
              <a:t>data, </a:t>
            </a:r>
            <a:r>
              <a:rPr lang="en-CA" dirty="0"/>
              <a:t>which </a:t>
            </a:r>
            <a:r>
              <a:rPr lang="en-CA" dirty="0" smtClean="0"/>
              <a:t>was the </a:t>
            </a:r>
            <a:r>
              <a:rPr lang="en-CA" dirty="0"/>
              <a:t>bot’s primary data source</a:t>
            </a:r>
            <a:r>
              <a:rPr lang="en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 The data has been modeled, cleaned and filtered by the team who built Tay, the bot’s website states</a:t>
            </a:r>
            <a:r>
              <a:rPr lang="en-CA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Meanwhile, its responses – which are meant to be funny, not serious – were developed by a staff which included improvisational comedians, says Microsoft.</a:t>
            </a:r>
            <a:endParaRPr lang="en-CA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64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268" y="935542"/>
            <a:ext cx="10824806" cy="996749"/>
          </a:xfrm>
        </p:spPr>
        <p:txBody>
          <a:bodyPr>
            <a:normAutofit/>
          </a:bodyPr>
          <a:lstStyle/>
          <a:p>
            <a:r>
              <a:rPr lang="en-US" dirty="0" smtClean="0"/>
              <a:t>What went wrong with </a:t>
            </a:r>
            <a:r>
              <a:rPr lang="en-US" dirty="0" err="1" smtClean="0"/>
              <a:t>Tay</a:t>
            </a:r>
            <a:r>
              <a:rPr lang="en-US" dirty="0" smtClean="0"/>
              <a:t>?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81230" y="2362640"/>
            <a:ext cx="8774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Within a day, the robot was releasing </a:t>
            </a:r>
            <a:r>
              <a:rPr lang="en-CA" dirty="0" smtClean="0"/>
              <a:t>racist, obscene</a:t>
            </a:r>
            <a:r>
              <a:rPr lang="en-CA" dirty="0"/>
              <a:t> messages in response to other Twitter </a:t>
            </a:r>
            <a:r>
              <a:rPr lang="en-CA" dirty="0" smtClean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online users ‘taught’ </a:t>
            </a:r>
            <a:r>
              <a:rPr lang="en-US" dirty="0" err="1" smtClean="0"/>
              <a:t>Tay</a:t>
            </a:r>
            <a:r>
              <a:rPr lang="en-US" dirty="0" smtClean="0"/>
              <a:t> how to be racist and make offensive comments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CA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8" y="3768119"/>
            <a:ext cx="5162246" cy="2037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57" y="3768119"/>
            <a:ext cx="5583264" cy="268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9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268" y="935542"/>
            <a:ext cx="10824806" cy="996749"/>
          </a:xfrm>
        </p:spPr>
        <p:txBody>
          <a:bodyPr>
            <a:normAutofit/>
          </a:bodyPr>
          <a:lstStyle/>
          <a:p>
            <a:r>
              <a:rPr lang="en-US" dirty="0" smtClean="0"/>
              <a:t>And </a:t>
            </a:r>
            <a:r>
              <a:rPr lang="en-US" dirty="0" err="1" smtClean="0"/>
              <a:t>Tay</a:t>
            </a:r>
            <a:r>
              <a:rPr lang="en-US" dirty="0" smtClean="0"/>
              <a:t> went online again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81230" y="2362640"/>
            <a:ext cx="8774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 smtClean="0"/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36" y="2161788"/>
            <a:ext cx="5771870" cy="417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4 Big Issues in Project Management Today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71690" y="2685059"/>
            <a:ext cx="9836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Leadership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Talent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0911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44" y="2069716"/>
            <a:ext cx="6081906" cy="456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27" y="2124790"/>
            <a:ext cx="6073095" cy="455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8846"/>
            <a:ext cx="12192000" cy="15834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intuition into how machine learning for AI works (simple linear regression)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47" y="1932292"/>
            <a:ext cx="6483610" cy="48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227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 Management</vt:lpstr>
      <vt:lpstr>An Artificial Intelligence Chatter Bot named Tay</vt:lpstr>
      <vt:lpstr>The learning process</vt:lpstr>
      <vt:lpstr>What went wrong with Tay?</vt:lpstr>
      <vt:lpstr>And Tay went online again</vt:lpstr>
      <vt:lpstr>The 4 Big Issues in Project Management Today</vt:lpstr>
      <vt:lpstr>An intuition into how machine learning for AI works (simple linear regression)</vt:lpstr>
      <vt:lpstr>An intuition into how machine learning for AI works (simple linear regression)</vt:lpstr>
      <vt:lpstr>An intuition into how machine learning for AI works (simple linear regression)</vt:lpstr>
      <vt:lpstr>An intuition into how machine learning for AI works (simple linear regression)</vt:lpstr>
      <vt:lpstr>An intuition into how machine learning for AI works (simple linear regression)</vt:lpstr>
      <vt:lpstr>An intuition into how machine learning for AI works (simple linear regression)</vt:lpstr>
      <vt:lpstr>An intuition into how machine learning for AI works (simple linear regression)</vt:lpstr>
      <vt:lpstr>Thank you</vt:lpstr>
      <vt:lpstr>I know you have 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Vishal Vatnani</dc:creator>
  <cp:lastModifiedBy>Vishal Vatnani</cp:lastModifiedBy>
  <cp:revision>11</cp:revision>
  <dcterms:created xsi:type="dcterms:W3CDTF">2016-11-17T05:05:07Z</dcterms:created>
  <dcterms:modified xsi:type="dcterms:W3CDTF">2016-11-17T08:13:55Z</dcterms:modified>
</cp:coreProperties>
</file>