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2.xml" ContentType="application/vnd.openxmlformats-officedocument.theme+xml"/>
  <Override PartName="/ppt/slideLayouts/slideLayout9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61" r:id="rId2"/>
    <p:sldMasterId id="2147483763" r:id="rId3"/>
  </p:sldMasterIdLst>
  <p:notesMasterIdLst>
    <p:notesMasterId r:id="rId23"/>
  </p:notesMasterIdLst>
  <p:handoutMasterIdLst>
    <p:handoutMasterId r:id="rId24"/>
  </p:handoutMasterIdLst>
  <p:sldIdLst>
    <p:sldId id="533" r:id="rId4"/>
    <p:sldId id="527" r:id="rId5"/>
    <p:sldId id="510" r:id="rId6"/>
    <p:sldId id="491" r:id="rId7"/>
    <p:sldId id="529" r:id="rId8"/>
    <p:sldId id="531" r:id="rId9"/>
    <p:sldId id="535" r:id="rId10"/>
    <p:sldId id="534" r:id="rId11"/>
    <p:sldId id="536" r:id="rId12"/>
    <p:sldId id="537" r:id="rId13"/>
    <p:sldId id="538" r:id="rId14"/>
    <p:sldId id="541" r:id="rId15"/>
    <p:sldId id="539" r:id="rId16"/>
    <p:sldId id="540" r:id="rId17"/>
    <p:sldId id="542" r:id="rId18"/>
    <p:sldId id="545" r:id="rId19"/>
    <p:sldId id="543" r:id="rId20"/>
    <p:sldId id="544" r:id="rId21"/>
    <p:sldId id="54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örre - multipurpose template" id="{2D78C04B-A168-479C-9541-E3B6372F0BA9}">
          <p14:sldIdLst>
            <p14:sldId id="533"/>
            <p14:sldId id="527"/>
            <p14:sldId id="510"/>
            <p14:sldId id="491"/>
            <p14:sldId id="529"/>
            <p14:sldId id="531"/>
            <p14:sldId id="535"/>
            <p14:sldId id="534"/>
            <p14:sldId id="536"/>
            <p14:sldId id="537"/>
            <p14:sldId id="538"/>
            <p14:sldId id="541"/>
            <p14:sldId id="539"/>
            <p14:sldId id="540"/>
            <p14:sldId id="542"/>
            <p14:sldId id="545"/>
            <p14:sldId id="543"/>
            <p14:sldId id="544"/>
            <p14:sldId id="546"/>
          </p14:sldIdLst>
        </p14:section>
        <p14:section name="Showeet" id="{B016801F-B1C1-4CFC-BB13-EBCF68D5DA8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E6E5"/>
    <a:srgbClr val="DC4A3D"/>
    <a:srgbClr val="00ACED"/>
    <a:srgbClr val="000000"/>
    <a:srgbClr val="1D1D20"/>
    <a:srgbClr val="324D5E"/>
    <a:srgbClr val="46474B"/>
    <a:srgbClr val="D0E546"/>
    <a:srgbClr val="C8DB46"/>
    <a:srgbClr val="191D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7" autoAdjust="0"/>
    <p:restoredTop sz="93899" autoAdjust="0"/>
  </p:normalViewPr>
  <p:slideViewPr>
    <p:cSldViewPr snapToGrid="0">
      <p:cViewPr>
        <p:scale>
          <a:sx n="61" d="100"/>
          <a:sy n="61" d="100"/>
        </p:scale>
        <p:origin x="856" y="112"/>
      </p:cViewPr>
      <p:guideLst/>
    </p:cSldViewPr>
  </p:slideViewPr>
  <p:notesTextViewPr>
    <p:cViewPr>
      <p:scale>
        <a:sx n="25" d="100"/>
        <a:sy n="25" d="100"/>
      </p:scale>
      <p:origin x="0" y="0"/>
    </p:cViewPr>
  </p:notesTextViewPr>
  <p:sorterViewPr>
    <p:cViewPr>
      <p:scale>
        <a:sx n="100" d="100"/>
        <a:sy n="100" d="100"/>
      </p:scale>
      <p:origin x="0" y="-648"/>
    </p:cViewPr>
  </p:sorter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FD4A49-3CDE-408A-892D-AEE0E002BB22}" type="datetimeFigureOut">
              <a:rPr lang="en-US" smtClean="0"/>
              <a:t>1/16/2017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84AF13-6931-4C1B-8846-6C389DA81412}" type="slidenum">
              <a:rPr lang="en-US" smtClean="0"/>
              <a:t>‹#›</a:t>
            </a:fld>
            <a:endParaRPr lang="en-US"/>
          </a:p>
        </p:txBody>
      </p:sp>
    </p:spTree>
    <p:extLst>
      <p:ext uri="{BB962C8B-B14F-4D97-AF65-F5344CB8AC3E}">
        <p14:creationId xmlns:p14="http://schemas.microsoft.com/office/powerpoint/2010/main" val="4153490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5FC15C-71A1-4B5E-B800-13FCAA9104CF}" type="datetimeFigureOut">
              <a:rPr lang="en-US" smtClean="0"/>
              <a:t>1/16/2017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2863F-2181-40AA-9D10-26C0A01C7A52}" type="slidenum">
              <a:rPr lang="en-US" smtClean="0"/>
              <a:t>‹#›</a:t>
            </a:fld>
            <a:endParaRPr lang="en-US"/>
          </a:p>
        </p:txBody>
      </p:sp>
    </p:spTree>
    <p:extLst>
      <p:ext uri="{BB962C8B-B14F-4D97-AF65-F5344CB8AC3E}">
        <p14:creationId xmlns:p14="http://schemas.microsoft.com/office/powerpoint/2010/main" val="1907578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3</a:t>
            </a:fld>
            <a:endParaRPr lang="en-US"/>
          </a:p>
        </p:txBody>
      </p:sp>
    </p:spTree>
    <p:extLst>
      <p:ext uri="{BB962C8B-B14F-4D97-AF65-F5344CB8AC3E}">
        <p14:creationId xmlns:p14="http://schemas.microsoft.com/office/powerpoint/2010/main" val="4082431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12</a:t>
            </a:fld>
            <a:endParaRPr lang="en-US"/>
          </a:p>
        </p:txBody>
      </p:sp>
    </p:spTree>
    <p:extLst>
      <p:ext uri="{BB962C8B-B14F-4D97-AF65-F5344CB8AC3E}">
        <p14:creationId xmlns:p14="http://schemas.microsoft.com/office/powerpoint/2010/main" val="1576397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13</a:t>
            </a:fld>
            <a:endParaRPr lang="en-US"/>
          </a:p>
        </p:txBody>
      </p:sp>
    </p:spTree>
    <p:extLst>
      <p:ext uri="{BB962C8B-B14F-4D97-AF65-F5344CB8AC3E}">
        <p14:creationId xmlns:p14="http://schemas.microsoft.com/office/powerpoint/2010/main" val="606320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14</a:t>
            </a:fld>
            <a:endParaRPr lang="en-US"/>
          </a:p>
        </p:txBody>
      </p:sp>
    </p:spTree>
    <p:extLst>
      <p:ext uri="{BB962C8B-B14F-4D97-AF65-F5344CB8AC3E}">
        <p14:creationId xmlns:p14="http://schemas.microsoft.com/office/powerpoint/2010/main" val="66366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15</a:t>
            </a:fld>
            <a:endParaRPr lang="en-US"/>
          </a:p>
        </p:txBody>
      </p:sp>
    </p:spTree>
    <p:extLst>
      <p:ext uri="{BB962C8B-B14F-4D97-AF65-F5344CB8AC3E}">
        <p14:creationId xmlns:p14="http://schemas.microsoft.com/office/powerpoint/2010/main" val="239099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16</a:t>
            </a:fld>
            <a:endParaRPr lang="en-US"/>
          </a:p>
        </p:txBody>
      </p:sp>
    </p:spTree>
    <p:extLst>
      <p:ext uri="{BB962C8B-B14F-4D97-AF65-F5344CB8AC3E}">
        <p14:creationId xmlns:p14="http://schemas.microsoft.com/office/powerpoint/2010/main" val="1026560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17</a:t>
            </a:fld>
            <a:endParaRPr lang="en-US"/>
          </a:p>
        </p:txBody>
      </p:sp>
    </p:spTree>
    <p:extLst>
      <p:ext uri="{BB962C8B-B14F-4D97-AF65-F5344CB8AC3E}">
        <p14:creationId xmlns:p14="http://schemas.microsoft.com/office/powerpoint/2010/main" val="3735966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18</a:t>
            </a:fld>
            <a:endParaRPr lang="en-US"/>
          </a:p>
        </p:txBody>
      </p:sp>
    </p:spTree>
    <p:extLst>
      <p:ext uri="{BB962C8B-B14F-4D97-AF65-F5344CB8AC3E}">
        <p14:creationId xmlns:p14="http://schemas.microsoft.com/office/powerpoint/2010/main" val="1661251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19</a:t>
            </a:fld>
            <a:endParaRPr lang="en-US"/>
          </a:p>
        </p:txBody>
      </p:sp>
    </p:spTree>
    <p:extLst>
      <p:ext uri="{BB962C8B-B14F-4D97-AF65-F5344CB8AC3E}">
        <p14:creationId xmlns:p14="http://schemas.microsoft.com/office/powerpoint/2010/main" val="57663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4</a:t>
            </a:fld>
            <a:endParaRPr lang="en-US"/>
          </a:p>
        </p:txBody>
      </p:sp>
    </p:spTree>
    <p:extLst>
      <p:ext uri="{BB962C8B-B14F-4D97-AF65-F5344CB8AC3E}">
        <p14:creationId xmlns:p14="http://schemas.microsoft.com/office/powerpoint/2010/main" val="3482814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5</a:t>
            </a:fld>
            <a:endParaRPr lang="en-US"/>
          </a:p>
        </p:txBody>
      </p:sp>
    </p:spTree>
    <p:extLst>
      <p:ext uri="{BB962C8B-B14F-4D97-AF65-F5344CB8AC3E}">
        <p14:creationId xmlns:p14="http://schemas.microsoft.com/office/powerpoint/2010/main" val="2817886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6</a:t>
            </a:fld>
            <a:endParaRPr lang="en-US"/>
          </a:p>
        </p:txBody>
      </p:sp>
    </p:spTree>
    <p:extLst>
      <p:ext uri="{BB962C8B-B14F-4D97-AF65-F5344CB8AC3E}">
        <p14:creationId xmlns:p14="http://schemas.microsoft.com/office/powerpoint/2010/main" val="184190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7</a:t>
            </a:fld>
            <a:endParaRPr lang="en-US"/>
          </a:p>
        </p:txBody>
      </p:sp>
    </p:spTree>
    <p:extLst>
      <p:ext uri="{BB962C8B-B14F-4D97-AF65-F5344CB8AC3E}">
        <p14:creationId xmlns:p14="http://schemas.microsoft.com/office/powerpoint/2010/main" val="233812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8</a:t>
            </a:fld>
            <a:endParaRPr lang="en-US"/>
          </a:p>
        </p:txBody>
      </p:sp>
    </p:spTree>
    <p:extLst>
      <p:ext uri="{BB962C8B-B14F-4D97-AF65-F5344CB8AC3E}">
        <p14:creationId xmlns:p14="http://schemas.microsoft.com/office/powerpoint/2010/main" val="3522533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9</a:t>
            </a:fld>
            <a:endParaRPr lang="en-US"/>
          </a:p>
        </p:txBody>
      </p:sp>
    </p:spTree>
    <p:extLst>
      <p:ext uri="{BB962C8B-B14F-4D97-AF65-F5344CB8AC3E}">
        <p14:creationId xmlns:p14="http://schemas.microsoft.com/office/powerpoint/2010/main" val="4290467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10</a:t>
            </a:fld>
            <a:endParaRPr lang="en-US"/>
          </a:p>
        </p:txBody>
      </p:sp>
    </p:spTree>
    <p:extLst>
      <p:ext uri="{BB962C8B-B14F-4D97-AF65-F5344CB8AC3E}">
        <p14:creationId xmlns:p14="http://schemas.microsoft.com/office/powerpoint/2010/main" val="3328972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11</a:t>
            </a:fld>
            <a:endParaRPr lang="en-US"/>
          </a:p>
        </p:txBody>
      </p:sp>
    </p:spTree>
    <p:extLst>
      <p:ext uri="{BB962C8B-B14F-4D97-AF65-F5344CB8AC3E}">
        <p14:creationId xmlns:p14="http://schemas.microsoft.com/office/powerpoint/2010/main" val="15088130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showeet.com/"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21" name="Picture 20"/>
          <p:cNvPicPr preferRelativeResize="0">
            <a:picLocks/>
          </p:cNvPicPr>
          <p:nvPr userDrawn="1"/>
        </p:nvPicPr>
        <p:blipFill rotWithShape="1">
          <a:blip r:embed="rId2">
            <a:extLst>
              <a:ext uri="{28A0092B-C50C-407E-A947-70E740481C1C}">
                <a14:useLocalDpi xmlns:a14="http://schemas.microsoft.com/office/drawing/2010/main" val="0"/>
              </a:ext>
            </a:extLst>
          </a:blip>
          <a:srcRect b="58148"/>
          <a:stretch/>
        </p:blipFill>
        <p:spPr>
          <a:xfrm>
            <a:off x="1" y="-2"/>
            <a:ext cx="12192000" cy="2907792"/>
          </a:xfrm>
          <a:prstGeom prst="rect">
            <a:avLst/>
          </a:prstGeom>
        </p:spPr>
      </p:pic>
      <p:sp>
        <p:nvSpPr>
          <p:cNvPr id="9" name="Rectangle 8"/>
          <p:cNvSpPr/>
          <p:nvPr userDrawn="1"/>
        </p:nvSpPr>
        <p:spPr>
          <a:xfrm>
            <a:off x="2" y="-1"/>
            <a:ext cx="12191998" cy="290852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Picture Placeholder 10"/>
          <p:cNvSpPr>
            <a:spLocks noGrp="1"/>
          </p:cNvSpPr>
          <p:nvPr>
            <p:ph type="pic" sz="quarter" idx="13"/>
          </p:nvPr>
        </p:nvSpPr>
        <p:spPr>
          <a:xfrm>
            <a:off x="0" y="3091408"/>
            <a:ext cx="2295144" cy="1728216"/>
          </a:xfrm>
        </p:spPr>
        <p:txBody>
          <a:bodyPr/>
          <a:lstStyle/>
          <a:p>
            <a:endParaRPr lang="en-US"/>
          </a:p>
        </p:txBody>
      </p:sp>
      <p:sp>
        <p:nvSpPr>
          <p:cNvPr id="12" name="Picture Placeholder 10"/>
          <p:cNvSpPr>
            <a:spLocks noGrp="1"/>
          </p:cNvSpPr>
          <p:nvPr>
            <p:ph type="pic" sz="quarter" idx="14"/>
          </p:nvPr>
        </p:nvSpPr>
        <p:spPr>
          <a:xfrm>
            <a:off x="2474214" y="3091408"/>
            <a:ext cx="2295144" cy="1728216"/>
          </a:xfrm>
        </p:spPr>
        <p:txBody>
          <a:bodyPr/>
          <a:lstStyle/>
          <a:p>
            <a:endParaRPr lang="en-US"/>
          </a:p>
        </p:txBody>
      </p:sp>
      <p:sp>
        <p:nvSpPr>
          <p:cNvPr id="13" name="Picture Placeholder 10"/>
          <p:cNvSpPr>
            <a:spLocks noGrp="1"/>
          </p:cNvSpPr>
          <p:nvPr>
            <p:ph type="pic" sz="quarter" idx="15"/>
          </p:nvPr>
        </p:nvSpPr>
        <p:spPr>
          <a:xfrm>
            <a:off x="4948428" y="3091408"/>
            <a:ext cx="2295144" cy="1728216"/>
          </a:xfrm>
        </p:spPr>
        <p:txBody>
          <a:bodyPr/>
          <a:lstStyle/>
          <a:p>
            <a:endParaRPr lang="en-US"/>
          </a:p>
        </p:txBody>
      </p:sp>
      <p:sp>
        <p:nvSpPr>
          <p:cNvPr id="14" name="Picture Placeholder 10"/>
          <p:cNvSpPr>
            <a:spLocks noGrp="1"/>
          </p:cNvSpPr>
          <p:nvPr>
            <p:ph type="pic" sz="quarter" idx="16"/>
          </p:nvPr>
        </p:nvSpPr>
        <p:spPr>
          <a:xfrm>
            <a:off x="7422642" y="3091408"/>
            <a:ext cx="2295144" cy="1728216"/>
          </a:xfrm>
        </p:spPr>
        <p:txBody>
          <a:bodyPr/>
          <a:lstStyle/>
          <a:p>
            <a:endParaRPr lang="en-US"/>
          </a:p>
        </p:txBody>
      </p:sp>
      <p:sp>
        <p:nvSpPr>
          <p:cNvPr id="15" name="Picture Placeholder 10"/>
          <p:cNvSpPr>
            <a:spLocks noGrp="1"/>
          </p:cNvSpPr>
          <p:nvPr>
            <p:ph type="pic" sz="quarter" idx="17"/>
          </p:nvPr>
        </p:nvSpPr>
        <p:spPr>
          <a:xfrm>
            <a:off x="9896856" y="3091408"/>
            <a:ext cx="2295144" cy="1728216"/>
          </a:xfrm>
        </p:spPr>
        <p:txBody>
          <a:bodyPr/>
          <a:lstStyle/>
          <a:p>
            <a:endParaRPr lang="en-US"/>
          </a:p>
        </p:txBody>
      </p:sp>
      <p:sp>
        <p:nvSpPr>
          <p:cNvPr id="8" name="Rectangle 7"/>
          <p:cNvSpPr/>
          <p:nvPr userDrawn="1"/>
        </p:nvSpPr>
        <p:spPr>
          <a:xfrm>
            <a:off x="2" y="6357040"/>
            <a:ext cx="12191998" cy="500960"/>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Date Placeholder 3"/>
          <p:cNvSpPr>
            <a:spLocks noGrp="1"/>
          </p:cNvSpPr>
          <p:nvPr>
            <p:ph type="dt" sz="half" idx="10"/>
          </p:nvPr>
        </p:nvSpPr>
        <p:spPr>
          <a:xfrm>
            <a:off x="838200" y="6424268"/>
            <a:ext cx="2743200" cy="365125"/>
          </a:xfrm>
        </p:spPr>
        <p:txBody>
          <a:bodyPr/>
          <a:lstStyle>
            <a:lvl1pPr>
              <a:defRPr>
                <a:solidFill>
                  <a:srgbClr val="8C9CA6"/>
                </a:solidFill>
              </a:defRPr>
            </a:lvl1pPr>
          </a:lstStyle>
          <a:p>
            <a:r>
              <a:rPr lang="en-US"/>
              <a:t>your date here</a:t>
            </a:r>
          </a:p>
        </p:txBody>
      </p:sp>
      <p:sp>
        <p:nvSpPr>
          <p:cNvPr id="5" name="Footer Placeholder 4"/>
          <p:cNvSpPr>
            <a:spLocks noGrp="1"/>
          </p:cNvSpPr>
          <p:nvPr>
            <p:ph type="ftr" sz="quarter" idx="11"/>
          </p:nvPr>
        </p:nvSpPr>
        <p:spPr>
          <a:xfrm>
            <a:off x="4038600" y="6424268"/>
            <a:ext cx="4114800" cy="365125"/>
          </a:xfrm>
        </p:spPr>
        <p:txBody>
          <a:bodyPr/>
          <a:lstStyle>
            <a:lvl1pPr>
              <a:defRPr>
                <a:solidFill>
                  <a:srgbClr val="8C9CA6"/>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610600" y="6424268"/>
            <a:ext cx="2743200" cy="365125"/>
          </a:xfrm>
        </p:spPr>
        <p:txBody>
          <a:bodyPr/>
          <a:lstStyle>
            <a:lvl1pPr>
              <a:defRPr>
                <a:solidFill>
                  <a:srgbClr val="8C9CA6"/>
                </a:solidFill>
              </a:defRPr>
            </a:lvl1pPr>
          </a:lstStyle>
          <a:p>
            <a:fld id="{6E18DBF4-37B7-4C4F-9728-A1C100B177EE}" type="slidenum">
              <a:rPr lang="en-US" smtClean="0"/>
              <a:pPr/>
              <a:t>‹#›</a:t>
            </a:fld>
            <a:endParaRPr lang="en-US"/>
          </a:p>
        </p:txBody>
      </p:sp>
      <p:grpSp>
        <p:nvGrpSpPr>
          <p:cNvPr id="7" name="Group 6"/>
          <p:cNvGrpSpPr/>
          <p:nvPr userDrawn="1"/>
        </p:nvGrpSpPr>
        <p:grpSpPr>
          <a:xfrm>
            <a:off x="0" y="4819624"/>
            <a:ext cx="12192000" cy="91440"/>
            <a:chOff x="0" y="4617581"/>
            <a:chExt cx="12192000" cy="91440"/>
          </a:xfrm>
        </p:grpSpPr>
        <p:sp>
          <p:nvSpPr>
            <p:cNvPr id="16" name="Rectangle 15"/>
            <p:cNvSpPr/>
            <p:nvPr userDrawn="1"/>
          </p:nvSpPr>
          <p:spPr>
            <a:xfrm>
              <a:off x="0" y="4617581"/>
              <a:ext cx="229514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2474214" y="4617581"/>
              <a:ext cx="229514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4948428" y="4617581"/>
              <a:ext cx="229514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7422642" y="4617581"/>
              <a:ext cx="229514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9896856" y="4617581"/>
              <a:ext cx="229514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p:cNvSpPr/>
          <p:nvPr userDrawn="1"/>
        </p:nvSpPr>
        <p:spPr>
          <a:xfrm>
            <a:off x="0" y="3091409"/>
            <a:ext cx="2295144" cy="1728216"/>
          </a:xfrm>
          <a:prstGeom prst="rect">
            <a:avLst/>
          </a:prstGeom>
          <a:solidFill>
            <a:srgbClr val="75BEE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74214" y="3091409"/>
            <a:ext cx="2295144" cy="1728216"/>
          </a:xfrm>
          <a:prstGeom prst="rect">
            <a:avLst/>
          </a:prstGeom>
          <a:solidFill>
            <a:srgbClr val="1E708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948428" y="3091409"/>
            <a:ext cx="2295144" cy="1728216"/>
          </a:xfrm>
          <a:prstGeom prst="rect">
            <a:avLst/>
          </a:prstGeom>
          <a:solidFill>
            <a:srgbClr val="F99D1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7422642" y="3091409"/>
            <a:ext cx="2295144" cy="1728216"/>
          </a:xfrm>
          <a:prstGeom prst="rect">
            <a:avLst/>
          </a:prstGeom>
          <a:solidFill>
            <a:srgbClr val="8AC74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9896856" y="3091409"/>
            <a:ext cx="2295144" cy="1728216"/>
          </a:xfrm>
          <a:prstGeom prst="rect">
            <a:avLst/>
          </a:prstGeom>
          <a:solidFill>
            <a:srgbClr val="8B4E9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85064"/>
            <a:ext cx="9144000" cy="1561058"/>
          </a:xfrm>
        </p:spPr>
        <p:txBody>
          <a:bodyPr anchor="b"/>
          <a:lstStyle>
            <a:lvl1pPr algn="r">
              <a:defRPr sz="60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1647163"/>
            <a:ext cx="9144000" cy="1174065"/>
          </a:xfrm>
        </p:spPr>
        <p:txBody>
          <a:bodyPr/>
          <a:lstStyle>
            <a:lvl1pPr marL="0" indent="0" algn="r">
              <a:buNone/>
              <a:defRPr sz="2400">
                <a:solidFill>
                  <a:srgbClr val="57697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974181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x3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336343" y="1942317"/>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336343" y="237411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482600" y="1716544"/>
            <a:ext cx="796671" cy="796671"/>
          </a:xfrm>
          <a:prstGeom prst="ellipse">
            <a:avLst/>
          </a:prstGeom>
          <a:solidFill>
            <a:schemeClr val="tx2"/>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336343" y="4299402"/>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336343" y="4731202"/>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482600" y="4073629"/>
            <a:ext cx="796671" cy="796671"/>
          </a:xfrm>
          <a:prstGeom prst="ellipse">
            <a:avLst/>
          </a:prstGeom>
          <a:solidFill>
            <a:schemeClr val="accent1"/>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28" name="Text Placeholder 29"/>
          <p:cNvSpPr>
            <a:spLocks noGrp="1"/>
          </p:cNvSpPr>
          <p:nvPr>
            <p:ph type="body" sz="quarter" idx="30" hasCustomPrompt="1"/>
          </p:nvPr>
        </p:nvSpPr>
        <p:spPr>
          <a:xfrm>
            <a:off x="5172823" y="1942317"/>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29" name="Text Placeholder 29"/>
          <p:cNvSpPr>
            <a:spLocks noGrp="1"/>
          </p:cNvSpPr>
          <p:nvPr>
            <p:ph type="body" sz="quarter" idx="31" hasCustomPrompt="1"/>
          </p:nvPr>
        </p:nvSpPr>
        <p:spPr>
          <a:xfrm>
            <a:off x="5172823" y="237411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4" name="Text Placeholder 7"/>
          <p:cNvSpPr>
            <a:spLocks noGrp="1"/>
          </p:cNvSpPr>
          <p:nvPr>
            <p:ph type="body" sz="quarter" idx="32" hasCustomPrompt="1"/>
          </p:nvPr>
        </p:nvSpPr>
        <p:spPr>
          <a:xfrm>
            <a:off x="4319080" y="1716544"/>
            <a:ext cx="796671" cy="796671"/>
          </a:xfrm>
          <a:prstGeom prst="ellipse">
            <a:avLst/>
          </a:prstGeom>
          <a:solidFill>
            <a:schemeClr val="accent3"/>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38" name="Text Placeholder 29"/>
          <p:cNvSpPr>
            <a:spLocks noGrp="1"/>
          </p:cNvSpPr>
          <p:nvPr>
            <p:ph type="body" sz="quarter" idx="33" hasCustomPrompt="1"/>
          </p:nvPr>
        </p:nvSpPr>
        <p:spPr>
          <a:xfrm>
            <a:off x="5172823" y="4299402"/>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39" name="Text Placeholder 29"/>
          <p:cNvSpPr>
            <a:spLocks noGrp="1"/>
          </p:cNvSpPr>
          <p:nvPr>
            <p:ph type="body" sz="quarter" idx="34" hasCustomPrompt="1"/>
          </p:nvPr>
        </p:nvSpPr>
        <p:spPr>
          <a:xfrm>
            <a:off x="5172823" y="4731202"/>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40" name="Text Placeholder 7"/>
          <p:cNvSpPr>
            <a:spLocks noGrp="1"/>
          </p:cNvSpPr>
          <p:nvPr>
            <p:ph type="body" sz="quarter" idx="35" hasCustomPrompt="1"/>
          </p:nvPr>
        </p:nvSpPr>
        <p:spPr>
          <a:xfrm>
            <a:off x="4319080" y="4073629"/>
            <a:ext cx="796671" cy="796671"/>
          </a:xfrm>
          <a:prstGeom prst="ellipse">
            <a:avLst/>
          </a:prstGeom>
          <a:solidFill>
            <a:schemeClr val="accent4"/>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9112505" y="1942317"/>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9112505" y="237411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8258762" y="1716544"/>
            <a:ext cx="796671" cy="796671"/>
          </a:xfrm>
          <a:prstGeom prst="ellipse">
            <a:avLst/>
          </a:prstGeom>
          <a:solidFill>
            <a:schemeClr val="accent5"/>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9112505" y="4299402"/>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9112505" y="4731202"/>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8258762" y="4073629"/>
            <a:ext cx="796671" cy="796671"/>
          </a:xfrm>
          <a:prstGeom prst="ellipse">
            <a:avLst/>
          </a:prstGeom>
          <a:solidFill>
            <a:schemeClr val="accent6"/>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grpSp>
        <p:nvGrpSpPr>
          <p:cNvPr id="55" name="Group 54"/>
          <p:cNvGrpSpPr/>
          <p:nvPr userDrawn="1"/>
        </p:nvGrpSpPr>
        <p:grpSpPr>
          <a:xfrm>
            <a:off x="0" y="6766560"/>
            <a:ext cx="12192000" cy="91440"/>
            <a:chOff x="0" y="4480421"/>
            <a:chExt cx="12192000" cy="91440"/>
          </a:xfrm>
        </p:grpSpPr>
        <p:sp>
          <p:nvSpPr>
            <p:cNvPr id="56" name="Rectangle 5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76217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x2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336343" y="1942317"/>
            <a:ext cx="4297680" cy="431800"/>
          </a:xfrm>
        </p:spPr>
        <p:txBody>
          <a:bodyPr anchor="ctr">
            <a:normAutofit/>
          </a:bodyPr>
          <a:lstStyle>
            <a:lvl1pPr marL="0" indent="0" algn="l">
              <a:buNone/>
              <a:defRPr sz="24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336343" y="2374117"/>
            <a:ext cx="4297680"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482600" y="1716544"/>
            <a:ext cx="796671" cy="796671"/>
          </a:xfrm>
          <a:prstGeom prst="ellipse">
            <a:avLst/>
          </a:prstGeom>
          <a:solidFill>
            <a:schemeClr val="tx2"/>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336343" y="4299402"/>
            <a:ext cx="4297680" cy="431800"/>
          </a:xfrm>
        </p:spPr>
        <p:txBody>
          <a:bodyPr anchor="ctr">
            <a:normAutofit/>
          </a:bodyPr>
          <a:lstStyle>
            <a:lvl1pPr marL="0" indent="0" algn="l">
              <a:buNone/>
              <a:defRPr sz="24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336343" y="4731202"/>
            <a:ext cx="4297680"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482600" y="4073629"/>
            <a:ext cx="796671" cy="796671"/>
          </a:xfrm>
          <a:prstGeom prst="ellipse">
            <a:avLst/>
          </a:prstGeom>
          <a:solidFill>
            <a:schemeClr val="accent1"/>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7411721" y="1942317"/>
            <a:ext cx="4297680" cy="431800"/>
          </a:xfrm>
        </p:spPr>
        <p:txBody>
          <a:bodyPr anchor="ctr">
            <a:normAutofit/>
          </a:bodyPr>
          <a:lstStyle>
            <a:lvl1pPr marL="0" indent="0" algn="l">
              <a:buNone/>
              <a:defRPr sz="24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7411721" y="2374117"/>
            <a:ext cx="4297680"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6557978" y="1716544"/>
            <a:ext cx="796671" cy="796671"/>
          </a:xfrm>
          <a:prstGeom prst="ellipse">
            <a:avLst/>
          </a:prstGeom>
          <a:solidFill>
            <a:schemeClr val="accent5"/>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7411721" y="4299402"/>
            <a:ext cx="4297680" cy="431800"/>
          </a:xfrm>
        </p:spPr>
        <p:txBody>
          <a:bodyPr anchor="ctr">
            <a:normAutofit/>
          </a:bodyPr>
          <a:lstStyle>
            <a:lvl1pPr marL="0" indent="0" algn="l">
              <a:buNone/>
              <a:defRPr sz="24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7411721" y="4731202"/>
            <a:ext cx="4297680"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6557978" y="4073629"/>
            <a:ext cx="796671" cy="796671"/>
          </a:xfrm>
          <a:prstGeom prst="ellipse">
            <a:avLst/>
          </a:prstGeom>
          <a:solidFill>
            <a:schemeClr val="accent6"/>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grpSp>
        <p:nvGrpSpPr>
          <p:cNvPr id="32" name="Group 31"/>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65627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x2 icons and intro">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336343" y="2762445"/>
            <a:ext cx="4297680"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336343" y="3194246"/>
            <a:ext cx="4297680" cy="1110984"/>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482600" y="2536672"/>
            <a:ext cx="796671" cy="796671"/>
          </a:xfrm>
          <a:prstGeom prst="ellipse">
            <a:avLst/>
          </a:prstGeom>
          <a:solidFill>
            <a:schemeClr val="tx2"/>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336343" y="4669224"/>
            <a:ext cx="4297680"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336343" y="5101025"/>
            <a:ext cx="4297680" cy="1110984"/>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482600" y="4443451"/>
            <a:ext cx="796671" cy="796671"/>
          </a:xfrm>
          <a:prstGeom prst="ellipse">
            <a:avLst/>
          </a:prstGeom>
          <a:solidFill>
            <a:schemeClr val="accent1"/>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7411721" y="2762445"/>
            <a:ext cx="4297680"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7411721" y="3194246"/>
            <a:ext cx="4297680" cy="1110984"/>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6557978" y="2536672"/>
            <a:ext cx="796671" cy="796671"/>
          </a:xfrm>
          <a:prstGeom prst="ellipse">
            <a:avLst/>
          </a:prstGeom>
          <a:solidFill>
            <a:schemeClr val="accent5"/>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7411721" y="4669224"/>
            <a:ext cx="4297680"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7411721" y="5101025"/>
            <a:ext cx="4297680" cy="1110984"/>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6557978" y="4443451"/>
            <a:ext cx="796671" cy="796671"/>
          </a:xfrm>
          <a:prstGeom prst="ellipse">
            <a:avLst/>
          </a:prstGeom>
          <a:solidFill>
            <a:schemeClr val="accent6"/>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28" name="Text Placeholder 29"/>
          <p:cNvSpPr>
            <a:spLocks noGrp="1"/>
          </p:cNvSpPr>
          <p:nvPr>
            <p:ph type="body" sz="quarter" idx="42" hasCustomPrompt="1"/>
          </p:nvPr>
        </p:nvSpPr>
        <p:spPr>
          <a:xfrm>
            <a:off x="909471" y="1425678"/>
            <a:ext cx="10373058" cy="773698"/>
          </a:xfrm>
          <a:solidFill>
            <a:schemeClr val="tx1">
              <a:lumMod val="10000"/>
              <a:lumOff val="90000"/>
            </a:schemeClr>
          </a:solidFill>
        </p:spPr>
        <p:txBody>
          <a:bodyPr anchor="ctr">
            <a:normAutofit/>
          </a:bodyPr>
          <a:lstStyle>
            <a:lvl1pPr marL="0" indent="0" algn="ctr">
              <a:buNone/>
              <a:defRPr sz="2000">
                <a:solidFill>
                  <a:schemeClr val="tx2"/>
                </a:solidFill>
              </a:defRPr>
            </a:lvl1pPr>
          </a:lstStyle>
          <a:p>
            <a:pPr lvl="0"/>
            <a:r>
              <a:rPr lang="en-US"/>
              <a:t>Short introduction text here</a:t>
            </a:r>
          </a:p>
        </p:txBody>
      </p:sp>
      <p:grpSp>
        <p:nvGrpSpPr>
          <p:cNvPr id="29" name="Group 28"/>
          <p:cNvGrpSpPr/>
          <p:nvPr userDrawn="1"/>
        </p:nvGrpSpPr>
        <p:grpSpPr>
          <a:xfrm>
            <a:off x="0" y="6766560"/>
            <a:ext cx="12192000" cy="91440"/>
            <a:chOff x="0" y="4480421"/>
            <a:chExt cx="12192000" cy="91440"/>
          </a:xfrm>
        </p:grpSpPr>
        <p:sp>
          <p:nvSpPr>
            <p:cNvPr id="32" name="Rectangle 3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3399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pictures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2301980"/>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2301979"/>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2577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42577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4391239"/>
            <a:ext cx="2596896" cy="431800"/>
          </a:xfrm>
        </p:spPr>
        <p:txBody>
          <a:bodyPr anchor="ctr">
            <a:normAutofit/>
          </a:bodyPr>
          <a:lstStyle>
            <a:lvl1pPr marL="0" indent="0" algn="ctr">
              <a:buNone/>
              <a:defRPr sz="2200">
                <a:solidFill>
                  <a:srgbClr val="324D5E"/>
                </a:solidFill>
              </a:defRPr>
            </a:lvl1pPr>
          </a:lstStyle>
          <a:p>
            <a:pPr lvl="0"/>
            <a:r>
              <a:rPr lang="en-US"/>
              <a:t>Project Name Here</a:t>
            </a:r>
          </a:p>
        </p:txBody>
      </p:sp>
      <p:sp>
        <p:nvSpPr>
          <p:cNvPr id="33" name="Text Placeholder 29"/>
          <p:cNvSpPr>
            <a:spLocks noGrp="1"/>
          </p:cNvSpPr>
          <p:nvPr>
            <p:ph type="body" sz="quarter" idx="20" hasCustomPrompt="1"/>
          </p:nvPr>
        </p:nvSpPr>
        <p:spPr>
          <a:xfrm>
            <a:off x="6278479" y="4391239"/>
            <a:ext cx="2596896" cy="431800"/>
          </a:xfrm>
        </p:spPr>
        <p:txBody>
          <a:bodyPr anchor="ctr">
            <a:normAutofit/>
          </a:bodyPr>
          <a:lstStyle>
            <a:lvl1pPr marL="0" indent="0" algn="ctr">
              <a:buNone/>
              <a:defRPr sz="2200">
                <a:solidFill>
                  <a:srgbClr val="324D5E"/>
                </a:solidFill>
              </a:defRPr>
            </a:lvl1pPr>
          </a:lstStyle>
          <a:p>
            <a:pPr lvl="0"/>
            <a:r>
              <a:rPr lang="en-US"/>
              <a:t>Project Name Here</a:t>
            </a:r>
          </a:p>
        </p:txBody>
      </p:sp>
      <p:sp>
        <p:nvSpPr>
          <p:cNvPr id="35" name="Text Placeholder 29"/>
          <p:cNvSpPr>
            <a:spLocks noGrp="1"/>
          </p:cNvSpPr>
          <p:nvPr>
            <p:ph type="body" sz="quarter" idx="22" hasCustomPrompt="1"/>
          </p:nvPr>
        </p:nvSpPr>
        <p:spPr>
          <a:xfrm>
            <a:off x="354775" y="4788857"/>
            <a:ext cx="2596896" cy="431800"/>
          </a:xfrm>
        </p:spPr>
        <p:txBody>
          <a:bodyPr anchor="ctr">
            <a:normAutofit/>
          </a:bodyPr>
          <a:lstStyle>
            <a:lvl1pPr marL="0" indent="0" algn="ctr">
              <a:buNone/>
              <a:defRPr sz="1800" baseline="0">
                <a:solidFill>
                  <a:srgbClr val="8C9CA6"/>
                </a:solidFill>
              </a:defRPr>
            </a:lvl1pPr>
          </a:lstStyle>
          <a:p>
            <a:pPr lvl="0"/>
            <a:r>
              <a:rPr lang="en-US"/>
              <a:t>Client Name Here</a:t>
            </a:r>
          </a:p>
        </p:txBody>
      </p:sp>
      <p:sp>
        <p:nvSpPr>
          <p:cNvPr id="37" name="Text Placeholder 29"/>
          <p:cNvSpPr>
            <a:spLocks noGrp="1"/>
          </p:cNvSpPr>
          <p:nvPr>
            <p:ph type="body" sz="quarter" idx="24" hasCustomPrompt="1"/>
          </p:nvPr>
        </p:nvSpPr>
        <p:spPr>
          <a:xfrm>
            <a:off x="6278479" y="4788857"/>
            <a:ext cx="2596896" cy="431800"/>
          </a:xfrm>
        </p:spPr>
        <p:txBody>
          <a:bodyPr anchor="ctr">
            <a:normAutofit/>
          </a:bodyPr>
          <a:lstStyle>
            <a:lvl1pPr marL="0" indent="0" algn="ctr">
              <a:buNone/>
              <a:defRPr sz="1800">
                <a:solidFill>
                  <a:srgbClr val="8C9CA6"/>
                </a:solidFill>
              </a:defRPr>
            </a:lvl1pPr>
          </a:lstStyle>
          <a:p>
            <a:pPr lvl="0"/>
            <a:r>
              <a:rPr lang="en-US"/>
              <a:t>Client Name Here</a:t>
            </a:r>
          </a:p>
        </p:txBody>
      </p:sp>
      <p:sp>
        <p:nvSpPr>
          <p:cNvPr id="31" name="Text Placeholder 29"/>
          <p:cNvSpPr>
            <a:spLocks noGrp="1"/>
          </p:cNvSpPr>
          <p:nvPr>
            <p:ph type="body" sz="quarter" idx="27" hasCustomPrompt="1"/>
          </p:nvPr>
        </p:nvSpPr>
        <p:spPr>
          <a:xfrm>
            <a:off x="3314870" y="2301979"/>
            <a:ext cx="2596896" cy="1643527"/>
          </a:xfrm>
          <a:solidFill>
            <a:srgbClr val="F9F9F9"/>
          </a:solidFill>
        </p:spPr>
        <p:txBody>
          <a:bodyPr anchor="t">
            <a:sp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9235060" y="2301979"/>
            <a:ext cx="2596896" cy="1643527"/>
          </a:xfrm>
          <a:solidFill>
            <a:srgbClr val="F9F9F9"/>
          </a:solidFill>
        </p:spPr>
        <p:txBody>
          <a:bodyPr anchor="t">
            <a:sp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1199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pictures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Picture Placeholder 10"/>
          <p:cNvSpPr>
            <a:spLocks noGrp="1" noChangeAspect="1"/>
          </p:cNvSpPr>
          <p:nvPr>
            <p:ph type="pic" sz="quarter" idx="14"/>
          </p:nvPr>
        </p:nvSpPr>
        <p:spPr>
          <a:xfrm>
            <a:off x="485759" y="1901337"/>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5" name="Text Placeholder 29"/>
          <p:cNvSpPr>
            <a:spLocks noGrp="1"/>
          </p:cNvSpPr>
          <p:nvPr>
            <p:ph type="body" sz="quarter" idx="26" hasCustomPrompt="1"/>
          </p:nvPr>
        </p:nvSpPr>
        <p:spPr>
          <a:xfrm>
            <a:off x="482600" y="3959455"/>
            <a:ext cx="4684076" cy="978729"/>
          </a:xfrm>
          <a:solidFill>
            <a:srgbClr val="F9F9F9"/>
          </a:solidFill>
        </p:spPr>
        <p:txBody>
          <a:bodyPr anchor="t">
            <a:sp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6" name="Text Placeholder 29"/>
          <p:cNvSpPr>
            <a:spLocks noGrp="1"/>
          </p:cNvSpPr>
          <p:nvPr>
            <p:ph type="body" sz="quarter" idx="18" hasCustomPrompt="1"/>
          </p:nvPr>
        </p:nvSpPr>
        <p:spPr>
          <a:xfrm>
            <a:off x="2570908" y="2197854"/>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a:t>Project Name Here</a:t>
            </a:r>
          </a:p>
        </p:txBody>
      </p:sp>
      <p:sp>
        <p:nvSpPr>
          <p:cNvPr id="27" name="Text Placeholder 29"/>
          <p:cNvSpPr>
            <a:spLocks noGrp="1"/>
          </p:cNvSpPr>
          <p:nvPr>
            <p:ph type="body" sz="quarter" idx="22" hasCustomPrompt="1"/>
          </p:nvPr>
        </p:nvSpPr>
        <p:spPr>
          <a:xfrm>
            <a:off x="2570908" y="2789478"/>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a:t>Client Name Here</a:t>
            </a:r>
          </a:p>
        </p:txBody>
      </p:sp>
      <p:sp>
        <p:nvSpPr>
          <p:cNvPr id="29" name="Picture Placeholder 10"/>
          <p:cNvSpPr>
            <a:spLocks noGrp="1" noChangeAspect="1"/>
          </p:cNvSpPr>
          <p:nvPr>
            <p:ph type="pic" sz="quarter" idx="28"/>
          </p:nvPr>
        </p:nvSpPr>
        <p:spPr>
          <a:xfrm>
            <a:off x="7027356" y="1901335"/>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2" name="Text Placeholder 29"/>
          <p:cNvSpPr>
            <a:spLocks noGrp="1"/>
          </p:cNvSpPr>
          <p:nvPr>
            <p:ph type="body" sz="quarter" idx="29" hasCustomPrompt="1"/>
          </p:nvPr>
        </p:nvSpPr>
        <p:spPr>
          <a:xfrm>
            <a:off x="7024197" y="3959453"/>
            <a:ext cx="4684076" cy="978729"/>
          </a:xfrm>
          <a:solidFill>
            <a:srgbClr val="F9F9F9"/>
          </a:solidFill>
        </p:spPr>
        <p:txBody>
          <a:bodyPr anchor="t">
            <a:sp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4" name="Text Placeholder 29"/>
          <p:cNvSpPr>
            <a:spLocks noGrp="1"/>
          </p:cNvSpPr>
          <p:nvPr>
            <p:ph type="body" sz="quarter" idx="30" hasCustomPrompt="1"/>
          </p:nvPr>
        </p:nvSpPr>
        <p:spPr>
          <a:xfrm>
            <a:off x="9112505" y="2197852"/>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a:t>Project Name Here</a:t>
            </a:r>
          </a:p>
        </p:txBody>
      </p:sp>
      <p:sp>
        <p:nvSpPr>
          <p:cNvPr id="36" name="Text Placeholder 29"/>
          <p:cNvSpPr>
            <a:spLocks noGrp="1"/>
          </p:cNvSpPr>
          <p:nvPr>
            <p:ph type="body" sz="quarter" idx="31" hasCustomPrompt="1"/>
          </p:nvPr>
        </p:nvSpPr>
        <p:spPr>
          <a:xfrm>
            <a:off x="9112505" y="2789476"/>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a:t>Client Name Here</a:t>
            </a:r>
          </a:p>
        </p:txBody>
      </p:sp>
      <p:grpSp>
        <p:nvGrpSpPr>
          <p:cNvPr id="39" name="Group 38"/>
          <p:cNvGrpSpPr/>
          <p:nvPr userDrawn="1"/>
        </p:nvGrpSpPr>
        <p:grpSpPr>
          <a:xfrm>
            <a:off x="0" y="6766560"/>
            <a:ext cx="12192000" cy="91440"/>
            <a:chOff x="0" y="4480421"/>
            <a:chExt cx="12192000" cy="91440"/>
          </a:xfrm>
        </p:grpSpPr>
        <p:sp>
          <p:nvSpPr>
            <p:cNvPr id="41" name="Rectangle 4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52664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pictures and desc">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59" y="1698832"/>
            <a:ext cx="3552841" cy="1957811"/>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3" name="Text Placeholder 29"/>
          <p:cNvSpPr>
            <a:spLocks noGrp="1"/>
          </p:cNvSpPr>
          <p:nvPr>
            <p:ph type="body" sz="quarter" idx="26" hasCustomPrompt="1"/>
          </p:nvPr>
        </p:nvSpPr>
        <p:spPr>
          <a:xfrm>
            <a:off x="4038600" y="1699007"/>
            <a:ext cx="1752600" cy="1957636"/>
          </a:xfrm>
          <a:solidFill>
            <a:schemeClr val="accent4"/>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8" name="Picture Placeholder 10"/>
          <p:cNvSpPr>
            <a:spLocks noGrp="1" noChangeAspect="1"/>
          </p:cNvSpPr>
          <p:nvPr>
            <p:ph type="pic" sz="quarter" idx="27"/>
          </p:nvPr>
        </p:nvSpPr>
        <p:spPr>
          <a:xfrm>
            <a:off x="6403960" y="1699007"/>
            <a:ext cx="3552841"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0" name="Text Placeholder 29"/>
          <p:cNvSpPr>
            <a:spLocks noGrp="1"/>
          </p:cNvSpPr>
          <p:nvPr>
            <p:ph type="body" sz="quarter" idx="28" hasCustomPrompt="1"/>
          </p:nvPr>
        </p:nvSpPr>
        <p:spPr>
          <a:xfrm>
            <a:off x="9956801" y="1699007"/>
            <a:ext cx="1752600" cy="1957636"/>
          </a:xfrm>
          <a:solidFill>
            <a:schemeClr val="accent1"/>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Picture Placeholder 10"/>
          <p:cNvSpPr>
            <a:spLocks noGrp="1" noChangeAspect="1"/>
          </p:cNvSpPr>
          <p:nvPr>
            <p:ph type="pic" sz="quarter" idx="29"/>
          </p:nvPr>
        </p:nvSpPr>
        <p:spPr>
          <a:xfrm>
            <a:off x="2238359" y="3981044"/>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3" name="Text Placeholder 29"/>
          <p:cNvSpPr>
            <a:spLocks noGrp="1"/>
          </p:cNvSpPr>
          <p:nvPr>
            <p:ph type="body" sz="quarter" idx="30" hasCustomPrompt="1"/>
          </p:nvPr>
        </p:nvSpPr>
        <p:spPr>
          <a:xfrm>
            <a:off x="485759" y="3981219"/>
            <a:ext cx="1752600" cy="1957636"/>
          </a:xfrm>
          <a:solidFill>
            <a:schemeClr val="accent3"/>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Picture Placeholder 10"/>
          <p:cNvSpPr>
            <a:spLocks noGrp="1" noChangeAspect="1"/>
          </p:cNvSpPr>
          <p:nvPr>
            <p:ph type="pic" sz="quarter" idx="31"/>
          </p:nvPr>
        </p:nvSpPr>
        <p:spPr>
          <a:xfrm>
            <a:off x="8153400" y="3980869"/>
            <a:ext cx="3552841" cy="1957811"/>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sp>
        <p:nvSpPr>
          <p:cNvPr id="40" name="Text Placeholder 29"/>
          <p:cNvSpPr>
            <a:spLocks noGrp="1"/>
          </p:cNvSpPr>
          <p:nvPr>
            <p:ph type="body" sz="quarter" idx="32" hasCustomPrompt="1"/>
          </p:nvPr>
        </p:nvSpPr>
        <p:spPr>
          <a:xfrm>
            <a:off x="6400800" y="3981044"/>
            <a:ext cx="1752600" cy="1957636"/>
          </a:xfrm>
          <a:solidFill>
            <a:schemeClr val="accent5"/>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75792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59" y="1698832"/>
            <a:ext cx="3552841" cy="4286018"/>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8" name="Picture Placeholder 10"/>
          <p:cNvSpPr>
            <a:spLocks noGrp="1" noChangeAspect="1"/>
          </p:cNvSpPr>
          <p:nvPr>
            <p:ph type="pic" sz="quarter" idx="27"/>
          </p:nvPr>
        </p:nvSpPr>
        <p:spPr>
          <a:xfrm>
            <a:off x="8153399" y="1699007"/>
            <a:ext cx="3552841" cy="4286018"/>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1" name="Picture Placeholder 10"/>
          <p:cNvSpPr>
            <a:spLocks noGrp="1" noChangeAspect="1"/>
          </p:cNvSpPr>
          <p:nvPr>
            <p:ph type="pic" sz="quarter" idx="29"/>
          </p:nvPr>
        </p:nvSpPr>
        <p:spPr>
          <a:xfrm>
            <a:off x="4319579" y="1698831"/>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9" name="Picture Placeholder 10"/>
          <p:cNvSpPr>
            <a:spLocks noGrp="1" noChangeAspect="1"/>
          </p:cNvSpPr>
          <p:nvPr>
            <p:ph type="pic" sz="quarter" idx="31"/>
          </p:nvPr>
        </p:nvSpPr>
        <p:spPr>
          <a:xfrm>
            <a:off x="4319579" y="4027214"/>
            <a:ext cx="3552841" cy="1957811"/>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86028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pictur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59" y="1860857"/>
            <a:ext cx="3552841" cy="1957811"/>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3" name="Text Placeholder 29"/>
          <p:cNvSpPr>
            <a:spLocks noGrp="1"/>
          </p:cNvSpPr>
          <p:nvPr>
            <p:ph type="body" sz="quarter" idx="26" hasCustomPrompt="1"/>
          </p:nvPr>
        </p:nvSpPr>
        <p:spPr>
          <a:xfrm>
            <a:off x="4038600" y="1861032"/>
            <a:ext cx="1752600" cy="1957636"/>
          </a:xfrm>
          <a:solidFill>
            <a:schemeClr val="accent4"/>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8" name="Picture Placeholder 10"/>
          <p:cNvSpPr>
            <a:spLocks noGrp="1" noChangeAspect="1"/>
          </p:cNvSpPr>
          <p:nvPr>
            <p:ph type="pic" sz="quarter" idx="27"/>
          </p:nvPr>
        </p:nvSpPr>
        <p:spPr>
          <a:xfrm>
            <a:off x="6403960" y="1861032"/>
            <a:ext cx="5305441" cy="3915447"/>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1" name="Picture Placeholder 10"/>
          <p:cNvSpPr>
            <a:spLocks noGrp="1" noChangeAspect="1"/>
          </p:cNvSpPr>
          <p:nvPr>
            <p:ph type="pic" sz="quarter" idx="29"/>
          </p:nvPr>
        </p:nvSpPr>
        <p:spPr>
          <a:xfrm>
            <a:off x="2238359" y="3818668"/>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3" name="Text Placeholder 29"/>
          <p:cNvSpPr>
            <a:spLocks noGrp="1"/>
          </p:cNvSpPr>
          <p:nvPr>
            <p:ph type="body" sz="quarter" idx="30" hasCustomPrompt="1"/>
          </p:nvPr>
        </p:nvSpPr>
        <p:spPr>
          <a:xfrm>
            <a:off x="485759" y="3818843"/>
            <a:ext cx="1752600" cy="1957636"/>
          </a:xfrm>
          <a:solidFill>
            <a:schemeClr val="accent3"/>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21" name="Group 20"/>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36940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x2 pictures">
    <p:spTree>
      <p:nvGrpSpPr>
        <p:cNvPr id="1" name=""/>
        <p:cNvGrpSpPr/>
        <p:nvPr/>
      </p:nvGrpSpPr>
      <p:grpSpPr>
        <a:xfrm>
          <a:off x="0" y="0"/>
          <a:ext cx="0" cy="0"/>
          <a:chOff x="0" y="0"/>
          <a:chExt cx="0" cy="0"/>
        </a:xfrm>
      </p:grpSpPr>
      <p:sp>
        <p:nvSpPr>
          <p:cNvPr id="18" name="Picture Placeholder 10"/>
          <p:cNvSpPr>
            <a:spLocks noGrp="1" noChangeAspect="1"/>
          </p:cNvSpPr>
          <p:nvPr>
            <p:ph type="pic" sz="quarter" idx="14"/>
          </p:nvPr>
        </p:nvSpPr>
        <p:spPr>
          <a:xfrm>
            <a:off x="0" y="0"/>
            <a:ext cx="3044952" cy="2202144"/>
          </a:xfrm>
          <a:solidFill>
            <a:schemeClr val="tx1">
              <a:alpha val="30000"/>
            </a:scheme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5"/>
          </p:nvPr>
        </p:nvSpPr>
        <p:spPr>
          <a:xfrm>
            <a:off x="9134856" y="0"/>
            <a:ext cx="3057144" cy="2202144"/>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23" name="Picture Placeholder 10"/>
          <p:cNvSpPr>
            <a:spLocks noGrp="1" noChangeAspect="1"/>
          </p:cNvSpPr>
          <p:nvPr>
            <p:ph type="pic" sz="quarter" idx="16"/>
          </p:nvPr>
        </p:nvSpPr>
        <p:spPr>
          <a:xfrm>
            <a:off x="3044952" y="0"/>
            <a:ext cx="3044952" cy="2202144"/>
          </a:xfrm>
          <a:solidFill>
            <a:schemeClr val="bg2">
              <a:alpha val="30000"/>
            </a:scheme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6089904" y="0"/>
            <a:ext cx="3044952" cy="2202144"/>
          </a:xfrm>
          <a:solidFill>
            <a:schemeClr val="accent1">
              <a:alpha val="30000"/>
            </a:schemeClr>
          </a:solidFill>
        </p:spPr>
        <p:txBody>
          <a:bodyPr vert="horz" lIns="91440" tIns="45720" rIns="91440" bIns="45720" rtlCol="0">
            <a:normAutofit/>
          </a:bodyPr>
          <a:lstStyle>
            <a:lvl1pPr>
              <a:defRPr lang="en-US"/>
            </a:lvl1pPr>
          </a:lstStyle>
          <a:p>
            <a:pPr lvl="0"/>
            <a:endParaRPr lang="en-US"/>
          </a:p>
        </p:txBody>
      </p:sp>
      <p:sp>
        <p:nvSpPr>
          <p:cNvPr id="25" name="Picture Placeholder 10"/>
          <p:cNvSpPr>
            <a:spLocks noGrp="1" noChangeAspect="1"/>
          </p:cNvSpPr>
          <p:nvPr>
            <p:ph type="pic" sz="quarter" idx="18"/>
          </p:nvPr>
        </p:nvSpPr>
        <p:spPr>
          <a:xfrm>
            <a:off x="0" y="2202144"/>
            <a:ext cx="3044952" cy="2202144"/>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6" name="Picture Placeholder 10"/>
          <p:cNvSpPr>
            <a:spLocks noGrp="1" noChangeAspect="1"/>
          </p:cNvSpPr>
          <p:nvPr>
            <p:ph type="pic" sz="quarter" idx="19"/>
          </p:nvPr>
        </p:nvSpPr>
        <p:spPr>
          <a:xfrm>
            <a:off x="9134856" y="2202144"/>
            <a:ext cx="3057144" cy="2202144"/>
          </a:xfrm>
          <a:solidFill>
            <a:schemeClr val="tx1">
              <a:alpha val="30000"/>
            </a:schemeClr>
          </a:solidFill>
        </p:spPr>
        <p:txBody>
          <a:bodyPr vert="horz" lIns="91440" tIns="45720" rIns="91440" bIns="45720" rtlCol="0">
            <a:normAutofit/>
          </a:bodyPr>
          <a:lstStyle>
            <a:lvl1pPr>
              <a:defRPr lang="en-US"/>
            </a:lvl1pPr>
          </a:lstStyle>
          <a:p>
            <a:pPr lvl="0"/>
            <a:endParaRPr lang="en-US"/>
          </a:p>
        </p:txBody>
      </p:sp>
      <p:sp>
        <p:nvSpPr>
          <p:cNvPr id="27" name="Picture Placeholder 10"/>
          <p:cNvSpPr>
            <a:spLocks noGrp="1" noChangeAspect="1"/>
          </p:cNvSpPr>
          <p:nvPr>
            <p:ph type="pic" sz="quarter" idx="20"/>
          </p:nvPr>
        </p:nvSpPr>
        <p:spPr>
          <a:xfrm>
            <a:off x="3044952" y="2202144"/>
            <a:ext cx="3044952" cy="2202144"/>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sp>
        <p:nvSpPr>
          <p:cNvPr id="29" name="Picture Placeholder 10"/>
          <p:cNvSpPr>
            <a:spLocks noGrp="1" noChangeAspect="1"/>
          </p:cNvSpPr>
          <p:nvPr>
            <p:ph type="pic" sz="quarter" idx="21"/>
          </p:nvPr>
        </p:nvSpPr>
        <p:spPr>
          <a:xfrm>
            <a:off x="6089904" y="2202144"/>
            <a:ext cx="3044952" cy="2202144"/>
          </a:xfrm>
          <a:solidFill>
            <a:schemeClr val="accent6">
              <a:alpha val="30000"/>
            </a:schemeClr>
          </a:solidFill>
        </p:spPr>
        <p:txBody>
          <a:bodyPr vert="horz" lIns="91440" tIns="45720" rIns="91440" bIns="45720" rtlCol="0">
            <a:normAutofit/>
          </a:bodyPr>
          <a:lstStyle>
            <a:lvl1pPr>
              <a:defRPr lang="en-US"/>
            </a:lvl1pPr>
          </a:lstStyle>
          <a:p>
            <a:pPr lvl="0"/>
            <a:endParaRPr lang="en-US"/>
          </a:p>
        </p:txBody>
      </p:sp>
      <p:sp>
        <p:nvSpPr>
          <p:cNvPr id="33" name="Rectangle 32"/>
          <p:cNvSpPr/>
          <p:nvPr userDrawn="1"/>
        </p:nvSpPr>
        <p:spPr>
          <a:xfrm>
            <a:off x="2" y="5676694"/>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4" name="Title 1"/>
          <p:cNvSpPr>
            <a:spLocks noGrp="1"/>
          </p:cNvSpPr>
          <p:nvPr>
            <p:ph type="title"/>
          </p:nvPr>
        </p:nvSpPr>
        <p:spPr>
          <a:xfrm>
            <a:off x="838200" y="5930797"/>
            <a:ext cx="10515600" cy="673100"/>
          </a:xfrm>
        </p:spPr>
        <p:txBody>
          <a:bodyPr/>
          <a:lstStyle>
            <a:lvl1pPr>
              <a:defRPr>
                <a:solidFill>
                  <a:schemeClr val="bg1"/>
                </a:solidFill>
              </a:defRPr>
            </a:lvl1pPr>
          </a:lstStyle>
          <a:p>
            <a:r>
              <a:rPr lang="en-US"/>
              <a:t>Click to edit Master title style</a:t>
            </a:r>
          </a:p>
        </p:txBody>
      </p:sp>
      <p:sp>
        <p:nvSpPr>
          <p:cNvPr id="35" name="Text Placeholder 29"/>
          <p:cNvSpPr>
            <a:spLocks noGrp="1"/>
          </p:cNvSpPr>
          <p:nvPr>
            <p:ph type="body" sz="quarter" idx="42" hasCustomPrompt="1"/>
          </p:nvPr>
        </p:nvSpPr>
        <p:spPr>
          <a:xfrm>
            <a:off x="909471" y="4652862"/>
            <a:ext cx="10373058" cy="773698"/>
          </a:xfrm>
          <a:noFill/>
        </p:spPr>
        <p:txBody>
          <a:bodyPr anchor="ctr">
            <a:normAutofit/>
          </a:bodyPr>
          <a:lstStyle>
            <a:lvl1pPr marL="0" indent="0" algn="ctr">
              <a:buNone/>
              <a:defRPr sz="2000">
                <a:solidFill>
                  <a:schemeClr val="tx2"/>
                </a:solidFill>
              </a:defRPr>
            </a:lvl1pPr>
          </a:lstStyle>
          <a:p>
            <a:pPr lvl="0"/>
            <a:r>
              <a:rPr lang="en-US"/>
              <a:t>Short description text here</a:t>
            </a:r>
          </a:p>
        </p:txBody>
      </p:sp>
    </p:spTree>
    <p:extLst>
      <p:ext uri="{BB962C8B-B14F-4D97-AF65-F5344CB8AC3E}">
        <p14:creationId xmlns:p14="http://schemas.microsoft.com/office/powerpoint/2010/main" val="28825991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pictures and desc #2">
    <p:spTree>
      <p:nvGrpSpPr>
        <p:cNvPr id="1" name=""/>
        <p:cNvGrpSpPr/>
        <p:nvPr/>
      </p:nvGrpSpPr>
      <p:grpSpPr>
        <a:xfrm>
          <a:off x="0" y="0"/>
          <a:ext cx="0" cy="0"/>
          <a:chOff x="0" y="0"/>
          <a:chExt cx="0" cy="0"/>
        </a:xfrm>
      </p:grpSpPr>
      <p:sp>
        <p:nvSpPr>
          <p:cNvPr id="18" name="Picture Placeholder 10"/>
          <p:cNvSpPr>
            <a:spLocks noGrp="1" noChangeAspect="1"/>
          </p:cNvSpPr>
          <p:nvPr>
            <p:ph type="pic" sz="quarter" idx="14"/>
          </p:nvPr>
        </p:nvSpPr>
        <p:spPr>
          <a:xfrm>
            <a:off x="0" y="0"/>
            <a:ext cx="3044952" cy="2202144"/>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6089904" y="0"/>
            <a:ext cx="3044952" cy="2202144"/>
          </a:xfrm>
          <a:solidFill>
            <a:schemeClr val="accent1">
              <a:alpha val="30000"/>
            </a:schemeClr>
          </a:solidFill>
        </p:spPr>
        <p:txBody>
          <a:bodyPr vert="horz" lIns="91440" tIns="45720" rIns="91440" bIns="45720" rtlCol="0">
            <a:normAutofit/>
          </a:bodyPr>
          <a:lstStyle>
            <a:lvl1pPr>
              <a:defRPr lang="en-US"/>
            </a:lvl1pPr>
          </a:lstStyle>
          <a:p>
            <a:pPr lvl="0"/>
            <a:endParaRPr lang="en-US"/>
          </a:p>
        </p:txBody>
      </p:sp>
      <p:sp>
        <p:nvSpPr>
          <p:cNvPr id="26" name="Picture Placeholder 10"/>
          <p:cNvSpPr>
            <a:spLocks noGrp="1" noChangeAspect="1"/>
          </p:cNvSpPr>
          <p:nvPr>
            <p:ph type="pic" sz="quarter" idx="19"/>
          </p:nvPr>
        </p:nvSpPr>
        <p:spPr>
          <a:xfrm>
            <a:off x="9134856" y="2202144"/>
            <a:ext cx="3057144" cy="2202144"/>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27" name="Picture Placeholder 10"/>
          <p:cNvSpPr>
            <a:spLocks noGrp="1" noChangeAspect="1"/>
          </p:cNvSpPr>
          <p:nvPr>
            <p:ph type="pic" sz="quarter" idx="20"/>
          </p:nvPr>
        </p:nvSpPr>
        <p:spPr>
          <a:xfrm>
            <a:off x="3044952" y="2202144"/>
            <a:ext cx="3044952" cy="2202144"/>
          </a:xfrm>
          <a:solidFill>
            <a:schemeClr val="tx2">
              <a:alpha val="30000"/>
            </a:schemeClr>
          </a:solidFill>
        </p:spPr>
        <p:txBody>
          <a:bodyPr vert="horz" lIns="91440" tIns="45720" rIns="91440" bIns="45720" rtlCol="0">
            <a:normAutofit/>
          </a:bodyPr>
          <a:lstStyle>
            <a:lvl1pPr>
              <a:defRPr lang="en-US"/>
            </a:lvl1pPr>
          </a:lstStyle>
          <a:p>
            <a:pPr lvl="0"/>
            <a:endParaRPr lang="en-US"/>
          </a:p>
        </p:txBody>
      </p:sp>
      <p:sp>
        <p:nvSpPr>
          <p:cNvPr id="28" name="Text Placeholder 29"/>
          <p:cNvSpPr>
            <a:spLocks noGrp="1"/>
          </p:cNvSpPr>
          <p:nvPr>
            <p:ph type="body" sz="quarter" idx="26" hasCustomPrompt="1"/>
          </p:nvPr>
        </p:nvSpPr>
        <p:spPr>
          <a:xfrm>
            <a:off x="3044952" y="0"/>
            <a:ext cx="3044952" cy="2203704"/>
          </a:xfrm>
          <a:solidFill>
            <a:schemeClr val="accent4"/>
          </a:solidFill>
        </p:spPr>
        <p:txBody>
          <a:bodyPr wrap="square" anchor="ctr">
            <a:normAutofit/>
          </a:bodyPr>
          <a:lstStyle>
            <a:lvl1pPr marL="0" indent="0" algn="just">
              <a:buNone/>
              <a:defRPr sz="16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0" y="2202144"/>
            <a:ext cx="3044952" cy="2203704"/>
          </a:xfrm>
          <a:solidFill>
            <a:schemeClr val="tx2"/>
          </a:solidFill>
        </p:spPr>
        <p:txBody>
          <a:bodyPr wrap="square" anchor="ctr">
            <a:normAutofit/>
          </a:bodyPr>
          <a:lstStyle>
            <a:lvl1pPr marL="0" indent="0" algn="just">
              <a:buNone/>
              <a:defRPr sz="16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3" name="Text Placeholder 29"/>
          <p:cNvSpPr>
            <a:spLocks noGrp="1"/>
          </p:cNvSpPr>
          <p:nvPr>
            <p:ph type="body" sz="quarter" idx="28" hasCustomPrompt="1"/>
          </p:nvPr>
        </p:nvSpPr>
        <p:spPr>
          <a:xfrm>
            <a:off x="6089904" y="2202144"/>
            <a:ext cx="3044952" cy="2203704"/>
          </a:xfrm>
          <a:solidFill>
            <a:schemeClr val="accent3"/>
          </a:solidFill>
        </p:spPr>
        <p:txBody>
          <a:bodyPr wrap="square" anchor="ctr">
            <a:normAutofit/>
          </a:bodyPr>
          <a:lstStyle>
            <a:lvl1pPr marL="0" indent="0" algn="just">
              <a:buNone/>
              <a:defRPr sz="16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5" name="Text Placeholder 29"/>
          <p:cNvSpPr>
            <a:spLocks noGrp="1"/>
          </p:cNvSpPr>
          <p:nvPr>
            <p:ph type="body" sz="quarter" idx="29" hasCustomPrompt="1"/>
          </p:nvPr>
        </p:nvSpPr>
        <p:spPr>
          <a:xfrm>
            <a:off x="9137904" y="0"/>
            <a:ext cx="3054096" cy="2203704"/>
          </a:xfrm>
          <a:solidFill>
            <a:schemeClr val="accent1"/>
          </a:solidFill>
        </p:spPr>
        <p:txBody>
          <a:bodyPr wrap="square" anchor="ctr">
            <a:normAutofit/>
          </a:bodyPr>
          <a:lstStyle>
            <a:lvl1pPr marL="0" indent="0" algn="just">
              <a:buNone/>
              <a:defRPr sz="16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6" name="Rectangle 35"/>
          <p:cNvSpPr/>
          <p:nvPr userDrawn="1"/>
        </p:nvSpPr>
        <p:spPr>
          <a:xfrm>
            <a:off x="2" y="5676694"/>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 name="Title 1"/>
          <p:cNvSpPr>
            <a:spLocks noGrp="1"/>
          </p:cNvSpPr>
          <p:nvPr>
            <p:ph type="title"/>
          </p:nvPr>
        </p:nvSpPr>
        <p:spPr>
          <a:xfrm>
            <a:off x="838200" y="5930797"/>
            <a:ext cx="10515600" cy="673100"/>
          </a:xfrm>
        </p:spPr>
        <p:txBody>
          <a:bodyPr/>
          <a:lstStyle>
            <a:lvl1pPr>
              <a:defRPr>
                <a:solidFill>
                  <a:schemeClr val="bg1"/>
                </a:solidFill>
              </a:defRPr>
            </a:lvl1pPr>
          </a:lstStyle>
          <a:p>
            <a:r>
              <a:rPr lang="en-US"/>
              <a:t>Click to edit Master title style</a:t>
            </a:r>
          </a:p>
        </p:txBody>
      </p:sp>
      <p:sp>
        <p:nvSpPr>
          <p:cNvPr id="38" name="Text Placeholder 29"/>
          <p:cNvSpPr>
            <a:spLocks noGrp="1"/>
          </p:cNvSpPr>
          <p:nvPr>
            <p:ph type="body" sz="quarter" idx="42" hasCustomPrompt="1"/>
          </p:nvPr>
        </p:nvSpPr>
        <p:spPr>
          <a:xfrm>
            <a:off x="909471" y="4652862"/>
            <a:ext cx="10373058" cy="773698"/>
          </a:xfrm>
          <a:noFill/>
        </p:spPr>
        <p:txBody>
          <a:bodyPr anchor="ctr">
            <a:normAutofit/>
          </a:bodyPr>
          <a:lstStyle>
            <a:lvl1pPr marL="0" indent="0" algn="ctr">
              <a:buNone/>
              <a:defRPr sz="2000">
                <a:solidFill>
                  <a:schemeClr val="tx2"/>
                </a:solidFill>
              </a:defRPr>
            </a:lvl1pPr>
          </a:lstStyle>
          <a:p>
            <a:pPr lvl="0"/>
            <a:r>
              <a:rPr lang="en-US"/>
              <a:t>Short description text here</a:t>
            </a:r>
          </a:p>
        </p:txBody>
      </p:sp>
    </p:spTree>
    <p:extLst>
      <p:ext uri="{BB962C8B-B14F-4D97-AF65-F5344CB8AC3E}">
        <p14:creationId xmlns:p14="http://schemas.microsoft.com/office/powerpoint/2010/main" val="208773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3" name="Group 12"/>
          <p:cNvGrpSpPr/>
          <p:nvPr userDrawn="1"/>
        </p:nvGrpSpPr>
        <p:grpSpPr>
          <a:xfrm>
            <a:off x="0" y="6766560"/>
            <a:ext cx="12192000" cy="91440"/>
            <a:chOff x="0" y="4480421"/>
            <a:chExt cx="12192000" cy="91440"/>
          </a:xfrm>
        </p:grpSpPr>
        <p:sp>
          <p:nvSpPr>
            <p:cNvPr id="14" name="Rectangle 1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813404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pictures title and desc">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1425680"/>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3316627" y="1425680"/>
            <a:ext cx="2600055" cy="1957811"/>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1425679"/>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9240330" y="1425678"/>
            <a:ext cx="2600055" cy="1957811"/>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33814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3316627" y="3381481"/>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33814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9240330" y="3381479"/>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3514939"/>
            <a:ext cx="2596896" cy="431800"/>
          </a:xfrm>
        </p:spPr>
        <p:txBody>
          <a:bodyPr anchor="ctr">
            <a:normAutofit/>
          </a:bodyPr>
          <a:lstStyle>
            <a:lvl1pPr marL="0" indent="0" algn="ctr">
              <a:buNone/>
              <a:defRPr sz="2200">
                <a:solidFill>
                  <a:srgbClr val="324D5E"/>
                </a:solidFill>
              </a:defRPr>
            </a:lvl1pPr>
          </a:lstStyle>
          <a:p>
            <a:pPr lvl="0"/>
            <a:r>
              <a:rPr lang="en-US"/>
              <a:t>Project Here</a:t>
            </a:r>
          </a:p>
        </p:txBody>
      </p:sp>
      <p:sp>
        <p:nvSpPr>
          <p:cNvPr id="32" name="Text Placeholder 29"/>
          <p:cNvSpPr>
            <a:spLocks noGrp="1"/>
          </p:cNvSpPr>
          <p:nvPr>
            <p:ph type="body" sz="quarter" idx="19" hasCustomPrompt="1"/>
          </p:nvPr>
        </p:nvSpPr>
        <p:spPr>
          <a:xfrm>
            <a:off x="3316627" y="3514939"/>
            <a:ext cx="2596896" cy="431800"/>
          </a:xfrm>
        </p:spPr>
        <p:txBody>
          <a:bodyPr anchor="ctr">
            <a:normAutofit/>
          </a:bodyPr>
          <a:lstStyle>
            <a:lvl1pPr marL="0" indent="0" algn="ctr">
              <a:buNone/>
              <a:defRPr sz="2200">
                <a:solidFill>
                  <a:srgbClr val="324D5E"/>
                </a:solidFill>
              </a:defRPr>
            </a:lvl1pPr>
          </a:lstStyle>
          <a:p>
            <a:pPr lvl="0"/>
            <a:r>
              <a:rPr lang="en-US"/>
              <a:t>Project Here</a:t>
            </a:r>
          </a:p>
        </p:txBody>
      </p:sp>
      <p:sp>
        <p:nvSpPr>
          <p:cNvPr id="33" name="Text Placeholder 29"/>
          <p:cNvSpPr>
            <a:spLocks noGrp="1"/>
          </p:cNvSpPr>
          <p:nvPr>
            <p:ph type="body" sz="quarter" idx="20" hasCustomPrompt="1"/>
          </p:nvPr>
        </p:nvSpPr>
        <p:spPr>
          <a:xfrm>
            <a:off x="6278479" y="3514939"/>
            <a:ext cx="2596896" cy="431800"/>
          </a:xfrm>
        </p:spPr>
        <p:txBody>
          <a:bodyPr anchor="ctr">
            <a:normAutofit/>
          </a:bodyPr>
          <a:lstStyle>
            <a:lvl1pPr marL="0" indent="0" algn="ctr">
              <a:buNone/>
              <a:defRPr sz="2200">
                <a:solidFill>
                  <a:srgbClr val="324D5E"/>
                </a:solidFill>
              </a:defRPr>
            </a:lvl1pPr>
          </a:lstStyle>
          <a:p>
            <a:pPr lvl="0"/>
            <a:r>
              <a:rPr lang="en-US"/>
              <a:t>Project Here</a:t>
            </a:r>
          </a:p>
        </p:txBody>
      </p:sp>
      <p:sp>
        <p:nvSpPr>
          <p:cNvPr id="34" name="Text Placeholder 29"/>
          <p:cNvSpPr>
            <a:spLocks noGrp="1"/>
          </p:cNvSpPr>
          <p:nvPr>
            <p:ph type="body" sz="quarter" idx="21" hasCustomPrompt="1"/>
          </p:nvPr>
        </p:nvSpPr>
        <p:spPr>
          <a:xfrm>
            <a:off x="9240330" y="3514939"/>
            <a:ext cx="2596896" cy="431800"/>
          </a:xfrm>
        </p:spPr>
        <p:txBody>
          <a:bodyPr anchor="ctr">
            <a:normAutofit/>
          </a:bodyPr>
          <a:lstStyle>
            <a:lvl1pPr marL="0" indent="0" algn="ctr">
              <a:buNone/>
              <a:defRPr sz="2200">
                <a:solidFill>
                  <a:srgbClr val="324D5E"/>
                </a:solidFill>
              </a:defRPr>
            </a:lvl1pPr>
          </a:lstStyle>
          <a:p>
            <a:pPr lvl="0"/>
            <a:r>
              <a:rPr lang="en-US"/>
              <a:t>Project Here</a:t>
            </a:r>
          </a:p>
        </p:txBody>
      </p:sp>
      <p:sp>
        <p:nvSpPr>
          <p:cNvPr id="35" name="Text Placeholder 29"/>
          <p:cNvSpPr>
            <a:spLocks noGrp="1"/>
          </p:cNvSpPr>
          <p:nvPr>
            <p:ph type="body" sz="quarter" idx="22" hasCustomPrompt="1"/>
          </p:nvPr>
        </p:nvSpPr>
        <p:spPr>
          <a:xfrm>
            <a:off x="354775" y="3912557"/>
            <a:ext cx="2596896" cy="431800"/>
          </a:xfrm>
        </p:spPr>
        <p:txBody>
          <a:bodyPr anchor="ctr">
            <a:normAutofit/>
          </a:bodyPr>
          <a:lstStyle>
            <a:lvl1pPr marL="0" indent="0" algn="ctr">
              <a:buNone/>
              <a:defRPr sz="1800">
                <a:solidFill>
                  <a:srgbClr val="8C9CA6"/>
                </a:solidFill>
              </a:defRPr>
            </a:lvl1pPr>
          </a:lstStyle>
          <a:p>
            <a:pPr lvl="0"/>
            <a:r>
              <a:rPr lang="en-US"/>
              <a:t>Client Here</a:t>
            </a:r>
          </a:p>
        </p:txBody>
      </p:sp>
      <p:sp>
        <p:nvSpPr>
          <p:cNvPr id="36" name="Text Placeholder 29"/>
          <p:cNvSpPr>
            <a:spLocks noGrp="1"/>
          </p:cNvSpPr>
          <p:nvPr>
            <p:ph type="body" sz="quarter" idx="23" hasCustomPrompt="1"/>
          </p:nvPr>
        </p:nvSpPr>
        <p:spPr>
          <a:xfrm>
            <a:off x="3316627" y="3912557"/>
            <a:ext cx="2596896" cy="431800"/>
          </a:xfrm>
        </p:spPr>
        <p:txBody>
          <a:bodyPr anchor="ctr">
            <a:normAutofit/>
          </a:bodyPr>
          <a:lstStyle>
            <a:lvl1pPr marL="0" indent="0" algn="ctr">
              <a:buNone/>
              <a:defRPr sz="1800">
                <a:solidFill>
                  <a:srgbClr val="8C9CA6"/>
                </a:solidFill>
              </a:defRPr>
            </a:lvl1pPr>
          </a:lstStyle>
          <a:p>
            <a:pPr lvl="0"/>
            <a:r>
              <a:rPr lang="en-US"/>
              <a:t>Client Here</a:t>
            </a:r>
          </a:p>
        </p:txBody>
      </p:sp>
      <p:sp>
        <p:nvSpPr>
          <p:cNvPr id="37" name="Text Placeholder 29"/>
          <p:cNvSpPr>
            <a:spLocks noGrp="1"/>
          </p:cNvSpPr>
          <p:nvPr>
            <p:ph type="body" sz="quarter" idx="24" hasCustomPrompt="1"/>
          </p:nvPr>
        </p:nvSpPr>
        <p:spPr>
          <a:xfrm>
            <a:off x="6278479" y="3912557"/>
            <a:ext cx="2596896" cy="431800"/>
          </a:xfrm>
        </p:spPr>
        <p:txBody>
          <a:bodyPr anchor="ctr">
            <a:normAutofit/>
          </a:bodyPr>
          <a:lstStyle>
            <a:lvl1pPr marL="0" indent="0" algn="ctr">
              <a:buNone/>
              <a:defRPr sz="1800">
                <a:solidFill>
                  <a:srgbClr val="8C9CA6"/>
                </a:solidFill>
              </a:defRPr>
            </a:lvl1pPr>
          </a:lstStyle>
          <a:p>
            <a:pPr lvl="0"/>
            <a:r>
              <a:rPr lang="en-US"/>
              <a:t>Client Here</a:t>
            </a:r>
          </a:p>
        </p:txBody>
      </p:sp>
      <p:sp>
        <p:nvSpPr>
          <p:cNvPr id="38" name="Text Placeholder 29"/>
          <p:cNvSpPr>
            <a:spLocks noGrp="1"/>
          </p:cNvSpPr>
          <p:nvPr>
            <p:ph type="body" sz="quarter" idx="25" hasCustomPrompt="1"/>
          </p:nvPr>
        </p:nvSpPr>
        <p:spPr>
          <a:xfrm>
            <a:off x="9240330" y="3912557"/>
            <a:ext cx="2596896" cy="431800"/>
          </a:xfrm>
        </p:spPr>
        <p:txBody>
          <a:bodyPr anchor="ctr">
            <a:normAutofit/>
          </a:bodyPr>
          <a:lstStyle>
            <a:lvl1pPr marL="0" indent="0" algn="ctr">
              <a:buNone/>
              <a:defRPr sz="1800">
                <a:solidFill>
                  <a:srgbClr val="8C9CA6"/>
                </a:solidFill>
              </a:defRPr>
            </a:lvl1pPr>
          </a:lstStyle>
          <a:p>
            <a:pPr lvl="0"/>
            <a:r>
              <a:rPr lang="en-US"/>
              <a:t>Client Here</a:t>
            </a:r>
          </a:p>
        </p:txBody>
      </p:sp>
      <p:sp>
        <p:nvSpPr>
          <p:cNvPr id="29" name="Text Placeholder 29"/>
          <p:cNvSpPr>
            <a:spLocks noGrp="1"/>
          </p:cNvSpPr>
          <p:nvPr>
            <p:ph type="body" sz="quarter" idx="26" hasCustomPrompt="1"/>
          </p:nvPr>
        </p:nvSpPr>
        <p:spPr>
          <a:xfrm>
            <a:off x="354775"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3314870"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Text Placeholder 29"/>
          <p:cNvSpPr>
            <a:spLocks noGrp="1"/>
          </p:cNvSpPr>
          <p:nvPr>
            <p:ph type="body" sz="quarter" idx="28" hasCustomPrompt="1"/>
          </p:nvPr>
        </p:nvSpPr>
        <p:spPr>
          <a:xfrm>
            <a:off x="6274965"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9235060"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26976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pictures and tit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2321406"/>
            <a:ext cx="2600055" cy="1957811"/>
          </a:xfrm>
          <a:solidFill>
            <a:srgbClr val="0095CD">
              <a:alpha val="30000"/>
            </a:srgbClr>
          </a:solidFill>
        </p:spPr>
        <p:txBody>
          <a:bodyPr/>
          <a:lstStyle/>
          <a:p>
            <a:endParaRPr lang="en-US"/>
          </a:p>
        </p:txBody>
      </p:sp>
      <p:sp>
        <p:nvSpPr>
          <p:cNvPr id="18" name="Picture Placeholder 10"/>
          <p:cNvSpPr>
            <a:spLocks noGrp="1" noChangeAspect="1"/>
          </p:cNvSpPr>
          <p:nvPr>
            <p:ph type="pic" sz="quarter" idx="15"/>
          </p:nvPr>
        </p:nvSpPr>
        <p:spPr>
          <a:xfrm>
            <a:off x="3316627" y="2321406"/>
            <a:ext cx="2600055" cy="1957811"/>
          </a:xfrm>
          <a:solidFill>
            <a:srgbClr val="324D5E">
              <a:alpha val="30000"/>
            </a:srgbClr>
          </a:solidFill>
        </p:spPr>
        <p:txBody>
          <a:bodyPr/>
          <a:lstStyle/>
          <a:p>
            <a:endParaRPr lang="en-US"/>
          </a:p>
        </p:txBody>
      </p:sp>
      <p:sp>
        <p:nvSpPr>
          <p:cNvPr id="21" name="Picture Placeholder 10"/>
          <p:cNvSpPr>
            <a:spLocks noGrp="1" noChangeAspect="1"/>
          </p:cNvSpPr>
          <p:nvPr>
            <p:ph type="pic" sz="quarter" idx="16"/>
          </p:nvPr>
        </p:nvSpPr>
        <p:spPr>
          <a:xfrm>
            <a:off x="6278479" y="2321405"/>
            <a:ext cx="2600055" cy="1957811"/>
          </a:xfrm>
          <a:solidFill>
            <a:srgbClr val="F17C3F">
              <a:alpha val="30000"/>
            </a:srgbClr>
          </a:solidFill>
        </p:spPr>
        <p:txBody>
          <a:bodyPr/>
          <a:lstStyle/>
          <a:p>
            <a:endParaRPr lang="en-US"/>
          </a:p>
        </p:txBody>
      </p:sp>
      <p:sp>
        <p:nvSpPr>
          <p:cNvPr id="24" name="Picture Placeholder 10"/>
          <p:cNvSpPr>
            <a:spLocks noGrp="1" noChangeAspect="1"/>
          </p:cNvSpPr>
          <p:nvPr>
            <p:ph type="pic" sz="quarter" idx="17"/>
          </p:nvPr>
        </p:nvSpPr>
        <p:spPr>
          <a:xfrm>
            <a:off x="9240330" y="2321404"/>
            <a:ext cx="2600055" cy="1957811"/>
          </a:xfrm>
          <a:solidFill>
            <a:srgbClr val="7BB21B">
              <a:alpha val="30000"/>
            </a:srgbClr>
          </a:solidFill>
        </p:spPr>
        <p:txBody>
          <a:bodyPr/>
          <a:lstStyle/>
          <a:p>
            <a:endParaRPr lang="en-US"/>
          </a:p>
        </p:txBody>
      </p:sp>
      <p:sp>
        <p:nvSpPr>
          <p:cNvPr id="17" name="Rectangle 16"/>
          <p:cNvSpPr/>
          <p:nvPr userDrawn="1"/>
        </p:nvSpPr>
        <p:spPr>
          <a:xfrm>
            <a:off x="354775" y="4277207"/>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3316627" y="4277207"/>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4277206"/>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9240330" y="4277205"/>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441066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3316627" y="441066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6278479" y="441066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4" name="Text Placeholder 29"/>
          <p:cNvSpPr>
            <a:spLocks noGrp="1"/>
          </p:cNvSpPr>
          <p:nvPr>
            <p:ph type="body" sz="quarter" idx="21" hasCustomPrompt="1"/>
          </p:nvPr>
        </p:nvSpPr>
        <p:spPr>
          <a:xfrm>
            <a:off x="9240330" y="441066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488448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3316627" y="488448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7" name="Text Placeholder 29"/>
          <p:cNvSpPr>
            <a:spLocks noGrp="1"/>
          </p:cNvSpPr>
          <p:nvPr>
            <p:ph type="body" sz="quarter" idx="24" hasCustomPrompt="1"/>
          </p:nvPr>
        </p:nvSpPr>
        <p:spPr>
          <a:xfrm>
            <a:off x="6278479" y="488448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8" name="Text Placeholder 29"/>
          <p:cNvSpPr>
            <a:spLocks noGrp="1"/>
          </p:cNvSpPr>
          <p:nvPr>
            <p:ph type="body" sz="quarter" idx="25" hasCustomPrompt="1"/>
          </p:nvPr>
        </p:nvSpPr>
        <p:spPr>
          <a:xfrm>
            <a:off x="9240330" y="488448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grpSp>
        <p:nvGrpSpPr>
          <p:cNvPr id="29" name="Group 28"/>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741955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pictures hexa">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813040" y="2321406"/>
            <a:ext cx="2600055" cy="1957811"/>
          </a:xfrm>
          <a:prstGeom prst="hexagon">
            <a:avLst/>
          </a:prstGeom>
          <a:solidFill>
            <a:srgbClr val="0095CD">
              <a:alpha val="30000"/>
            </a:srgbClr>
          </a:solidFill>
        </p:spPr>
        <p:txBody>
          <a:bodyPr/>
          <a:lstStyle/>
          <a:p>
            <a:endParaRPr lang="en-US"/>
          </a:p>
        </p:txBody>
      </p:sp>
      <p:sp>
        <p:nvSpPr>
          <p:cNvPr id="30" name="Text Placeholder 29"/>
          <p:cNvSpPr>
            <a:spLocks noGrp="1"/>
          </p:cNvSpPr>
          <p:nvPr>
            <p:ph type="body" sz="quarter" idx="18" hasCustomPrompt="1"/>
          </p:nvPr>
        </p:nvSpPr>
        <p:spPr>
          <a:xfrm>
            <a:off x="813040" y="1780707"/>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813040" y="439847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40" name="Picture Placeholder 10"/>
          <p:cNvSpPr>
            <a:spLocks noGrp="1" noChangeAspect="1"/>
          </p:cNvSpPr>
          <p:nvPr>
            <p:ph type="pic" sz="quarter" idx="23"/>
          </p:nvPr>
        </p:nvSpPr>
        <p:spPr>
          <a:xfrm>
            <a:off x="3412068" y="3394458"/>
            <a:ext cx="2600055" cy="1957811"/>
          </a:xfrm>
          <a:prstGeom prst="hexagon">
            <a:avLst/>
          </a:prstGeo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41" name="Text Placeholder 29"/>
          <p:cNvSpPr>
            <a:spLocks noGrp="1"/>
          </p:cNvSpPr>
          <p:nvPr>
            <p:ph type="body" sz="quarter" idx="24" hasCustomPrompt="1"/>
          </p:nvPr>
        </p:nvSpPr>
        <p:spPr>
          <a:xfrm>
            <a:off x="3412068" y="285375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42" name="Text Placeholder 29"/>
          <p:cNvSpPr>
            <a:spLocks noGrp="1"/>
          </p:cNvSpPr>
          <p:nvPr>
            <p:ph type="body" sz="quarter" idx="25" hasCustomPrompt="1"/>
          </p:nvPr>
        </p:nvSpPr>
        <p:spPr>
          <a:xfrm>
            <a:off x="3412068" y="5471525"/>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48" name="Picture Placeholder 10"/>
          <p:cNvSpPr>
            <a:spLocks noGrp="1" noChangeAspect="1"/>
          </p:cNvSpPr>
          <p:nvPr>
            <p:ph type="pic" sz="quarter" idx="28"/>
          </p:nvPr>
        </p:nvSpPr>
        <p:spPr>
          <a:xfrm>
            <a:off x="6007937" y="2321406"/>
            <a:ext cx="2600055" cy="1957811"/>
          </a:xfrm>
          <a:prstGeom prst="hexagon">
            <a:avLst/>
          </a:prstGeo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49" name="Text Placeholder 29"/>
          <p:cNvSpPr>
            <a:spLocks noGrp="1"/>
          </p:cNvSpPr>
          <p:nvPr>
            <p:ph type="body" sz="quarter" idx="29" hasCustomPrompt="1"/>
          </p:nvPr>
        </p:nvSpPr>
        <p:spPr>
          <a:xfrm>
            <a:off x="6007937" y="1780707"/>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0" name="Text Placeholder 29"/>
          <p:cNvSpPr>
            <a:spLocks noGrp="1"/>
          </p:cNvSpPr>
          <p:nvPr>
            <p:ph type="body" sz="quarter" idx="30" hasCustomPrompt="1"/>
          </p:nvPr>
        </p:nvSpPr>
        <p:spPr>
          <a:xfrm>
            <a:off x="6007937" y="439847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54" name="Picture Placeholder 10"/>
          <p:cNvSpPr>
            <a:spLocks noGrp="1" noChangeAspect="1"/>
          </p:cNvSpPr>
          <p:nvPr>
            <p:ph type="pic" sz="quarter" idx="31"/>
          </p:nvPr>
        </p:nvSpPr>
        <p:spPr>
          <a:xfrm>
            <a:off x="8603806" y="3391318"/>
            <a:ext cx="2600055" cy="1957811"/>
          </a:xfrm>
          <a:prstGeom prst="hexagon">
            <a:avLst/>
          </a:prstGeo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55" name="Text Placeholder 29"/>
          <p:cNvSpPr>
            <a:spLocks noGrp="1"/>
          </p:cNvSpPr>
          <p:nvPr>
            <p:ph type="body" sz="quarter" idx="32" hasCustomPrompt="1"/>
          </p:nvPr>
        </p:nvSpPr>
        <p:spPr>
          <a:xfrm>
            <a:off x="8603806" y="285061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6" name="Text Placeholder 29"/>
          <p:cNvSpPr>
            <a:spLocks noGrp="1"/>
          </p:cNvSpPr>
          <p:nvPr>
            <p:ph type="body" sz="quarter" idx="33" hasCustomPrompt="1"/>
          </p:nvPr>
        </p:nvSpPr>
        <p:spPr>
          <a:xfrm>
            <a:off x="8603806" y="5468385"/>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46404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 pictures oval">
    <p:spTree>
      <p:nvGrpSpPr>
        <p:cNvPr id="1" name=""/>
        <p:cNvGrpSpPr/>
        <p:nvPr/>
      </p:nvGrpSpPr>
      <p:grpSpPr>
        <a:xfrm>
          <a:off x="0" y="0"/>
          <a:ext cx="0" cy="0"/>
          <a:chOff x="0" y="0"/>
          <a:chExt cx="0" cy="0"/>
        </a:xfrm>
      </p:grpSpPr>
      <p:sp>
        <p:nvSpPr>
          <p:cNvPr id="28" name="Oval 27"/>
          <p:cNvSpPr/>
          <p:nvPr userDrawn="1"/>
        </p:nvSpPr>
        <p:spPr>
          <a:xfrm>
            <a:off x="5912775" y="2257292"/>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3320065" y="3322489"/>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8511803" y="3322489"/>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userDrawn="1"/>
        </p:nvSpPr>
        <p:spPr>
          <a:xfrm>
            <a:off x="721037" y="2257292"/>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813040" y="2321406"/>
            <a:ext cx="2600055" cy="1957811"/>
          </a:xfrm>
          <a:prstGeom prst="ellipse">
            <a:avLst/>
          </a:prstGeom>
          <a:solidFill>
            <a:srgbClr val="0095CD">
              <a:alpha val="30000"/>
            </a:srgbClr>
          </a:solidFill>
          <a:ln w="57150">
            <a:noFill/>
          </a:ln>
        </p:spPr>
        <p:txBody>
          <a:bodyPr/>
          <a:lstStyle/>
          <a:p>
            <a:endParaRPr lang="en-US"/>
          </a:p>
        </p:txBody>
      </p:sp>
      <p:sp>
        <p:nvSpPr>
          <p:cNvPr id="30" name="Text Placeholder 29"/>
          <p:cNvSpPr>
            <a:spLocks noGrp="1"/>
          </p:cNvSpPr>
          <p:nvPr>
            <p:ph type="body" sz="quarter" idx="18" hasCustomPrompt="1"/>
          </p:nvPr>
        </p:nvSpPr>
        <p:spPr>
          <a:xfrm>
            <a:off x="813040" y="1780707"/>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813040" y="439847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40" name="Picture Placeholder 10"/>
          <p:cNvSpPr>
            <a:spLocks noGrp="1" noChangeAspect="1"/>
          </p:cNvSpPr>
          <p:nvPr>
            <p:ph type="pic" sz="quarter" idx="23"/>
          </p:nvPr>
        </p:nvSpPr>
        <p:spPr>
          <a:xfrm>
            <a:off x="3410489" y="3391318"/>
            <a:ext cx="2600055" cy="1957811"/>
          </a:xfrm>
          <a:prstGeom prst="ellipse">
            <a:avLst/>
          </a:prstGeom>
          <a:solidFill>
            <a:srgbClr val="324D5E">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41" name="Text Placeholder 29"/>
          <p:cNvSpPr>
            <a:spLocks noGrp="1"/>
          </p:cNvSpPr>
          <p:nvPr>
            <p:ph type="body" sz="quarter" idx="24" hasCustomPrompt="1"/>
          </p:nvPr>
        </p:nvSpPr>
        <p:spPr>
          <a:xfrm>
            <a:off x="3412068" y="285375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42" name="Text Placeholder 29"/>
          <p:cNvSpPr>
            <a:spLocks noGrp="1"/>
          </p:cNvSpPr>
          <p:nvPr>
            <p:ph type="body" sz="quarter" idx="25" hasCustomPrompt="1"/>
          </p:nvPr>
        </p:nvSpPr>
        <p:spPr>
          <a:xfrm>
            <a:off x="3412068" y="5471525"/>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48" name="Picture Placeholder 10"/>
          <p:cNvSpPr>
            <a:spLocks noGrp="1" noChangeAspect="1"/>
          </p:cNvSpPr>
          <p:nvPr>
            <p:ph type="pic" sz="quarter" idx="28"/>
          </p:nvPr>
        </p:nvSpPr>
        <p:spPr>
          <a:xfrm>
            <a:off x="6007937" y="2321406"/>
            <a:ext cx="2600055" cy="1957811"/>
          </a:xfrm>
          <a:prstGeom prst="ellipse">
            <a:avLst/>
          </a:prstGeom>
          <a:solidFill>
            <a:srgbClr val="F17C3F">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49" name="Text Placeholder 29"/>
          <p:cNvSpPr>
            <a:spLocks noGrp="1"/>
          </p:cNvSpPr>
          <p:nvPr>
            <p:ph type="body" sz="quarter" idx="29" hasCustomPrompt="1"/>
          </p:nvPr>
        </p:nvSpPr>
        <p:spPr>
          <a:xfrm>
            <a:off x="6007937" y="1780707"/>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0" name="Text Placeholder 29"/>
          <p:cNvSpPr>
            <a:spLocks noGrp="1"/>
          </p:cNvSpPr>
          <p:nvPr>
            <p:ph type="body" sz="quarter" idx="30" hasCustomPrompt="1"/>
          </p:nvPr>
        </p:nvSpPr>
        <p:spPr>
          <a:xfrm>
            <a:off x="6007937" y="439847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54" name="Picture Placeholder 10"/>
          <p:cNvSpPr>
            <a:spLocks noGrp="1" noChangeAspect="1"/>
          </p:cNvSpPr>
          <p:nvPr>
            <p:ph type="pic" sz="quarter" idx="31"/>
          </p:nvPr>
        </p:nvSpPr>
        <p:spPr>
          <a:xfrm>
            <a:off x="8603806" y="3391318"/>
            <a:ext cx="2600055" cy="1957811"/>
          </a:xfrm>
          <a:prstGeom prst="ellipse">
            <a:avLst/>
          </a:prstGeom>
          <a:solidFill>
            <a:srgbClr val="7BB21B">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55" name="Text Placeholder 29"/>
          <p:cNvSpPr>
            <a:spLocks noGrp="1"/>
          </p:cNvSpPr>
          <p:nvPr>
            <p:ph type="body" sz="quarter" idx="32" hasCustomPrompt="1"/>
          </p:nvPr>
        </p:nvSpPr>
        <p:spPr>
          <a:xfrm>
            <a:off x="8603806" y="285061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6" name="Text Placeholder 29"/>
          <p:cNvSpPr>
            <a:spLocks noGrp="1"/>
          </p:cNvSpPr>
          <p:nvPr>
            <p:ph type="body" sz="quarter" idx="33" hasCustomPrompt="1"/>
          </p:nvPr>
        </p:nvSpPr>
        <p:spPr>
          <a:xfrm>
            <a:off x="8603806" y="5468385"/>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grpSp>
        <p:nvGrpSpPr>
          <p:cNvPr id="37" name="Group 36"/>
          <p:cNvGrpSpPr/>
          <p:nvPr userDrawn="1"/>
        </p:nvGrpSpPr>
        <p:grpSpPr>
          <a:xfrm>
            <a:off x="0" y="6766560"/>
            <a:ext cx="12192000" cy="91440"/>
            <a:chOff x="0" y="4480421"/>
            <a:chExt cx="12192000" cy="91440"/>
          </a:xfrm>
        </p:grpSpPr>
        <p:sp>
          <p:nvSpPr>
            <p:cNvPr id="38" name="Rectangle 3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91715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x2 pictures circle">
    <p:spTree>
      <p:nvGrpSpPr>
        <p:cNvPr id="1" name=""/>
        <p:cNvGrpSpPr/>
        <p:nvPr/>
      </p:nvGrpSpPr>
      <p:grpSpPr>
        <a:xfrm>
          <a:off x="0" y="0"/>
          <a:ext cx="0" cy="0"/>
          <a:chOff x="0" y="0"/>
          <a:chExt cx="0" cy="0"/>
        </a:xfrm>
      </p:grpSpPr>
      <p:sp>
        <p:nvSpPr>
          <p:cNvPr id="3" name="Oval 2"/>
          <p:cNvSpPr>
            <a:spLocks noChangeAspect="1"/>
          </p:cNvSpPr>
          <p:nvPr userDrawn="1"/>
        </p:nvSpPr>
        <p:spPr>
          <a:xfrm>
            <a:off x="894311" y="1825748"/>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10"/>
          <p:cNvSpPr>
            <a:spLocks noGrp="1" noChangeAspect="1"/>
          </p:cNvSpPr>
          <p:nvPr>
            <p:ph type="pic" sz="quarter" idx="14"/>
          </p:nvPr>
        </p:nvSpPr>
        <p:spPr>
          <a:xfrm>
            <a:off x="971180" y="1902617"/>
            <a:ext cx="1844841" cy="1844841"/>
          </a:xfrm>
          <a:prstGeom prst="ellipse">
            <a:avLst/>
          </a:prstGeom>
          <a:solidFill>
            <a:srgbClr val="0095CD">
              <a:alpha val="30000"/>
            </a:srgbClr>
          </a:solidFill>
          <a:ln w="57150">
            <a:noFill/>
          </a:ln>
        </p:spPr>
        <p:txBody>
          <a:bodyPr/>
          <a:lstStyle/>
          <a:p>
            <a:endParaRPr lang="en-US"/>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595152" y="144500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1" name="Oval 50"/>
          <p:cNvSpPr>
            <a:spLocks noChangeAspect="1"/>
          </p:cNvSpPr>
          <p:nvPr userDrawn="1"/>
        </p:nvSpPr>
        <p:spPr>
          <a:xfrm>
            <a:off x="8889332" y="1825748"/>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Picture Placeholder 10"/>
          <p:cNvSpPr>
            <a:spLocks noGrp="1" noChangeAspect="1"/>
          </p:cNvSpPr>
          <p:nvPr>
            <p:ph type="pic" sz="quarter" idx="19"/>
          </p:nvPr>
        </p:nvSpPr>
        <p:spPr>
          <a:xfrm>
            <a:off x="8966201" y="1902617"/>
            <a:ext cx="1844841" cy="1844841"/>
          </a:xfrm>
          <a:prstGeom prst="ellipse">
            <a:avLst/>
          </a:prstGeom>
          <a:solidFill>
            <a:srgbClr val="0095CD">
              <a:alpha val="30000"/>
            </a:srgbClr>
          </a:solidFill>
          <a:ln w="57150">
            <a:noFill/>
          </a:ln>
        </p:spPr>
        <p:txBody>
          <a:bodyPr/>
          <a:lstStyle/>
          <a:p>
            <a:endParaRPr lang="en-US"/>
          </a:p>
        </p:txBody>
      </p:sp>
      <p:sp>
        <p:nvSpPr>
          <p:cNvPr id="53" name="Text Placeholder 29"/>
          <p:cNvSpPr>
            <a:spLocks noGrp="1"/>
          </p:cNvSpPr>
          <p:nvPr>
            <p:ph type="body" sz="quarter" idx="20" hasCustomPrompt="1"/>
          </p:nvPr>
        </p:nvSpPr>
        <p:spPr>
          <a:xfrm>
            <a:off x="8590173" y="144500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7" name="Oval 56"/>
          <p:cNvSpPr>
            <a:spLocks noChangeAspect="1"/>
          </p:cNvSpPr>
          <p:nvPr userDrawn="1"/>
        </p:nvSpPr>
        <p:spPr>
          <a:xfrm>
            <a:off x="6224325" y="1825748"/>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Picture Placeholder 10"/>
          <p:cNvSpPr>
            <a:spLocks noGrp="1" noChangeAspect="1"/>
          </p:cNvSpPr>
          <p:nvPr>
            <p:ph type="pic" sz="quarter" idx="21"/>
          </p:nvPr>
        </p:nvSpPr>
        <p:spPr>
          <a:xfrm>
            <a:off x="6301194" y="1902617"/>
            <a:ext cx="1844841" cy="1844841"/>
          </a:xfrm>
          <a:prstGeom prst="ellipse">
            <a:avLst/>
          </a:prstGeom>
          <a:solidFill>
            <a:srgbClr val="0095CD">
              <a:alpha val="30000"/>
            </a:srgbClr>
          </a:solidFill>
          <a:ln w="57150">
            <a:noFill/>
          </a:ln>
        </p:spPr>
        <p:txBody>
          <a:bodyPr/>
          <a:lstStyle/>
          <a:p>
            <a:endParaRPr lang="en-US"/>
          </a:p>
        </p:txBody>
      </p:sp>
      <p:sp>
        <p:nvSpPr>
          <p:cNvPr id="59" name="Text Placeholder 29"/>
          <p:cNvSpPr>
            <a:spLocks noGrp="1"/>
          </p:cNvSpPr>
          <p:nvPr>
            <p:ph type="body" sz="quarter" idx="22" hasCustomPrompt="1"/>
          </p:nvPr>
        </p:nvSpPr>
        <p:spPr>
          <a:xfrm>
            <a:off x="5925166" y="144500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60" name="Oval 59"/>
          <p:cNvSpPr>
            <a:spLocks noChangeAspect="1"/>
          </p:cNvSpPr>
          <p:nvPr userDrawn="1"/>
        </p:nvSpPr>
        <p:spPr>
          <a:xfrm>
            <a:off x="3559318" y="1825748"/>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Picture Placeholder 10"/>
          <p:cNvSpPr>
            <a:spLocks noGrp="1" noChangeAspect="1"/>
          </p:cNvSpPr>
          <p:nvPr>
            <p:ph type="pic" sz="quarter" idx="23"/>
          </p:nvPr>
        </p:nvSpPr>
        <p:spPr>
          <a:xfrm>
            <a:off x="3636187" y="1902617"/>
            <a:ext cx="1844841" cy="1844841"/>
          </a:xfrm>
          <a:prstGeom prst="ellipse">
            <a:avLst/>
          </a:prstGeom>
          <a:solidFill>
            <a:srgbClr val="0095CD">
              <a:alpha val="30000"/>
            </a:srgbClr>
          </a:solidFill>
          <a:ln w="57150">
            <a:noFill/>
          </a:ln>
        </p:spPr>
        <p:txBody>
          <a:bodyPr/>
          <a:lstStyle/>
          <a:p>
            <a:endParaRPr lang="en-US"/>
          </a:p>
        </p:txBody>
      </p:sp>
      <p:sp>
        <p:nvSpPr>
          <p:cNvPr id="62" name="Text Placeholder 29"/>
          <p:cNvSpPr>
            <a:spLocks noGrp="1"/>
          </p:cNvSpPr>
          <p:nvPr>
            <p:ph type="body" sz="quarter" idx="24" hasCustomPrompt="1"/>
          </p:nvPr>
        </p:nvSpPr>
        <p:spPr>
          <a:xfrm>
            <a:off x="3260159" y="144500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67" name="Oval 66"/>
          <p:cNvSpPr>
            <a:spLocks noChangeAspect="1"/>
          </p:cNvSpPr>
          <p:nvPr userDrawn="1"/>
        </p:nvSpPr>
        <p:spPr>
          <a:xfrm>
            <a:off x="894311" y="4268934"/>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10"/>
          <p:cNvSpPr>
            <a:spLocks noGrp="1" noChangeAspect="1"/>
          </p:cNvSpPr>
          <p:nvPr>
            <p:ph type="pic" sz="quarter" idx="25"/>
          </p:nvPr>
        </p:nvSpPr>
        <p:spPr>
          <a:xfrm>
            <a:off x="971180" y="4345803"/>
            <a:ext cx="1844841" cy="1844841"/>
          </a:xfrm>
          <a:prstGeom prst="ellipse">
            <a:avLst/>
          </a:prstGeom>
          <a:solidFill>
            <a:srgbClr val="0095CD">
              <a:alpha val="30000"/>
            </a:srgbClr>
          </a:solidFill>
          <a:ln w="57150">
            <a:noFill/>
          </a:ln>
        </p:spPr>
        <p:txBody>
          <a:bodyPr/>
          <a:lstStyle/>
          <a:p>
            <a:endParaRPr lang="en-US"/>
          </a:p>
        </p:txBody>
      </p:sp>
      <p:sp>
        <p:nvSpPr>
          <p:cNvPr id="69" name="Text Placeholder 29"/>
          <p:cNvSpPr>
            <a:spLocks noGrp="1"/>
          </p:cNvSpPr>
          <p:nvPr>
            <p:ph type="body" sz="quarter" idx="26" hasCustomPrompt="1"/>
          </p:nvPr>
        </p:nvSpPr>
        <p:spPr>
          <a:xfrm>
            <a:off x="595152" y="388819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70" name="Oval 69"/>
          <p:cNvSpPr>
            <a:spLocks noChangeAspect="1"/>
          </p:cNvSpPr>
          <p:nvPr userDrawn="1"/>
        </p:nvSpPr>
        <p:spPr>
          <a:xfrm>
            <a:off x="8889332" y="4268934"/>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Picture Placeholder 10"/>
          <p:cNvSpPr>
            <a:spLocks noGrp="1" noChangeAspect="1"/>
          </p:cNvSpPr>
          <p:nvPr>
            <p:ph type="pic" sz="quarter" idx="27"/>
          </p:nvPr>
        </p:nvSpPr>
        <p:spPr>
          <a:xfrm>
            <a:off x="8966201" y="4345803"/>
            <a:ext cx="1844841" cy="1844841"/>
          </a:xfrm>
          <a:prstGeom prst="ellipse">
            <a:avLst/>
          </a:prstGeom>
          <a:solidFill>
            <a:srgbClr val="0095CD">
              <a:alpha val="30000"/>
            </a:srgbClr>
          </a:solidFill>
          <a:ln w="57150">
            <a:noFill/>
          </a:ln>
        </p:spPr>
        <p:txBody>
          <a:bodyPr/>
          <a:lstStyle/>
          <a:p>
            <a:endParaRPr lang="en-US"/>
          </a:p>
        </p:txBody>
      </p:sp>
      <p:sp>
        <p:nvSpPr>
          <p:cNvPr id="72" name="Text Placeholder 29"/>
          <p:cNvSpPr>
            <a:spLocks noGrp="1"/>
          </p:cNvSpPr>
          <p:nvPr>
            <p:ph type="body" sz="quarter" idx="28" hasCustomPrompt="1"/>
          </p:nvPr>
        </p:nvSpPr>
        <p:spPr>
          <a:xfrm>
            <a:off x="8590173" y="388819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73" name="Oval 72"/>
          <p:cNvSpPr>
            <a:spLocks noChangeAspect="1"/>
          </p:cNvSpPr>
          <p:nvPr userDrawn="1"/>
        </p:nvSpPr>
        <p:spPr>
          <a:xfrm>
            <a:off x="6224325" y="4268934"/>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Picture Placeholder 10"/>
          <p:cNvSpPr>
            <a:spLocks noGrp="1" noChangeAspect="1"/>
          </p:cNvSpPr>
          <p:nvPr>
            <p:ph type="pic" sz="quarter" idx="29"/>
          </p:nvPr>
        </p:nvSpPr>
        <p:spPr>
          <a:xfrm>
            <a:off x="6301194" y="4345803"/>
            <a:ext cx="1844841" cy="1844841"/>
          </a:xfrm>
          <a:prstGeom prst="ellipse">
            <a:avLst/>
          </a:prstGeom>
          <a:solidFill>
            <a:srgbClr val="0095CD">
              <a:alpha val="30000"/>
            </a:srgbClr>
          </a:solidFill>
          <a:ln w="57150">
            <a:noFill/>
          </a:ln>
        </p:spPr>
        <p:txBody>
          <a:bodyPr/>
          <a:lstStyle/>
          <a:p>
            <a:endParaRPr lang="en-US"/>
          </a:p>
        </p:txBody>
      </p:sp>
      <p:sp>
        <p:nvSpPr>
          <p:cNvPr id="75" name="Text Placeholder 29"/>
          <p:cNvSpPr>
            <a:spLocks noGrp="1"/>
          </p:cNvSpPr>
          <p:nvPr>
            <p:ph type="body" sz="quarter" idx="30" hasCustomPrompt="1"/>
          </p:nvPr>
        </p:nvSpPr>
        <p:spPr>
          <a:xfrm>
            <a:off x="5925166" y="388819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76" name="Oval 75"/>
          <p:cNvSpPr>
            <a:spLocks noChangeAspect="1"/>
          </p:cNvSpPr>
          <p:nvPr userDrawn="1"/>
        </p:nvSpPr>
        <p:spPr>
          <a:xfrm>
            <a:off x="3559318" y="4268934"/>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Picture Placeholder 10"/>
          <p:cNvSpPr>
            <a:spLocks noGrp="1" noChangeAspect="1"/>
          </p:cNvSpPr>
          <p:nvPr>
            <p:ph type="pic" sz="quarter" idx="31"/>
          </p:nvPr>
        </p:nvSpPr>
        <p:spPr>
          <a:xfrm>
            <a:off x="3636187" y="4345803"/>
            <a:ext cx="1844841" cy="1844841"/>
          </a:xfrm>
          <a:prstGeom prst="ellipse">
            <a:avLst/>
          </a:prstGeom>
          <a:solidFill>
            <a:srgbClr val="0095CD">
              <a:alpha val="30000"/>
            </a:srgbClr>
          </a:solidFill>
          <a:ln w="57150">
            <a:noFill/>
          </a:ln>
        </p:spPr>
        <p:txBody>
          <a:bodyPr/>
          <a:lstStyle/>
          <a:p>
            <a:endParaRPr lang="en-US"/>
          </a:p>
        </p:txBody>
      </p:sp>
      <p:sp>
        <p:nvSpPr>
          <p:cNvPr id="78" name="Text Placeholder 29"/>
          <p:cNvSpPr>
            <a:spLocks noGrp="1"/>
          </p:cNvSpPr>
          <p:nvPr>
            <p:ph type="body" sz="quarter" idx="32" hasCustomPrompt="1"/>
          </p:nvPr>
        </p:nvSpPr>
        <p:spPr>
          <a:xfrm>
            <a:off x="3260159" y="388819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grpSp>
        <p:nvGrpSpPr>
          <p:cNvPr id="37" name="Group 36"/>
          <p:cNvGrpSpPr/>
          <p:nvPr userDrawn="1"/>
        </p:nvGrpSpPr>
        <p:grpSpPr>
          <a:xfrm>
            <a:off x="0" y="6766560"/>
            <a:ext cx="12192000" cy="91440"/>
            <a:chOff x="0" y="4480421"/>
            <a:chExt cx="12192000" cy="91440"/>
          </a:xfrm>
        </p:grpSpPr>
        <p:sp>
          <p:nvSpPr>
            <p:cNvPr id="38" name="Rectangle 3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685574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pictures title and desc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1425680"/>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3316627" y="1425680"/>
            <a:ext cx="2600055" cy="1957811"/>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1425679"/>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9240330" y="1425678"/>
            <a:ext cx="2600055" cy="1957811"/>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33814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3316627" y="3381481"/>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33814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9240330" y="3381479"/>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351493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3316627" y="351493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6278479" y="351493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4" name="Text Placeholder 29"/>
          <p:cNvSpPr>
            <a:spLocks noGrp="1"/>
          </p:cNvSpPr>
          <p:nvPr>
            <p:ph type="body" sz="quarter" idx="21" hasCustomPrompt="1"/>
          </p:nvPr>
        </p:nvSpPr>
        <p:spPr>
          <a:xfrm>
            <a:off x="9240330" y="351493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3912557"/>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3316627" y="3912557"/>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7" name="Text Placeholder 29"/>
          <p:cNvSpPr>
            <a:spLocks noGrp="1"/>
          </p:cNvSpPr>
          <p:nvPr>
            <p:ph type="body" sz="quarter" idx="24" hasCustomPrompt="1"/>
          </p:nvPr>
        </p:nvSpPr>
        <p:spPr>
          <a:xfrm>
            <a:off x="6278479" y="3912557"/>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8" name="Text Placeholder 29"/>
          <p:cNvSpPr>
            <a:spLocks noGrp="1"/>
          </p:cNvSpPr>
          <p:nvPr>
            <p:ph type="body" sz="quarter" idx="25" hasCustomPrompt="1"/>
          </p:nvPr>
        </p:nvSpPr>
        <p:spPr>
          <a:xfrm>
            <a:off x="9240330" y="3912557"/>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29" name="Text Placeholder 29"/>
          <p:cNvSpPr>
            <a:spLocks noGrp="1"/>
          </p:cNvSpPr>
          <p:nvPr>
            <p:ph type="body" sz="quarter" idx="26" hasCustomPrompt="1"/>
          </p:nvPr>
        </p:nvSpPr>
        <p:spPr>
          <a:xfrm>
            <a:off x="354775"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3314870"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Text Placeholder 29"/>
          <p:cNvSpPr>
            <a:spLocks noGrp="1"/>
          </p:cNvSpPr>
          <p:nvPr>
            <p:ph type="body" sz="quarter" idx="28" hasCustomPrompt="1"/>
          </p:nvPr>
        </p:nvSpPr>
        <p:spPr>
          <a:xfrm>
            <a:off x="6274965"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9235060"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753395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pictures and skill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1425680"/>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9" name="Text Placeholder 29"/>
          <p:cNvSpPr>
            <a:spLocks noGrp="1"/>
          </p:cNvSpPr>
          <p:nvPr>
            <p:ph type="body" sz="quarter" idx="26" hasCustomPrompt="1"/>
          </p:nvPr>
        </p:nvSpPr>
        <p:spPr>
          <a:xfrm>
            <a:off x="351616" y="3483798"/>
            <a:ext cx="4684076" cy="816743"/>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 name="TextBox 2"/>
          <p:cNvSpPr txBox="1"/>
          <p:nvPr userDrawn="1"/>
        </p:nvSpPr>
        <p:spPr>
          <a:xfrm>
            <a:off x="370264" y="4416650"/>
            <a:ext cx="941283" cy="492443"/>
          </a:xfrm>
          <a:prstGeom prst="rect">
            <a:avLst/>
          </a:prstGeom>
          <a:noFill/>
        </p:spPr>
        <p:txBody>
          <a:bodyPr wrap="none" rtlCol="0">
            <a:spAutoFit/>
          </a:bodyPr>
          <a:lstStyle/>
          <a:p>
            <a:r>
              <a:rPr lang="en-US" sz="2600"/>
              <a:t>Skills:</a:t>
            </a:r>
          </a:p>
        </p:txBody>
      </p:sp>
      <p:sp>
        <p:nvSpPr>
          <p:cNvPr id="85" name="Text Placeholder 29"/>
          <p:cNvSpPr>
            <a:spLocks noGrp="1"/>
          </p:cNvSpPr>
          <p:nvPr>
            <p:ph type="body" sz="quarter" idx="18" hasCustomPrompt="1"/>
          </p:nvPr>
        </p:nvSpPr>
        <p:spPr>
          <a:xfrm>
            <a:off x="2439924" y="1722197"/>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a:t>Name Here</a:t>
            </a:r>
          </a:p>
        </p:txBody>
      </p:sp>
      <p:sp>
        <p:nvSpPr>
          <p:cNvPr id="86" name="Text Placeholder 29"/>
          <p:cNvSpPr>
            <a:spLocks noGrp="1"/>
          </p:cNvSpPr>
          <p:nvPr>
            <p:ph type="body" sz="quarter" idx="22" hasCustomPrompt="1"/>
          </p:nvPr>
        </p:nvSpPr>
        <p:spPr>
          <a:xfrm>
            <a:off x="2439924" y="2313821"/>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a:t>Job Title Here</a:t>
            </a:r>
          </a:p>
        </p:txBody>
      </p:sp>
      <p:sp>
        <p:nvSpPr>
          <p:cNvPr id="87" name="Text Placeholder 29"/>
          <p:cNvSpPr>
            <a:spLocks noGrp="1"/>
          </p:cNvSpPr>
          <p:nvPr>
            <p:ph type="body" sz="quarter" idx="27" hasCustomPrompt="1"/>
          </p:nvPr>
        </p:nvSpPr>
        <p:spPr>
          <a:xfrm>
            <a:off x="2948511" y="2868500"/>
            <a:ext cx="2087181" cy="431800"/>
          </a:xfrm>
          <a:noFill/>
        </p:spPr>
        <p:txBody>
          <a:bodyPr anchor="ctr">
            <a:normAutofit/>
          </a:bodyPr>
          <a:lstStyle>
            <a:lvl1pPr marL="0" indent="0" algn="r">
              <a:buNone/>
              <a:defRPr sz="1400" u="sng">
                <a:solidFill>
                  <a:srgbClr val="8C9CA6"/>
                </a:solidFill>
              </a:defRPr>
            </a:lvl1pPr>
          </a:lstStyle>
          <a:p>
            <a:pPr lvl="0"/>
            <a:r>
              <a:rPr lang="en-US"/>
              <a:t>Email here</a:t>
            </a:r>
          </a:p>
        </p:txBody>
      </p:sp>
      <p:sp>
        <p:nvSpPr>
          <p:cNvPr id="88" name="Picture Placeholder 10"/>
          <p:cNvSpPr>
            <a:spLocks noGrp="1" noChangeAspect="1"/>
          </p:cNvSpPr>
          <p:nvPr>
            <p:ph type="pic" sz="quarter" idx="28"/>
          </p:nvPr>
        </p:nvSpPr>
        <p:spPr>
          <a:xfrm>
            <a:off x="6893513" y="1425678"/>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89" name="Text Placeholder 29"/>
          <p:cNvSpPr>
            <a:spLocks noGrp="1"/>
          </p:cNvSpPr>
          <p:nvPr>
            <p:ph type="body" sz="quarter" idx="29" hasCustomPrompt="1"/>
          </p:nvPr>
        </p:nvSpPr>
        <p:spPr>
          <a:xfrm>
            <a:off x="6890354" y="3483796"/>
            <a:ext cx="4684076" cy="816743"/>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103" name="TextBox 102"/>
          <p:cNvSpPr txBox="1"/>
          <p:nvPr userDrawn="1"/>
        </p:nvSpPr>
        <p:spPr>
          <a:xfrm>
            <a:off x="6909002" y="4416648"/>
            <a:ext cx="941283" cy="492443"/>
          </a:xfrm>
          <a:prstGeom prst="rect">
            <a:avLst/>
          </a:prstGeom>
          <a:noFill/>
        </p:spPr>
        <p:txBody>
          <a:bodyPr wrap="none" rtlCol="0">
            <a:spAutoFit/>
          </a:bodyPr>
          <a:lstStyle/>
          <a:p>
            <a:r>
              <a:rPr lang="en-US" sz="2600"/>
              <a:t>Skills:</a:t>
            </a:r>
          </a:p>
        </p:txBody>
      </p:sp>
      <p:sp>
        <p:nvSpPr>
          <p:cNvPr id="104" name="Text Placeholder 29"/>
          <p:cNvSpPr>
            <a:spLocks noGrp="1"/>
          </p:cNvSpPr>
          <p:nvPr>
            <p:ph type="body" sz="quarter" idx="30" hasCustomPrompt="1"/>
          </p:nvPr>
        </p:nvSpPr>
        <p:spPr>
          <a:xfrm>
            <a:off x="8978662" y="1722195"/>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a:t>Name Here</a:t>
            </a:r>
          </a:p>
        </p:txBody>
      </p:sp>
      <p:sp>
        <p:nvSpPr>
          <p:cNvPr id="105" name="Text Placeholder 29"/>
          <p:cNvSpPr>
            <a:spLocks noGrp="1"/>
          </p:cNvSpPr>
          <p:nvPr>
            <p:ph type="body" sz="quarter" idx="31" hasCustomPrompt="1"/>
          </p:nvPr>
        </p:nvSpPr>
        <p:spPr>
          <a:xfrm>
            <a:off x="8978662" y="2313819"/>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a:t>Job Title Here</a:t>
            </a:r>
          </a:p>
        </p:txBody>
      </p:sp>
      <p:sp>
        <p:nvSpPr>
          <p:cNvPr id="106" name="Text Placeholder 29"/>
          <p:cNvSpPr>
            <a:spLocks noGrp="1"/>
          </p:cNvSpPr>
          <p:nvPr>
            <p:ph type="body" sz="quarter" idx="32" hasCustomPrompt="1"/>
          </p:nvPr>
        </p:nvSpPr>
        <p:spPr>
          <a:xfrm>
            <a:off x="9487249" y="2868498"/>
            <a:ext cx="2087181" cy="431800"/>
          </a:xfrm>
          <a:noFill/>
        </p:spPr>
        <p:txBody>
          <a:bodyPr anchor="ctr">
            <a:normAutofit/>
          </a:bodyPr>
          <a:lstStyle>
            <a:lvl1pPr marL="0" indent="0" algn="r">
              <a:buNone/>
              <a:defRPr sz="1400" u="sng">
                <a:solidFill>
                  <a:srgbClr val="8C9CA6"/>
                </a:solidFill>
              </a:defRPr>
            </a:lvl1pPr>
          </a:lstStyle>
          <a:p>
            <a:pPr lvl="0"/>
            <a:r>
              <a:rPr lang="en-US"/>
              <a:t>Email here</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84849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 pictur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1595448"/>
            <a:ext cx="4458968" cy="335755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6160008" y="1589181"/>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929496"/>
            <a:ext cx="4462272"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6160007" y="3072692"/>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5198839"/>
            <a:ext cx="4462272" cy="431800"/>
          </a:xfrm>
        </p:spPr>
        <p:txBody>
          <a:bodyPr anchor="ctr">
            <a:normAutofit/>
          </a:bodyPr>
          <a:lstStyle>
            <a:lvl1pPr marL="0" indent="0" algn="ctr">
              <a:buNone/>
              <a:defRPr sz="320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6160007" y="3168050"/>
            <a:ext cx="1993392" cy="438750"/>
          </a:xfrm>
        </p:spPr>
        <p:txBody>
          <a:bodyPr anchor="ctr">
            <a:normAutofit/>
          </a:bodyPr>
          <a:lstStyle>
            <a:lvl1pPr marL="0" indent="0" algn="ctr">
              <a:buNone/>
              <a:defRPr sz="20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5596457"/>
            <a:ext cx="4462272" cy="431800"/>
          </a:xfrm>
        </p:spPr>
        <p:txBody>
          <a:bodyPr anchor="ctr">
            <a:noAutofit/>
          </a:bodyPr>
          <a:lstStyle>
            <a:lvl1pPr marL="0" indent="0" algn="ctr">
              <a:buNone/>
              <a:defRPr sz="280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6160007" y="3476507"/>
            <a:ext cx="1993392" cy="431800"/>
          </a:xfrm>
        </p:spPr>
        <p:txBody>
          <a:bodyPr anchor="ctr">
            <a:normAutofit/>
          </a:bodyPr>
          <a:lstStyle>
            <a:lvl1pPr marL="0" indent="0" algn="ctr">
              <a:buNone/>
              <a:defRPr sz="1600">
                <a:solidFill>
                  <a:srgbClr val="8C9CA6"/>
                </a:solidFill>
              </a:defRPr>
            </a:lvl1pPr>
          </a:lstStyle>
          <a:p>
            <a:pPr lvl="0"/>
            <a:r>
              <a:rPr lang="en-US"/>
              <a:t>Job Title Here</a:t>
            </a:r>
          </a:p>
        </p:txBody>
      </p:sp>
      <p:sp>
        <p:nvSpPr>
          <p:cNvPr id="45" name="Picture Placeholder 10"/>
          <p:cNvSpPr>
            <a:spLocks noGrp="1" noChangeAspect="1"/>
          </p:cNvSpPr>
          <p:nvPr>
            <p:ph type="pic" sz="quarter" idx="24"/>
          </p:nvPr>
        </p:nvSpPr>
        <p:spPr>
          <a:xfrm>
            <a:off x="6155540" y="4027646"/>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46" name="Rectangle 45"/>
          <p:cNvSpPr/>
          <p:nvPr userDrawn="1"/>
        </p:nvSpPr>
        <p:spPr>
          <a:xfrm>
            <a:off x="6155539" y="5511157"/>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7" name="Text Placeholder 29"/>
          <p:cNvSpPr>
            <a:spLocks noGrp="1"/>
          </p:cNvSpPr>
          <p:nvPr>
            <p:ph type="body" sz="quarter" idx="25" hasCustomPrompt="1"/>
          </p:nvPr>
        </p:nvSpPr>
        <p:spPr>
          <a:xfrm>
            <a:off x="6155539" y="5606515"/>
            <a:ext cx="1993392" cy="438750"/>
          </a:xfrm>
        </p:spPr>
        <p:txBody>
          <a:bodyPr anchor="ctr">
            <a:normAutofit/>
          </a:bodyPr>
          <a:lstStyle>
            <a:lvl1pPr marL="0" indent="0" algn="ctr">
              <a:buNone/>
              <a:defRPr sz="2000">
                <a:solidFill>
                  <a:srgbClr val="324D5E"/>
                </a:solidFill>
              </a:defRPr>
            </a:lvl1pPr>
          </a:lstStyle>
          <a:p>
            <a:pPr lvl="0"/>
            <a:r>
              <a:rPr lang="en-US"/>
              <a:t>Name Here</a:t>
            </a:r>
          </a:p>
        </p:txBody>
      </p:sp>
      <p:sp>
        <p:nvSpPr>
          <p:cNvPr id="48" name="Text Placeholder 29"/>
          <p:cNvSpPr>
            <a:spLocks noGrp="1"/>
          </p:cNvSpPr>
          <p:nvPr>
            <p:ph type="body" sz="quarter" idx="26" hasCustomPrompt="1"/>
          </p:nvPr>
        </p:nvSpPr>
        <p:spPr>
          <a:xfrm>
            <a:off x="6155539" y="5914972"/>
            <a:ext cx="1993392" cy="431800"/>
          </a:xfrm>
        </p:spPr>
        <p:txBody>
          <a:bodyPr anchor="ctr">
            <a:normAutofit/>
          </a:bodyPr>
          <a:lstStyle>
            <a:lvl1pPr marL="0" indent="0" algn="ctr">
              <a:buNone/>
              <a:defRPr sz="1600">
                <a:solidFill>
                  <a:srgbClr val="8C9CA6"/>
                </a:solidFill>
              </a:defRPr>
            </a:lvl1pPr>
          </a:lstStyle>
          <a:p>
            <a:pPr lvl="0"/>
            <a:r>
              <a:rPr lang="en-US"/>
              <a:t>Job Title Here</a:t>
            </a:r>
          </a:p>
        </p:txBody>
      </p:sp>
      <p:sp>
        <p:nvSpPr>
          <p:cNvPr id="49" name="Picture Placeholder 10"/>
          <p:cNvSpPr>
            <a:spLocks noGrp="1" noChangeAspect="1"/>
          </p:cNvSpPr>
          <p:nvPr>
            <p:ph type="pic" sz="quarter" idx="27"/>
          </p:nvPr>
        </p:nvSpPr>
        <p:spPr>
          <a:xfrm>
            <a:off x="9360408" y="1589181"/>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0" name="Rectangle 49"/>
          <p:cNvSpPr/>
          <p:nvPr userDrawn="1"/>
        </p:nvSpPr>
        <p:spPr>
          <a:xfrm>
            <a:off x="9360407" y="3072692"/>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1" name="Text Placeholder 29"/>
          <p:cNvSpPr>
            <a:spLocks noGrp="1"/>
          </p:cNvSpPr>
          <p:nvPr>
            <p:ph type="body" sz="quarter" idx="28" hasCustomPrompt="1"/>
          </p:nvPr>
        </p:nvSpPr>
        <p:spPr>
          <a:xfrm>
            <a:off x="9360407" y="3168050"/>
            <a:ext cx="1993392" cy="438750"/>
          </a:xfrm>
        </p:spPr>
        <p:txBody>
          <a:bodyPr anchor="ctr">
            <a:normAutofit/>
          </a:bodyPr>
          <a:lstStyle>
            <a:lvl1pPr marL="0" indent="0" algn="ctr">
              <a:buNone/>
              <a:defRPr sz="2000">
                <a:solidFill>
                  <a:srgbClr val="324D5E"/>
                </a:solidFill>
              </a:defRPr>
            </a:lvl1pPr>
          </a:lstStyle>
          <a:p>
            <a:pPr lvl="0"/>
            <a:r>
              <a:rPr lang="en-US"/>
              <a:t>Name Here</a:t>
            </a:r>
          </a:p>
        </p:txBody>
      </p:sp>
      <p:sp>
        <p:nvSpPr>
          <p:cNvPr id="52" name="Text Placeholder 29"/>
          <p:cNvSpPr>
            <a:spLocks noGrp="1"/>
          </p:cNvSpPr>
          <p:nvPr>
            <p:ph type="body" sz="quarter" idx="29" hasCustomPrompt="1"/>
          </p:nvPr>
        </p:nvSpPr>
        <p:spPr>
          <a:xfrm>
            <a:off x="9360407" y="3476507"/>
            <a:ext cx="1993392" cy="431800"/>
          </a:xfrm>
        </p:spPr>
        <p:txBody>
          <a:bodyPr anchor="ctr">
            <a:normAutofit/>
          </a:bodyPr>
          <a:lstStyle>
            <a:lvl1pPr marL="0" indent="0" algn="ctr">
              <a:buNone/>
              <a:defRPr sz="1600">
                <a:solidFill>
                  <a:srgbClr val="8C9CA6"/>
                </a:solidFill>
              </a:defRPr>
            </a:lvl1pPr>
          </a:lstStyle>
          <a:p>
            <a:pPr lvl="0"/>
            <a:r>
              <a:rPr lang="en-US"/>
              <a:t>Job Title Here</a:t>
            </a:r>
          </a:p>
        </p:txBody>
      </p:sp>
      <p:sp>
        <p:nvSpPr>
          <p:cNvPr id="53" name="Picture Placeholder 10"/>
          <p:cNvSpPr>
            <a:spLocks noGrp="1" noChangeAspect="1"/>
          </p:cNvSpPr>
          <p:nvPr>
            <p:ph type="pic" sz="quarter" idx="30"/>
          </p:nvPr>
        </p:nvSpPr>
        <p:spPr>
          <a:xfrm>
            <a:off x="9355940" y="4027646"/>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9355939" y="5511157"/>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5" name="Text Placeholder 29"/>
          <p:cNvSpPr>
            <a:spLocks noGrp="1"/>
          </p:cNvSpPr>
          <p:nvPr>
            <p:ph type="body" sz="quarter" idx="31" hasCustomPrompt="1"/>
          </p:nvPr>
        </p:nvSpPr>
        <p:spPr>
          <a:xfrm>
            <a:off x="9355939" y="5606515"/>
            <a:ext cx="1993392" cy="438750"/>
          </a:xfrm>
        </p:spPr>
        <p:txBody>
          <a:bodyPr anchor="ctr">
            <a:normAutofit/>
          </a:bodyPr>
          <a:lstStyle>
            <a:lvl1pPr marL="0" indent="0" algn="ctr">
              <a:buNone/>
              <a:defRPr sz="2000">
                <a:solidFill>
                  <a:srgbClr val="324D5E"/>
                </a:solidFill>
              </a:defRPr>
            </a:lvl1pPr>
          </a:lstStyle>
          <a:p>
            <a:pPr lvl="0"/>
            <a:r>
              <a:rPr lang="en-US"/>
              <a:t>Name Here</a:t>
            </a:r>
          </a:p>
        </p:txBody>
      </p:sp>
      <p:sp>
        <p:nvSpPr>
          <p:cNvPr id="56" name="Text Placeholder 29"/>
          <p:cNvSpPr>
            <a:spLocks noGrp="1"/>
          </p:cNvSpPr>
          <p:nvPr>
            <p:ph type="body" sz="quarter" idx="32" hasCustomPrompt="1"/>
          </p:nvPr>
        </p:nvSpPr>
        <p:spPr>
          <a:xfrm>
            <a:off x="9355939" y="5914972"/>
            <a:ext cx="1993392" cy="431800"/>
          </a:xfrm>
        </p:spPr>
        <p:txBody>
          <a:bodyPr anchor="ctr">
            <a:normAutofit/>
          </a:bodyPr>
          <a:lstStyle>
            <a:lvl1pPr marL="0" indent="0" algn="ctr">
              <a:buNone/>
              <a:defRPr sz="1600">
                <a:solidFill>
                  <a:srgbClr val="8C9CA6"/>
                </a:solidFill>
              </a:defRPr>
            </a:lvl1pPr>
          </a:lstStyle>
          <a:p>
            <a:pPr lvl="0"/>
            <a:r>
              <a:rPr lang="en-US"/>
              <a:t>Job Title Here</a:t>
            </a:r>
          </a:p>
        </p:txBody>
      </p:sp>
      <p:grpSp>
        <p:nvGrpSpPr>
          <p:cNvPr id="33" name="Group 32"/>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401144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pictures and quot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2236041"/>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2236040"/>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191842"/>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4191841"/>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4325300"/>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6278479" y="4325300"/>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4799118"/>
            <a:ext cx="2596896" cy="431800"/>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rgbClr val="8C9CA6"/>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Job Title Here</a:t>
            </a:r>
          </a:p>
        </p:txBody>
      </p:sp>
      <p:sp>
        <p:nvSpPr>
          <p:cNvPr id="37" name="Text Placeholder 29"/>
          <p:cNvSpPr>
            <a:spLocks noGrp="1"/>
          </p:cNvSpPr>
          <p:nvPr>
            <p:ph type="body" sz="quarter" idx="24" hasCustomPrompt="1"/>
          </p:nvPr>
        </p:nvSpPr>
        <p:spPr>
          <a:xfrm>
            <a:off x="6278479" y="4799118"/>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1" name="Text Placeholder 29"/>
          <p:cNvSpPr>
            <a:spLocks noGrp="1"/>
          </p:cNvSpPr>
          <p:nvPr>
            <p:ph type="body" sz="quarter" idx="27" hasCustomPrompt="1"/>
          </p:nvPr>
        </p:nvSpPr>
        <p:spPr>
          <a:xfrm>
            <a:off x="3314870" y="2368596"/>
            <a:ext cx="2596896" cy="2862322"/>
          </a:xfrm>
        </p:spPr>
        <p:txBody>
          <a:bodyPr anchor="ctr">
            <a:spAutoFit/>
          </a:bodyPr>
          <a:lstStyle>
            <a:lvl1pPr marL="0" indent="457200" algn="just">
              <a:buNone/>
              <a:defRPr sz="2000">
                <a:solidFill>
                  <a:srgbClr val="324D5E"/>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 name="TextBox 2"/>
          <p:cNvSpPr txBox="1"/>
          <p:nvPr userDrawn="1"/>
        </p:nvSpPr>
        <p:spPr>
          <a:xfrm>
            <a:off x="3000251" y="1746844"/>
            <a:ext cx="825867" cy="1862048"/>
          </a:xfrm>
          <a:prstGeom prst="rect">
            <a:avLst/>
          </a:prstGeom>
          <a:noFill/>
        </p:spPr>
        <p:txBody>
          <a:bodyPr wrap="none" rtlCol="0">
            <a:spAutoFit/>
          </a:bodyPr>
          <a:lstStyle/>
          <a:p>
            <a:r>
              <a:rPr lang="en-US" sz="11500" b="1">
                <a:solidFill>
                  <a:srgbClr val="8C9CA6"/>
                </a:solidFill>
              </a:rPr>
              <a:t>“</a:t>
            </a:r>
          </a:p>
        </p:txBody>
      </p:sp>
      <p:sp>
        <p:nvSpPr>
          <p:cNvPr id="41" name="TextBox 40"/>
          <p:cNvSpPr txBox="1"/>
          <p:nvPr userDrawn="1"/>
        </p:nvSpPr>
        <p:spPr>
          <a:xfrm>
            <a:off x="8926209" y="1746844"/>
            <a:ext cx="825867" cy="1862048"/>
          </a:xfrm>
          <a:prstGeom prst="rect">
            <a:avLst/>
          </a:prstGeom>
          <a:noFill/>
        </p:spPr>
        <p:txBody>
          <a:bodyPr wrap="none" rtlCol="0">
            <a:spAutoFit/>
          </a:bodyPr>
          <a:lstStyle/>
          <a:p>
            <a:r>
              <a:rPr lang="en-US" sz="11500" b="1">
                <a:solidFill>
                  <a:srgbClr val="8C9CA6"/>
                </a:solidFill>
              </a:rPr>
              <a:t>“</a:t>
            </a:r>
          </a:p>
        </p:txBody>
      </p:sp>
      <p:sp>
        <p:nvSpPr>
          <p:cNvPr id="42" name="TextBox 41"/>
          <p:cNvSpPr txBox="1"/>
          <p:nvPr userDrawn="1"/>
        </p:nvSpPr>
        <p:spPr>
          <a:xfrm>
            <a:off x="11353800" y="4650409"/>
            <a:ext cx="825867" cy="1862048"/>
          </a:xfrm>
          <a:prstGeom prst="rect">
            <a:avLst/>
          </a:prstGeom>
          <a:noFill/>
        </p:spPr>
        <p:txBody>
          <a:bodyPr wrap="none" rtlCol="0">
            <a:spAutoFit/>
          </a:bodyPr>
          <a:lstStyle/>
          <a:p>
            <a:r>
              <a:rPr lang="en-US" sz="11500" b="1">
                <a:solidFill>
                  <a:srgbClr val="8C9CA6"/>
                </a:solidFill>
              </a:rPr>
              <a:t>”</a:t>
            </a:r>
          </a:p>
        </p:txBody>
      </p:sp>
      <p:sp>
        <p:nvSpPr>
          <p:cNvPr id="43" name="TextBox 42"/>
          <p:cNvSpPr txBox="1"/>
          <p:nvPr userDrawn="1"/>
        </p:nvSpPr>
        <p:spPr>
          <a:xfrm>
            <a:off x="5447574" y="4650409"/>
            <a:ext cx="825867" cy="1862048"/>
          </a:xfrm>
          <a:prstGeom prst="rect">
            <a:avLst/>
          </a:prstGeom>
          <a:noFill/>
        </p:spPr>
        <p:txBody>
          <a:bodyPr wrap="none" rtlCol="0">
            <a:spAutoFit/>
          </a:bodyPr>
          <a:lstStyle/>
          <a:p>
            <a:r>
              <a:rPr lang="en-US" sz="11500" b="1">
                <a:solidFill>
                  <a:srgbClr val="8C9CA6"/>
                </a:solidFill>
              </a:rPr>
              <a:t>”</a:t>
            </a:r>
          </a:p>
        </p:txBody>
      </p:sp>
      <p:sp>
        <p:nvSpPr>
          <p:cNvPr id="22" name="Text Placeholder 21"/>
          <p:cNvSpPr>
            <a:spLocks noGrp="1"/>
          </p:cNvSpPr>
          <p:nvPr>
            <p:ph type="body" sz="quarter" idx="31" hasCustomPrompt="1"/>
          </p:nvPr>
        </p:nvSpPr>
        <p:spPr>
          <a:xfrm>
            <a:off x="9235060" y="2368846"/>
            <a:ext cx="2596896" cy="2862072"/>
          </a:xfrm>
        </p:spPr>
        <p:txBody>
          <a:bodyPr vert="horz" lIns="91440" tIns="45720" rIns="91440" bIns="45720" rtlCol="0">
            <a:spAutoFit/>
          </a:bodyPr>
          <a:lstStyle>
            <a:lvl1pPr marL="0" indent="457200" algn="just">
              <a:buNone/>
              <a:defRPr lang="en-US" sz="2000" smtClean="0">
                <a:solidFill>
                  <a:srgbClr val="324D5E"/>
                </a:solidFill>
              </a:defRPr>
            </a:lvl1pPr>
            <a:lvl2pPr>
              <a:defRPr lang="en-US" smtClean="0"/>
            </a:lvl2pPr>
            <a:lvl3pPr>
              <a:defRPr lang="en-US" smtClean="0"/>
            </a:lvl3pPr>
            <a:lvl4pPr>
              <a:defRPr lang="en-US" smtClean="0"/>
            </a:lvl4pPr>
            <a:lvl5pPr>
              <a:defRPr lang="en-US"/>
            </a:lvl5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27" name="Group 26"/>
          <p:cNvGrpSpPr/>
          <p:nvPr userDrawn="1"/>
        </p:nvGrpSpPr>
        <p:grpSpPr>
          <a:xfrm>
            <a:off x="0" y="6766560"/>
            <a:ext cx="12192000" cy="91440"/>
            <a:chOff x="0" y="4480421"/>
            <a:chExt cx="12192000" cy="91440"/>
          </a:xfrm>
        </p:grpSpPr>
        <p:sp>
          <p:nvSpPr>
            <p:cNvPr id="28" name="Rectangle 2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74842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pictures and title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10896" y="1425680"/>
            <a:ext cx="2120775" cy="1596919"/>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10896" y="3012586"/>
            <a:ext cx="2121408"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10896" y="3274338"/>
            <a:ext cx="2121408" cy="311784"/>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10896" y="3605133"/>
            <a:ext cx="2121408" cy="311784"/>
          </a:xfrm>
        </p:spPr>
        <p:txBody>
          <a:bodyPr anchor="t">
            <a:normAutofit/>
          </a:bodyPr>
          <a:lstStyle>
            <a:lvl1pPr marL="0" indent="0" algn="ctr">
              <a:buNone/>
              <a:defRPr sz="1800">
                <a:solidFill>
                  <a:srgbClr val="8C9CA6"/>
                </a:solidFill>
              </a:defRPr>
            </a:lvl1pPr>
          </a:lstStyle>
          <a:p>
            <a:pPr lvl="0"/>
            <a:r>
              <a:rPr lang="en-US"/>
              <a:t>Job Title Here</a:t>
            </a:r>
          </a:p>
        </p:txBody>
      </p:sp>
      <p:sp>
        <p:nvSpPr>
          <p:cNvPr id="53" name="Picture Placeholder 10"/>
          <p:cNvSpPr>
            <a:spLocks noGrp="1" noChangeAspect="1"/>
          </p:cNvSpPr>
          <p:nvPr>
            <p:ph type="pic" sz="quarter" idx="23"/>
          </p:nvPr>
        </p:nvSpPr>
        <p:spPr>
          <a:xfrm>
            <a:off x="3460496" y="3274113"/>
            <a:ext cx="2120775" cy="1596919"/>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3460496" y="4861019"/>
            <a:ext cx="2121408"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5" name="Text Placeholder 29"/>
          <p:cNvSpPr>
            <a:spLocks noGrp="1"/>
          </p:cNvSpPr>
          <p:nvPr>
            <p:ph type="body" sz="quarter" idx="24" hasCustomPrompt="1"/>
          </p:nvPr>
        </p:nvSpPr>
        <p:spPr>
          <a:xfrm>
            <a:off x="3460496" y="5122771"/>
            <a:ext cx="2121408" cy="311784"/>
          </a:xfrm>
        </p:spPr>
        <p:txBody>
          <a:bodyPr anchor="ctr">
            <a:normAutofit/>
          </a:bodyPr>
          <a:lstStyle>
            <a:lvl1pPr marL="0" indent="0" algn="ctr">
              <a:buNone/>
              <a:defRPr sz="2200">
                <a:solidFill>
                  <a:srgbClr val="324D5E"/>
                </a:solidFill>
              </a:defRPr>
            </a:lvl1pPr>
          </a:lstStyle>
          <a:p>
            <a:pPr lvl="0"/>
            <a:r>
              <a:rPr lang="en-US"/>
              <a:t>Name Here</a:t>
            </a:r>
          </a:p>
        </p:txBody>
      </p:sp>
      <p:sp>
        <p:nvSpPr>
          <p:cNvPr id="56" name="Text Placeholder 29"/>
          <p:cNvSpPr>
            <a:spLocks noGrp="1"/>
          </p:cNvSpPr>
          <p:nvPr>
            <p:ph type="body" sz="quarter" idx="25" hasCustomPrompt="1"/>
          </p:nvPr>
        </p:nvSpPr>
        <p:spPr>
          <a:xfrm>
            <a:off x="3460496" y="5453566"/>
            <a:ext cx="2121408" cy="311784"/>
          </a:xfrm>
        </p:spPr>
        <p:txBody>
          <a:bodyPr anchor="t">
            <a:normAutofit/>
          </a:bodyPr>
          <a:lstStyle>
            <a:lvl1pPr marL="0" indent="0" algn="ctr">
              <a:buNone/>
              <a:defRPr sz="1800">
                <a:solidFill>
                  <a:srgbClr val="8C9CA6"/>
                </a:solidFill>
              </a:defRPr>
            </a:lvl1pPr>
          </a:lstStyle>
          <a:p>
            <a:pPr lvl="0"/>
            <a:r>
              <a:rPr lang="en-US"/>
              <a:t>Job Title Here</a:t>
            </a:r>
          </a:p>
        </p:txBody>
      </p:sp>
      <p:sp>
        <p:nvSpPr>
          <p:cNvPr id="57" name="Picture Placeholder 10"/>
          <p:cNvSpPr>
            <a:spLocks noGrp="1" noChangeAspect="1"/>
          </p:cNvSpPr>
          <p:nvPr>
            <p:ph type="pic" sz="quarter" idx="26"/>
          </p:nvPr>
        </p:nvSpPr>
        <p:spPr>
          <a:xfrm>
            <a:off x="6610096" y="1425680"/>
            <a:ext cx="2120775" cy="1596919"/>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58" name="Rectangle 57"/>
          <p:cNvSpPr/>
          <p:nvPr userDrawn="1"/>
        </p:nvSpPr>
        <p:spPr>
          <a:xfrm>
            <a:off x="6610096" y="3012586"/>
            <a:ext cx="2121408"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9" name="Text Placeholder 29"/>
          <p:cNvSpPr>
            <a:spLocks noGrp="1"/>
          </p:cNvSpPr>
          <p:nvPr>
            <p:ph type="body" sz="quarter" idx="27" hasCustomPrompt="1"/>
          </p:nvPr>
        </p:nvSpPr>
        <p:spPr>
          <a:xfrm>
            <a:off x="6610096" y="3274338"/>
            <a:ext cx="2121408" cy="311784"/>
          </a:xfrm>
        </p:spPr>
        <p:txBody>
          <a:bodyPr anchor="ctr">
            <a:normAutofit/>
          </a:bodyPr>
          <a:lstStyle>
            <a:lvl1pPr marL="0" indent="0" algn="ctr">
              <a:buNone/>
              <a:defRPr sz="2200">
                <a:solidFill>
                  <a:srgbClr val="324D5E"/>
                </a:solidFill>
              </a:defRPr>
            </a:lvl1pPr>
          </a:lstStyle>
          <a:p>
            <a:pPr lvl="0"/>
            <a:r>
              <a:rPr lang="en-US"/>
              <a:t>Name Here</a:t>
            </a:r>
          </a:p>
        </p:txBody>
      </p:sp>
      <p:sp>
        <p:nvSpPr>
          <p:cNvPr id="60" name="Text Placeholder 29"/>
          <p:cNvSpPr>
            <a:spLocks noGrp="1"/>
          </p:cNvSpPr>
          <p:nvPr>
            <p:ph type="body" sz="quarter" idx="28" hasCustomPrompt="1"/>
          </p:nvPr>
        </p:nvSpPr>
        <p:spPr>
          <a:xfrm>
            <a:off x="6610096" y="3605133"/>
            <a:ext cx="2121408" cy="311784"/>
          </a:xfrm>
        </p:spPr>
        <p:txBody>
          <a:bodyPr anchor="t">
            <a:normAutofit/>
          </a:bodyPr>
          <a:lstStyle>
            <a:lvl1pPr marL="0" indent="0" algn="ctr">
              <a:buNone/>
              <a:defRPr sz="1800">
                <a:solidFill>
                  <a:srgbClr val="8C9CA6"/>
                </a:solidFill>
              </a:defRPr>
            </a:lvl1pPr>
          </a:lstStyle>
          <a:p>
            <a:pPr lvl="0"/>
            <a:r>
              <a:rPr lang="en-US"/>
              <a:t>Job Title Here</a:t>
            </a:r>
          </a:p>
        </p:txBody>
      </p:sp>
      <p:sp>
        <p:nvSpPr>
          <p:cNvPr id="61" name="Picture Placeholder 10"/>
          <p:cNvSpPr>
            <a:spLocks noGrp="1" noChangeAspect="1"/>
          </p:cNvSpPr>
          <p:nvPr>
            <p:ph type="pic" sz="quarter" idx="29"/>
          </p:nvPr>
        </p:nvSpPr>
        <p:spPr>
          <a:xfrm>
            <a:off x="9759696" y="3274338"/>
            <a:ext cx="2120775" cy="1596919"/>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62" name="Rectangle 61"/>
          <p:cNvSpPr/>
          <p:nvPr userDrawn="1"/>
        </p:nvSpPr>
        <p:spPr>
          <a:xfrm>
            <a:off x="9759696" y="4861244"/>
            <a:ext cx="2121408"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3" name="Text Placeholder 29"/>
          <p:cNvSpPr>
            <a:spLocks noGrp="1"/>
          </p:cNvSpPr>
          <p:nvPr>
            <p:ph type="body" sz="quarter" idx="30" hasCustomPrompt="1"/>
          </p:nvPr>
        </p:nvSpPr>
        <p:spPr>
          <a:xfrm>
            <a:off x="9759696" y="5122996"/>
            <a:ext cx="2121408" cy="311784"/>
          </a:xfrm>
        </p:spPr>
        <p:txBody>
          <a:bodyPr anchor="ctr">
            <a:normAutofit/>
          </a:bodyPr>
          <a:lstStyle>
            <a:lvl1pPr marL="0" indent="0" algn="ctr">
              <a:buNone/>
              <a:defRPr sz="2200">
                <a:solidFill>
                  <a:srgbClr val="324D5E"/>
                </a:solidFill>
              </a:defRPr>
            </a:lvl1pPr>
          </a:lstStyle>
          <a:p>
            <a:pPr lvl="0"/>
            <a:r>
              <a:rPr lang="en-US"/>
              <a:t>Name Here</a:t>
            </a:r>
          </a:p>
        </p:txBody>
      </p:sp>
      <p:sp>
        <p:nvSpPr>
          <p:cNvPr id="64" name="Text Placeholder 29"/>
          <p:cNvSpPr>
            <a:spLocks noGrp="1"/>
          </p:cNvSpPr>
          <p:nvPr>
            <p:ph type="body" sz="quarter" idx="31" hasCustomPrompt="1"/>
          </p:nvPr>
        </p:nvSpPr>
        <p:spPr>
          <a:xfrm>
            <a:off x="9759696" y="5453791"/>
            <a:ext cx="2121408" cy="311784"/>
          </a:xfrm>
        </p:spPr>
        <p:txBody>
          <a:bodyPr anchor="t">
            <a:noAutofit/>
          </a:bodyPr>
          <a:lstStyle>
            <a:lvl1pPr marL="0" indent="0" algn="ctr">
              <a:buNone/>
              <a:defRPr sz="1800">
                <a:solidFill>
                  <a:srgbClr val="8C9CA6"/>
                </a:solidFill>
              </a:defRPr>
            </a:lvl1pPr>
          </a:lstStyle>
          <a:p>
            <a:pPr lvl="0"/>
            <a:r>
              <a:rPr lang="en-US"/>
              <a:t>Job Title Here</a:t>
            </a:r>
          </a:p>
        </p:txBody>
      </p:sp>
      <p:grpSp>
        <p:nvGrpSpPr>
          <p:cNvPr id="29" name="Group 28"/>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5819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68156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pictures timelin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579706" y="1589809"/>
            <a:ext cx="2120775" cy="1596919"/>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579706" y="3176715"/>
            <a:ext cx="2121408"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5" name="Text Placeholder 29"/>
          <p:cNvSpPr>
            <a:spLocks noGrp="1"/>
          </p:cNvSpPr>
          <p:nvPr>
            <p:ph type="body" sz="quarter" idx="22" hasCustomPrompt="1"/>
          </p:nvPr>
        </p:nvSpPr>
        <p:spPr>
          <a:xfrm>
            <a:off x="579706" y="3950472"/>
            <a:ext cx="2121408" cy="311784"/>
          </a:xfrm>
        </p:spPr>
        <p:txBody>
          <a:bodyPr anchor="t">
            <a:normAutofit/>
          </a:bodyPr>
          <a:lstStyle>
            <a:lvl1pPr marL="0" indent="0" algn="ctr">
              <a:buNone/>
              <a:defRPr sz="1800">
                <a:solidFill>
                  <a:srgbClr val="8C9CA6"/>
                </a:solidFill>
              </a:defRPr>
            </a:lvl1pPr>
          </a:lstStyle>
          <a:p>
            <a:pPr lvl="0"/>
            <a:r>
              <a:rPr lang="en-US"/>
              <a:t>Job Title Here</a:t>
            </a:r>
          </a:p>
        </p:txBody>
      </p:sp>
      <p:sp>
        <p:nvSpPr>
          <p:cNvPr id="53" name="Picture Placeholder 10"/>
          <p:cNvSpPr>
            <a:spLocks noGrp="1" noChangeAspect="1"/>
          </p:cNvSpPr>
          <p:nvPr>
            <p:ph type="pic" sz="quarter" idx="23"/>
          </p:nvPr>
        </p:nvSpPr>
        <p:spPr>
          <a:xfrm>
            <a:off x="3553978" y="3950472"/>
            <a:ext cx="2120775" cy="1596919"/>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3553345" y="5537378"/>
            <a:ext cx="2121408"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6" name="Text Placeholder 29"/>
          <p:cNvSpPr>
            <a:spLocks noGrp="1"/>
          </p:cNvSpPr>
          <p:nvPr>
            <p:ph type="body" sz="quarter" idx="25" hasCustomPrompt="1"/>
          </p:nvPr>
        </p:nvSpPr>
        <p:spPr>
          <a:xfrm>
            <a:off x="3553345" y="5735868"/>
            <a:ext cx="2121408" cy="311784"/>
          </a:xfrm>
        </p:spPr>
        <p:txBody>
          <a:bodyPr anchor="t">
            <a:normAutofit/>
          </a:bodyPr>
          <a:lstStyle>
            <a:lvl1pPr marL="0" indent="0" algn="ctr">
              <a:buNone/>
              <a:defRPr sz="1800">
                <a:solidFill>
                  <a:srgbClr val="8C9CA6"/>
                </a:solidFill>
              </a:defRPr>
            </a:lvl1pPr>
          </a:lstStyle>
          <a:p>
            <a:pPr lvl="0"/>
            <a:r>
              <a:rPr lang="en-US"/>
              <a:t>Job Title Here</a:t>
            </a:r>
          </a:p>
        </p:txBody>
      </p:sp>
      <p:sp>
        <p:nvSpPr>
          <p:cNvPr id="61" name="Picture Placeholder 10"/>
          <p:cNvSpPr>
            <a:spLocks noGrp="1" noChangeAspect="1"/>
          </p:cNvSpPr>
          <p:nvPr>
            <p:ph type="pic" sz="quarter" idx="29"/>
          </p:nvPr>
        </p:nvSpPr>
        <p:spPr>
          <a:xfrm>
            <a:off x="9393235" y="3950697"/>
            <a:ext cx="2120775" cy="1596919"/>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62" name="Rectangle 61"/>
          <p:cNvSpPr/>
          <p:nvPr userDrawn="1"/>
        </p:nvSpPr>
        <p:spPr>
          <a:xfrm>
            <a:off x="9393235" y="5537603"/>
            <a:ext cx="2121408"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4" name="Text Placeholder 29"/>
          <p:cNvSpPr>
            <a:spLocks noGrp="1"/>
          </p:cNvSpPr>
          <p:nvPr>
            <p:ph type="body" sz="quarter" idx="31" hasCustomPrompt="1"/>
          </p:nvPr>
        </p:nvSpPr>
        <p:spPr>
          <a:xfrm>
            <a:off x="9393235" y="5736093"/>
            <a:ext cx="2121408" cy="311784"/>
          </a:xfrm>
        </p:spPr>
        <p:txBody>
          <a:bodyPr anchor="t">
            <a:noAutofit/>
          </a:bodyPr>
          <a:lstStyle>
            <a:lvl1pPr marL="0" indent="0" algn="ctr">
              <a:buNone/>
              <a:defRPr sz="1800">
                <a:solidFill>
                  <a:srgbClr val="8C9CA6"/>
                </a:solidFill>
              </a:defRPr>
            </a:lvl1pPr>
          </a:lstStyle>
          <a:p>
            <a:pPr lvl="0"/>
            <a:r>
              <a:rPr lang="en-US"/>
              <a:t>Job Title Here</a:t>
            </a:r>
          </a:p>
        </p:txBody>
      </p:sp>
      <p:sp>
        <p:nvSpPr>
          <p:cNvPr id="3" name="Pentagon 2"/>
          <p:cNvSpPr/>
          <p:nvPr userDrawn="1"/>
        </p:nvSpPr>
        <p:spPr>
          <a:xfrm>
            <a:off x="310895" y="3345750"/>
            <a:ext cx="2889504" cy="494759"/>
          </a:xfrm>
          <a:prstGeom prst="homePlate">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Chevron 30"/>
          <p:cNvSpPr/>
          <p:nvPr userDrawn="1"/>
        </p:nvSpPr>
        <p:spPr>
          <a:xfrm>
            <a:off x="3204252" y="3345750"/>
            <a:ext cx="2889504" cy="494759"/>
          </a:xfrm>
          <a:prstGeom prst="chevron">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Chevron 31"/>
          <p:cNvSpPr/>
          <p:nvPr userDrawn="1"/>
        </p:nvSpPr>
        <p:spPr>
          <a:xfrm>
            <a:off x="6097609" y="3345750"/>
            <a:ext cx="2889504" cy="494759"/>
          </a:xfrm>
          <a:prstGeom prst="chevron">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3" name="Chevron 32"/>
          <p:cNvSpPr/>
          <p:nvPr userDrawn="1"/>
        </p:nvSpPr>
        <p:spPr>
          <a:xfrm>
            <a:off x="8990967" y="3345750"/>
            <a:ext cx="2889504" cy="494759"/>
          </a:xfrm>
          <a:prstGeom prst="chevron">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7" name="Picture Placeholder 10"/>
          <p:cNvSpPr>
            <a:spLocks noGrp="1" noChangeAspect="1"/>
          </p:cNvSpPr>
          <p:nvPr>
            <p:ph type="pic" sz="quarter" idx="26"/>
          </p:nvPr>
        </p:nvSpPr>
        <p:spPr>
          <a:xfrm>
            <a:off x="6455392" y="1589809"/>
            <a:ext cx="2120775" cy="1596919"/>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58" name="Rectangle 57"/>
          <p:cNvSpPr/>
          <p:nvPr userDrawn="1"/>
        </p:nvSpPr>
        <p:spPr>
          <a:xfrm>
            <a:off x="6454759" y="3176715"/>
            <a:ext cx="2121408"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0" name="Text Placeholder 29"/>
          <p:cNvSpPr>
            <a:spLocks noGrp="1"/>
          </p:cNvSpPr>
          <p:nvPr>
            <p:ph type="body" sz="quarter" idx="28" hasCustomPrompt="1"/>
          </p:nvPr>
        </p:nvSpPr>
        <p:spPr>
          <a:xfrm>
            <a:off x="6454759" y="3950472"/>
            <a:ext cx="2121408" cy="311784"/>
          </a:xfrm>
        </p:spPr>
        <p:txBody>
          <a:bodyPr anchor="t">
            <a:normAutofit/>
          </a:bodyPr>
          <a:lstStyle>
            <a:lvl1pPr marL="0" indent="0" algn="ctr">
              <a:buNone/>
              <a:defRPr sz="1800">
                <a:solidFill>
                  <a:srgbClr val="8C9CA6"/>
                </a:solidFill>
              </a:defRPr>
            </a:lvl1pPr>
          </a:lstStyle>
          <a:p>
            <a:pPr lvl="0"/>
            <a:r>
              <a:rPr lang="en-US"/>
              <a:t>Job Title Here</a:t>
            </a:r>
          </a:p>
        </p:txBody>
      </p:sp>
      <p:sp>
        <p:nvSpPr>
          <p:cNvPr id="55" name="Text Placeholder 29"/>
          <p:cNvSpPr>
            <a:spLocks noGrp="1"/>
          </p:cNvSpPr>
          <p:nvPr>
            <p:ph type="body" sz="quarter" idx="24" hasCustomPrompt="1"/>
          </p:nvPr>
        </p:nvSpPr>
        <p:spPr>
          <a:xfrm>
            <a:off x="3553345" y="3438467"/>
            <a:ext cx="2121408" cy="311784"/>
          </a:xfrm>
        </p:spPr>
        <p:txBody>
          <a:bodyPr anchor="ctr">
            <a:normAutofit/>
          </a:bodyPr>
          <a:lstStyle>
            <a:lvl1pPr marL="0" indent="0" algn="ctr">
              <a:buNone/>
              <a:defRPr sz="2200">
                <a:solidFill>
                  <a:schemeClr val="bg1"/>
                </a:solidFill>
              </a:defRPr>
            </a:lvl1pPr>
          </a:lstStyle>
          <a:p>
            <a:pPr lvl="0"/>
            <a:r>
              <a:rPr lang="en-US"/>
              <a:t>Name Here</a:t>
            </a:r>
          </a:p>
        </p:txBody>
      </p:sp>
      <p:sp>
        <p:nvSpPr>
          <p:cNvPr id="63" name="Text Placeholder 29"/>
          <p:cNvSpPr>
            <a:spLocks noGrp="1"/>
          </p:cNvSpPr>
          <p:nvPr>
            <p:ph type="body" sz="quarter" idx="30" hasCustomPrompt="1"/>
          </p:nvPr>
        </p:nvSpPr>
        <p:spPr>
          <a:xfrm>
            <a:off x="9393235" y="3438467"/>
            <a:ext cx="2121408" cy="311784"/>
          </a:xfrm>
        </p:spPr>
        <p:txBody>
          <a:bodyPr anchor="ctr">
            <a:normAutofit/>
          </a:bodyPr>
          <a:lstStyle>
            <a:lvl1pPr marL="0" indent="0" algn="ctr">
              <a:buNone/>
              <a:defRPr sz="2200">
                <a:solidFill>
                  <a:srgbClr val="324D5E"/>
                </a:solidFill>
              </a:defRPr>
            </a:lvl1pPr>
          </a:lstStyle>
          <a:p>
            <a:pPr lvl="0"/>
            <a:r>
              <a:rPr lang="en-US"/>
              <a:t>Name Here</a:t>
            </a:r>
          </a:p>
        </p:txBody>
      </p:sp>
      <p:sp>
        <p:nvSpPr>
          <p:cNvPr id="30" name="Text Placeholder 29"/>
          <p:cNvSpPr>
            <a:spLocks noGrp="1"/>
          </p:cNvSpPr>
          <p:nvPr>
            <p:ph type="body" sz="quarter" idx="18" hasCustomPrompt="1"/>
          </p:nvPr>
        </p:nvSpPr>
        <p:spPr>
          <a:xfrm>
            <a:off x="579706" y="3438467"/>
            <a:ext cx="2121408" cy="311784"/>
          </a:xfrm>
        </p:spPr>
        <p:txBody>
          <a:bodyPr anchor="ctr">
            <a:normAutofit/>
          </a:bodyPr>
          <a:lstStyle>
            <a:lvl1pPr marL="0" indent="0" algn="ctr">
              <a:buNone/>
              <a:defRPr sz="2200">
                <a:solidFill>
                  <a:schemeClr val="bg1"/>
                </a:solidFill>
              </a:defRPr>
            </a:lvl1pPr>
          </a:lstStyle>
          <a:p>
            <a:pPr lvl="0"/>
            <a:r>
              <a:rPr lang="en-US"/>
              <a:t>Name Here</a:t>
            </a:r>
          </a:p>
        </p:txBody>
      </p:sp>
      <p:sp>
        <p:nvSpPr>
          <p:cNvPr id="59" name="Text Placeholder 29"/>
          <p:cNvSpPr>
            <a:spLocks noGrp="1"/>
          </p:cNvSpPr>
          <p:nvPr>
            <p:ph type="body" sz="quarter" idx="27" hasCustomPrompt="1"/>
          </p:nvPr>
        </p:nvSpPr>
        <p:spPr>
          <a:xfrm>
            <a:off x="6454759" y="3438467"/>
            <a:ext cx="2121408" cy="311784"/>
          </a:xfrm>
        </p:spPr>
        <p:txBody>
          <a:bodyPr anchor="ctr">
            <a:normAutofit/>
          </a:bodyPr>
          <a:lstStyle>
            <a:lvl1pPr marL="0" indent="0" algn="ctr">
              <a:buNone/>
              <a:defRPr sz="2200">
                <a:solidFill>
                  <a:srgbClr val="324D5E"/>
                </a:solidFill>
              </a:defRPr>
            </a:lvl1pPr>
          </a:lstStyle>
          <a:p>
            <a:pPr lvl="0"/>
            <a:r>
              <a:rPr lang="en-US"/>
              <a:t>Name Here</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31627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 picture portfolio">
    <p:spTree>
      <p:nvGrpSpPr>
        <p:cNvPr id="1" name=""/>
        <p:cNvGrpSpPr/>
        <p:nvPr/>
      </p:nvGrpSpPr>
      <p:grpSpPr>
        <a:xfrm>
          <a:off x="0" y="0"/>
          <a:ext cx="0" cy="0"/>
          <a:chOff x="0" y="0"/>
          <a:chExt cx="0" cy="0"/>
        </a:xfrm>
      </p:grpSpPr>
      <p:sp>
        <p:nvSpPr>
          <p:cNvPr id="17" name="Date Placeholder 3"/>
          <p:cNvSpPr>
            <a:spLocks noGrp="1"/>
          </p:cNvSpPr>
          <p:nvPr>
            <p:ph type="dt" sz="half" idx="10"/>
          </p:nvPr>
        </p:nvSpPr>
        <p:spPr>
          <a:xfrm>
            <a:off x="4031479" y="6356350"/>
            <a:ext cx="1543821" cy="365125"/>
          </a:xfrm>
        </p:spPr>
        <p:txBody>
          <a:bodyPr/>
          <a:lstStyle>
            <a:lvl1pPr>
              <a:defRPr>
                <a:solidFill>
                  <a:srgbClr val="273339"/>
                </a:solidFill>
              </a:defRPr>
            </a:lvl1pPr>
          </a:lstStyle>
          <a:p>
            <a:r>
              <a:rPr lang="en-US"/>
              <a:t>your date here</a:t>
            </a:r>
          </a:p>
        </p:txBody>
      </p:sp>
      <p:sp>
        <p:nvSpPr>
          <p:cNvPr id="18" name="Footer Placeholder 4"/>
          <p:cNvSpPr>
            <a:spLocks noGrp="1"/>
          </p:cNvSpPr>
          <p:nvPr>
            <p:ph type="ftr" sz="quarter" idx="11"/>
          </p:nvPr>
        </p:nvSpPr>
        <p:spPr>
          <a:xfrm>
            <a:off x="5850147" y="6356350"/>
            <a:ext cx="4114800" cy="365125"/>
          </a:xfrm>
        </p:spPr>
        <p:txBody>
          <a:bodyPr/>
          <a:lstStyle>
            <a:lvl1pPr algn="ctr">
              <a:defRPr>
                <a:solidFill>
                  <a:srgbClr val="273339"/>
                </a:solidFill>
              </a:defRPr>
            </a:lvl1pPr>
          </a:lstStyle>
          <a:p>
            <a:r>
              <a:rPr lang="en-US"/>
              <a:t>större - a multipurpose PowerPoint template</a:t>
            </a:r>
          </a:p>
        </p:txBody>
      </p:sp>
      <p:sp>
        <p:nvSpPr>
          <p:cNvPr id="19" name="Slide Number Placeholder 5"/>
          <p:cNvSpPr>
            <a:spLocks noGrp="1"/>
          </p:cNvSpPr>
          <p:nvPr>
            <p:ph type="sldNum" sz="quarter" idx="12"/>
          </p:nvPr>
        </p:nvSpPr>
        <p:spPr>
          <a:xfrm>
            <a:off x="10239794" y="6356350"/>
            <a:ext cx="1114005" cy="365125"/>
          </a:xfrm>
        </p:spPr>
        <p:txBody>
          <a:bodyPr/>
          <a:lstStyle>
            <a:lvl1pPr>
              <a:defRPr>
                <a:solidFill>
                  <a:srgbClr val="273339"/>
                </a:solidFill>
              </a:defRPr>
            </a:lvl1pPr>
          </a:lstStyle>
          <a:p>
            <a:fld id="{6E18DBF4-37B7-4C4F-9728-A1C100B177EE}" type="slidenum">
              <a:rPr lang="en-US" smtClean="0"/>
              <a:pPr/>
              <a:t>‹#›</a:t>
            </a:fld>
            <a:endParaRPr lang="en-US"/>
          </a:p>
        </p:txBody>
      </p:sp>
      <p:sp>
        <p:nvSpPr>
          <p:cNvPr id="22" name="Rectangle 21"/>
          <p:cNvSpPr/>
          <p:nvPr userDrawn="1"/>
        </p:nvSpPr>
        <p:spPr>
          <a:xfrm>
            <a:off x="313730" y="418032"/>
            <a:ext cx="168296" cy="2118739"/>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Text Placeholder 29"/>
          <p:cNvSpPr>
            <a:spLocks noGrp="1"/>
          </p:cNvSpPr>
          <p:nvPr>
            <p:ph type="body" sz="quarter" idx="27" hasCustomPrompt="1"/>
          </p:nvPr>
        </p:nvSpPr>
        <p:spPr>
          <a:xfrm>
            <a:off x="449646" y="3380693"/>
            <a:ext cx="2596896" cy="2862322"/>
          </a:xfrm>
        </p:spPr>
        <p:txBody>
          <a:bodyPr anchor="ctr">
            <a:spAutoFit/>
          </a:bodyPr>
          <a:lstStyle>
            <a:lvl1pPr marL="0" indent="457200" algn="just">
              <a:buNone/>
              <a:defRPr sz="2000">
                <a:solidFill>
                  <a:srgbClr val="324D5E"/>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4" name="TextBox 23"/>
          <p:cNvSpPr txBox="1"/>
          <p:nvPr userDrawn="1"/>
        </p:nvSpPr>
        <p:spPr>
          <a:xfrm>
            <a:off x="0" y="2758941"/>
            <a:ext cx="825867" cy="1862048"/>
          </a:xfrm>
          <a:prstGeom prst="rect">
            <a:avLst/>
          </a:prstGeom>
          <a:noFill/>
        </p:spPr>
        <p:txBody>
          <a:bodyPr wrap="none" rtlCol="0">
            <a:spAutoFit/>
          </a:bodyPr>
          <a:lstStyle/>
          <a:p>
            <a:r>
              <a:rPr lang="en-US" sz="11500" b="1">
                <a:solidFill>
                  <a:srgbClr val="8C9CA6"/>
                </a:solidFill>
              </a:rPr>
              <a:t>“</a:t>
            </a:r>
          </a:p>
        </p:txBody>
      </p:sp>
      <p:sp>
        <p:nvSpPr>
          <p:cNvPr id="27" name="Picture Placeholder 10"/>
          <p:cNvSpPr>
            <a:spLocks noGrp="1" noChangeAspect="1"/>
          </p:cNvSpPr>
          <p:nvPr>
            <p:ph type="pic" sz="quarter" idx="14"/>
          </p:nvPr>
        </p:nvSpPr>
        <p:spPr>
          <a:xfrm>
            <a:off x="3084289" y="1"/>
            <a:ext cx="9107711" cy="6858000"/>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0" name="Text Placeholder 29"/>
          <p:cNvSpPr>
            <a:spLocks noGrp="1"/>
          </p:cNvSpPr>
          <p:nvPr>
            <p:ph type="body" sz="quarter" idx="18" hasCustomPrompt="1"/>
          </p:nvPr>
        </p:nvSpPr>
        <p:spPr>
          <a:xfrm>
            <a:off x="647752" y="509008"/>
            <a:ext cx="5188204" cy="1006429"/>
          </a:xfrm>
        </p:spPr>
        <p:txBody>
          <a:bodyPr anchor="ctr">
            <a:spAutoFit/>
          </a:bodyPr>
          <a:lstStyle>
            <a:lvl1pPr marL="0" indent="0" algn="l">
              <a:buNone/>
              <a:defRPr sz="6600" b="1" cap="all" baseline="0">
                <a:solidFill>
                  <a:schemeClr val="tx2">
                    <a:lumMod val="50000"/>
                  </a:schemeClr>
                </a:solidFill>
              </a:defRPr>
            </a:lvl1pPr>
          </a:lstStyle>
          <a:p>
            <a:pPr lvl="0"/>
            <a:r>
              <a:rPr lang="en-US"/>
              <a:t>Name Here</a:t>
            </a:r>
          </a:p>
        </p:txBody>
      </p:sp>
      <p:sp>
        <p:nvSpPr>
          <p:cNvPr id="21" name="Text Placeholder 29"/>
          <p:cNvSpPr>
            <a:spLocks noGrp="1"/>
          </p:cNvSpPr>
          <p:nvPr>
            <p:ph type="body" sz="quarter" idx="22" hasCustomPrompt="1"/>
          </p:nvPr>
        </p:nvSpPr>
        <p:spPr>
          <a:xfrm>
            <a:off x="647752" y="1699086"/>
            <a:ext cx="5188204" cy="757130"/>
          </a:xfrm>
        </p:spPr>
        <p:txBody>
          <a:bodyPr anchor="t">
            <a:spAutoFit/>
          </a:bodyPr>
          <a:lstStyle>
            <a:lvl1pPr marL="0" indent="0" algn="l">
              <a:buNone/>
              <a:defRPr sz="4800" cap="none" baseline="0">
                <a:solidFill>
                  <a:schemeClr val="tx2">
                    <a:lumMod val="50000"/>
                  </a:schemeClr>
                </a:solidFill>
              </a:defRPr>
            </a:lvl1pPr>
          </a:lstStyle>
          <a:p>
            <a:pPr lvl="0"/>
            <a:r>
              <a:rPr lang="en-US"/>
              <a:t>Job Title Here</a:t>
            </a:r>
          </a:p>
        </p:txBody>
      </p:sp>
      <p:sp>
        <p:nvSpPr>
          <p:cNvPr id="25" name="TextBox 24"/>
          <p:cNvSpPr txBox="1"/>
          <p:nvPr userDrawn="1"/>
        </p:nvSpPr>
        <p:spPr>
          <a:xfrm>
            <a:off x="3007854" y="5662506"/>
            <a:ext cx="825867" cy="1862048"/>
          </a:xfrm>
          <a:prstGeom prst="rect">
            <a:avLst/>
          </a:prstGeom>
          <a:noFill/>
        </p:spPr>
        <p:txBody>
          <a:bodyPr wrap="none" rtlCol="0">
            <a:spAutoFit/>
          </a:bodyPr>
          <a:lstStyle/>
          <a:p>
            <a:r>
              <a:rPr lang="en-US" sz="11500" b="1">
                <a:solidFill>
                  <a:schemeClr val="bg1"/>
                </a:solidFill>
              </a:rPr>
              <a:t>”</a:t>
            </a:r>
          </a:p>
        </p:txBody>
      </p:sp>
      <p:grpSp>
        <p:nvGrpSpPr>
          <p:cNvPr id="34" name="Group 33"/>
          <p:cNvGrpSpPr/>
          <p:nvPr userDrawn="1"/>
        </p:nvGrpSpPr>
        <p:grpSpPr>
          <a:xfrm>
            <a:off x="0" y="6766560"/>
            <a:ext cx="3081528"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08347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and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55800"/>
            <a:ext cx="10515600" cy="4221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2" y="-9731"/>
            <a:ext cx="94360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85979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9591945" y="-1"/>
            <a:ext cx="2600055" cy="1957811"/>
          </a:xfrm>
        </p:spPr>
        <p:txBody>
          <a:bodyPr/>
          <a:lstStyle/>
          <a:p>
            <a:endParaRPr lang="en-US"/>
          </a:p>
        </p:txBody>
      </p:sp>
      <p:sp>
        <p:nvSpPr>
          <p:cNvPr id="16" name="Rectangle 15"/>
          <p:cNvSpPr/>
          <p:nvPr userDrawn="1"/>
        </p:nvSpPr>
        <p:spPr>
          <a:xfrm>
            <a:off x="9594616" y="0"/>
            <a:ext cx="2597384" cy="1955800"/>
          </a:xfrm>
          <a:prstGeom prst="rect">
            <a:avLst/>
          </a:prstGeom>
          <a:solidFill>
            <a:srgbClr val="7BB21B">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9595104" y="1955800"/>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380281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p:cNvSpPr/>
          <p:nvPr userDrawn="1"/>
        </p:nvSpPr>
        <p:spPr>
          <a:xfrm>
            <a:off x="2" y="-9731"/>
            <a:ext cx="3299670" cy="3115788"/>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189517" y="440130"/>
            <a:ext cx="2920641" cy="1465591"/>
          </a:xfrm>
        </p:spPr>
        <p:txBody>
          <a:bodyPr anchor="b">
            <a:noAutofit/>
          </a:bodyPr>
          <a:lstStyle>
            <a:lvl1pPr>
              <a:defRPr sz="3200" b="1">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031479" y="6356350"/>
            <a:ext cx="1543821" cy="365125"/>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5850147" y="6356350"/>
            <a:ext cx="4114800" cy="365125"/>
          </a:xfrm>
        </p:spPr>
        <p:txBody>
          <a:bodyPr/>
          <a:lstStyle>
            <a:lvl1pPr algn="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10239794" y="6356350"/>
            <a:ext cx="1114005" cy="365125"/>
          </a:xfrm>
        </p:spPr>
        <p:txBody>
          <a:bodyPr/>
          <a:lstStyle>
            <a:lvl1pPr>
              <a:defRPr>
                <a:solidFill>
                  <a:srgbClr val="576973"/>
                </a:solidFill>
              </a:defRPr>
            </a:lvl1pPr>
          </a:lstStyle>
          <a:p>
            <a:fld id="{6E18DBF4-37B7-4C4F-9728-A1C100B177EE}" type="slidenum">
              <a:rPr lang="en-US" smtClean="0"/>
              <a:pPr/>
              <a:t>‹#›</a:t>
            </a:fld>
            <a:endParaRPr lang="en-US"/>
          </a:p>
        </p:txBody>
      </p:sp>
      <p:sp>
        <p:nvSpPr>
          <p:cNvPr id="13" name="Text Placeholder 12"/>
          <p:cNvSpPr>
            <a:spLocks noGrp="1"/>
          </p:cNvSpPr>
          <p:nvPr>
            <p:ph type="body" sz="quarter" idx="13" hasCustomPrompt="1"/>
          </p:nvPr>
        </p:nvSpPr>
        <p:spPr>
          <a:xfrm>
            <a:off x="189517" y="1958585"/>
            <a:ext cx="2920641" cy="638175"/>
          </a:xfrm>
        </p:spPr>
        <p:txBody>
          <a:bodyPr vert="horz" lIns="91440" tIns="45720" rIns="91440" bIns="45720" rtlCol="0">
            <a:normAutofit/>
          </a:bodyPr>
          <a:lstStyle>
            <a:lvl1pPr marL="228600" indent="-228600">
              <a:buNone/>
              <a:defRPr lang="en-US" sz="1600">
                <a:solidFill>
                  <a:schemeClr val="tx1">
                    <a:lumMod val="25000"/>
                    <a:lumOff val="75000"/>
                  </a:schemeClr>
                </a:solidFill>
              </a:defRPr>
            </a:lvl1pPr>
          </a:lstStyle>
          <a:p>
            <a:pPr marL="0" lvl="0" indent="0"/>
            <a:r>
              <a:rPr lang="en-US"/>
              <a:t>Title description</a:t>
            </a:r>
          </a:p>
        </p:txBody>
      </p:sp>
      <p:sp>
        <p:nvSpPr>
          <p:cNvPr id="17" name="Picture Placeholder 10"/>
          <p:cNvSpPr>
            <a:spLocks noGrp="1" noChangeAspect="1"/>
          </p:cNvSpPr>
          <p:nvPr>
            <p:ph type="pic" sz="quarter" idx="14"/>
          </p:nvPr>
        </p:nvSpPr>
        <p:spPr>
          <a:xfrm>
            <a:off x="0" y="3338285"/>
            <a:ext cx="3303064" cy="2487168"/>
          </a:xfrm>
        </p:spPr>
        <p:txBody>
          <a:bodyPr/>
          <a:lstStyle/>
          <a:p>
            <a:endParaRPr lang="en-US"/>
          </a:p>
        </p:txBody>
      </p:sp>
      <p:sp>
        <p:nvSpPr>
          <p:cNvPr id="18" name="Rectangle 17"/>
          <p:cNvSpPr/>
          <p:nvPr userDrawn="1"/>
        </p:nvSpPr>
        <p:spPr>
          <a:xfrm>
            <a:off x="0" y="3338285"/>
            <a:ext cx="3299672" cy="2484614"/>
          </a:xfrm>
          <a:prstGeom prst="rect">
            <a:avLst/>
          </a:prstGeom>
          <a:solidFill>
            <a:srgbClr val="75BEE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userDrawn="1"/>
        </p:nvGrpSpPr>
        <p:grpSpPr>
          <a:xfrm>
            <a:off x="0" y="6766560"/>
            <a:ext cx="3300984"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211660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rt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72227" y="1701800"/>
            <a:ext cx="6837173" cy="4356100"/>
          </a:xfrm>
        </p:spPr>
        <p:txBody>
          <a:bodyPr/>
          <a:lstStyle/>
          <a:p>
            <a:endParaRPr lang="en-US"/>
          </a:p>
        </p:txBody>
      </p:sp>
      <p:sp>
        <p:nvSpPr>
          <p:cNvPr id="15" name="Text Placeholder 2"/>
          <p:cNvSpPr>
            <a:spLocks noGrp="1"/>
          </p:cNvSpPr>
          <p:nvPr>
            <p:ph type="body" idx="1"/>
          </p:nvPr>
        </p:nvSpPr>
        <p:spPr>
          <a:xfrm>
            <a:off x="482600" y="2257196"/>
            <a:ext cx="4026883" cy="2314804"/>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1701800"/>
            <a:ext cx="4026883" cy="424732"/>
          </a:xfrm>
        </p:spPr>
        <p:txBody>
          <a:bodyPr vert="horz" lIns="91440" tIns="45720" rIns="91440" bIns="45720" rtlCol="0" anchor="ctr">
            <a:spAutoFit/>
          </a:bodyPr>
          <a:lstStyle>
            <a:lvl1pPr marL="228600" indent="-228600">
              <a:buNone/>
              <a:defRPr lang="en-US" sz="2400" b="1" cap="all" baseline="0">
                <a:solidFill>
                  <a:srgbClr val="47464B"/>
                </a:solidFill>
              </a:defRPr>
            </a:lvl1pPr>
          </a:lstStyle>
          <a:p>
            <a:pPr marL="0" lvl="0" indent="0"/>
            <a:r>
              <a:rPr lang="en-US"/>
              <a:t>Insert some title here</a:t>
            </a:r>
          </a:p>
        </p:txBody>
      </p:sp>
      <p:grpSp>
        <p:nvGrpSpPr>
          <p:cNvPr id="16" name="Group 15"/>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614537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rt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1425678"/>
            <a:ext cx="11226801" cy="3117518"/>
          </a:xfrm>
        </p:spPr>
        <p:txBody>
          <a:bodyPr/>
          <a:lstStyle/>
          <a:p>
            <a:endParaRPr lang="en-US"/>
          </a:p>
        </p:txBody>
      </p:sp>
      <p:sp>
        <p:nvSpPr>
          <p:cNvPr id="15" name="Text Placeholder 2"/>
          <p:cNvSpPr>
            <a:spLocks noGrp="1"/>
          </p:cNvSpPr>
          <p:nvPr>
            <p:ph type="body" idx="1"/>
          </p:nvPr>
        </p:nvSpPr>
        <p:spPr>
          <a:xfrm>
            <a:off x="482599" y="5221786"/>
            <a:ext cx="11226801" cy="981015"/>
          </a:xfrm>
        </p:spPr>
        <p:txBody>
          <a:bodyPr>
            <a:normAutofit/>
          </a:bodyPr>
          <a:lstStyle>
            <a:lvl1pPr marL="0" indent="0">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600" y="4754538"/>
            <a:ext cx="112268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grpSp>
        <p:nvGrpSpPr>
          <p:cNvPr id="16" name="Group 15"/>
          <p:cNvGrpSpPr/>
          <p:nvPr userDrawn="1"/>
        </p:nvGrpSpPr>
        <p:grpSpPr>
          <a:xfrm>
            <a:off x="0" y="6766560"/>
            <a:ext cx="12192000" cy="91440"/>
            <a:chOff x="0" y="4480421"/>
            <a:chExt cx="12192000" cy="91440"/>
          </a:xfrm>
        </p:grpSpPr>
        <p:sp>
          <p:nvSpPr>
            <p:cNvPr id="18" name="Rectangle 1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61569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rt 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1425678"/>
            <a:ext cx="5130801" cy="3117518"/>
          </a:xfrm>
        </p:spPr>
        <p:txBody>
          <a:bodyPr/>
          <a:lstStyle/>
          <a:p>
            <a:endParaRPr lang="en-US"/>
          </a:p>
        </p:txBody>
      </p:sp>
      <p:sp>
        <p:nvSpPr>
          <p:cNvPr id="15" name="Text Placeholder 2"/>
          <p:cNvSpPr>
            <a:spLocks noGrp="1"/>
          </p:cNvSpPr>
          <p:nvPr>
            <p:ph type="body" idx="1"/>
          </p:nvPr>
        </p:nvSpPr>
        <p:spPr>
          <a:xfrm>
            <a:off x="482599" y="5221786"/>
            <a:ext cx="51308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4754538"/>
            <a:ext cx="51308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16" name="Chart Placeholder 8"/>
          <p:cNvSpPr>
            <a:spLocks noGrp="1"/>
          </p:cNvSpPr>
          <p:nvPr>
            <p:ph type="chart" sz="quarter" idx="16"/>
          </p:nvPr>
        </p:nvSpPr>
        <p:spPr>
          <a:xfrm>
            <a:off x="6578599" y="1425678"/>
            <a:ext cx="5130801" cy="3117518"/>
          </a:xfrm>
        </p:spPr>
        <p:txBody>
          <a:bodyPr/>
          <a:lstStyle/>
          <a:p>
            <a:endParaRPr lang="en-US"/>
          </a:p>
        </p:txBody>
      </p:sp>
      <p:sp>
        <p:nvSpPr>
          <p:cNvPr id="18" name="Text Placeholder 2"/>
          <p:cNvSpPr>
            <a:spLocks noGrp="1"/>
          </p:cNvSpPr>
          <p:nvPr>
            <p:ph type="body" idx="17"/>
          </p:nvPr>
        </p:nvSpPr>
        <p:spPr>
          <a:xfrm>
            <a:off x="6578599" y="5221786"/>
            <a:ext cx="51308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Text Placeholder 12"/>
          <p:cNvSpPr>
            <a:spLocks noGrp="1"/>
          </p:cNvSpPr>
          <p:nvPr>
            <p:ph type="body" sz="quarter" idx="18" hasCustomPrompt="1"/>
          </p:nvPr>
        </p:nvSpPr>
        <p:spPr>
          <a:xfrm>
            <a:off x="6578600" y="4754538"/>
            <a:ext cx="51308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grpSp>
        <p:nvGrpSpPr>
          <p:cNvPr id="20" name="Group 19"/>
          <p:cNvGrpSpPr/>
          <p:nvPr userDrawn="1"/>
        </p:nvGrpSpPr>
        <p:grpSpPr>
          <a:xfrm>
            <a:off x="0" y="6766560"/>
            <a:ext cx="12192000" cy="91440"/>
            <a:chOff x="0" y="4480421"/>
            <a:chExt cx="12192000" cy="91440"/>
          </a:xfrm>
        </p:grpSpPr>
        <p:sp>
          <p:nvSpPr>
            <p:cNvPr id="21" name="Rectangle 2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12819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hart 4">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1425678"/>
            <a:ext cx="3556001" cy="3117518"/>
          </a:xfrm>
        </p:spPr>
        <p:txBody>
          <a:bodyPr/>
          <a:lstStyle/>
          <a:p>
            <a:endParaRPr lang="en-US"/>
          </a:p>
        </p:txBody>
      </p:sp>
      <p:sp>
        <p:nvSpPr>
          <p:cNvPr id="15" name="Text Placeholder 2"/>
          <p:cNvSpPr>
            <a:spLocks noGrp="1"/>
          </p:cNvSpPr>
          <p:nvPr>
            <p:ph type="body" idx="1"/>
          </p:nvPr>
        </p:nvSpPr>
        <p:spPr>
          <a:xfrm>
            <a:off x="482599" y="5221786"/>
            <a:ext cx="35560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4754538"/>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6" name="Chart Placeholder 8"/>
          <p:cNvSpPr>
            <a:spLocks noGrp="1"/>
          </p:cNvSpPr>
          <p:nvPr>
            <p:ph type="chart" sz="quarter" idx="16"/>
          </p:nvPr>
        </p:nvSpPr>
        <p:spPr>
          <a:xfrm>
            <a:off x="4318000" y="1425678"/>
            <a:ext cx="3556001" cy="3117518"/>
          </a:xfrm>
        </p:spPr>
        <p:txBody>
          <a:bodyPr/>
          <a:lstStyle/>
          <a:p>
            <a:endParaRPr lang="en-US"/>
          </a:p>
        </p:txBody>
      </p:sp>
      <p:sp>
        <p:nvSpPr>
          <p:cNvPr id="27" name="Text Placeholder 2"/>
          <p:cNvSpPr>
            <a:spLocks noGrp="1"/>
          </p:cNvSpPr>
          <p:nvPr>
            <p:ph type="body" idx="17"/>
          </p:nvPr>
        </p:nvSpPr>
        <p:spPr>
          <a:xfrm>
            <a:off x="4318000" y="5221786"/>
            <a:ext cx="35560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8" name="Text Placeholder 12"/>
          <p:cNvSpPr>
            <a:spLocks noGrp="1"/>
          </p:cNvSpPr>
          <p:nvPr>
            <p:ph type="body" sz="quarter" idx="18" hasCustomPrompt="1"/>
          </p:nvPr>
        </p:nvSpPr>
        <p:spPr>
          <a:xfrm>
            <a:off x="4318000" y="4754538"/>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9" name="Chart Placeholder 8"/>
          <p:cNvSpPr>
            <a:spLocks noGrp="1"/>
          </p:cNvSpPr>
          <p:nvPr>
            <p:ph type="chart" sz="quarter" idx="19"/>
          </p:nvPr>
        </p:nvSpPr>
        <p:spPr>
          <a:xfrm>
            <a:off x="8153400" y="1425678"/>
            <a:ext cx="3556001" cy="3117518"/>
          </a:xfrm>
        </p:spPr>
        <p:txBody>
          <a:bodyPr/>
          <a:lstStyle/>
          <a:p>
            <a:endParaRPr lang="en-US"/>
          </a:p>
        </p:txBody>
      </p:sp>
      <p:sp>
        <p:nvSpPr>
          <p:cNvPr id="30" name="Text Placeholder 2"/>
          <p:cNvSpPr>
            <a:spLocks noGrp="1"/>
          </p:cNvSpPr>
          <p:nvPr>
            <p:ph type="body" idx="20"/>
          </p:nvPr>
        </p:nvSpPr>
        <p:spPr>
          <a:xfrm>
            <a:off x="8153400" y="5221786"/>
            <a:ext cx="35560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1" name="Text Placeholder 12"/>
          <p:cNvSpPr>
            <a:spLocks noGrp="1"/>
          </p:cNvSpPr>
          <p:nvPr>
            <p:ph type="body" sz="quarter" idx="21" hasCustomPrompt="1"/>
          </p:nvPr>
        </p:nvSpPr>
        <p:spPr>
          <a:xfrm>
            <a:off x="8153400" y="4754538"/>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027480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hart 5">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1406667"/>
            <a:ext cx="2641601" cy="3117518"/>
          </a:xfrm>
        </p:spPr>
        <p:txBody>
          <a:bodyPr/>
          <a:lstStyle/>
          <a:p>
            <a:endParaRPr lang="en-US"/>
          </a:p>
        </p:txBody>
      </p:sp>
      <p:sp>
        <p:nvSpPr>
          <p:cNvPr id="15" name="Text Placeholder 2"/>
          <p:cNvSpPr>
            <a:spLocks noGrp="1"/>
          </p:cNvSpPr>
          <p:nvPr>
            <p:ph type="body" idx="1"/>
          </p:nvPr>
        </p:nvSpPr>
        <p:spPr>
          <a:xfrm>
            <a:off x="482599" y="5053307"/>
            <a:ext cx="2641601" cy="1130483"/>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4692664"/>
            <a:ext cx="2641600" cy="341632"/>
          </a:xfrm>
        </p:spPr>
        <p:txBody>
          <a:bodyPr vert="horz" wrap="square" lIns="91440" tIns="45720" rIns="91440" bIns="45720" rtlCol="0" anchor="ctr">
            <a:spAutoFit/>
          </a:bodyPr>
          <a:lstStyle>
            <a:lvl1pPr marL="228600" indent="-228600" algn="ctr">
              <a:buNone/>
              <a:defRPr lang="en-US" sz="1800" b="1" cap="all" baseline="0">
                <a:solidFill>
                  <a:srgbClr val="47464B"/>
                </a:solidFill>
              </a:defRPr>
            </a:lvl1pPr>
          </a:lstStyle>
          <a:p>
            <a:pPr marL="0" lvl="0" indent="0"/>
            <a:r>
              <a:rPr lang="en-US"/>
              <a:t>Insert some title here</a:t>
            </a:r>
          </a:p>
        </p:txBody>
      </p:sp>
      <p:sp>
        <p:nvSpPr>
          <p:cNvPr id="25" name="Chart Placeholder 8"/>
          <p:cNvSpPr>
            <a:spLocks noGrp="1"/>
          </p:cNvSpPr>
          <p:nvPr>
            <p:ph type="chart" sz="quarter" idx="16"/>
          </p:nvPr>
        </p:nvSpPr>
        <p:spPr>
          <a:xfrm>
            <a:off x="3344333" y="1425678"/>
            <a:ext cx="2641601" cy="3117518"/>
          </a:xfrm>
        </p:spPr>
        <p:txBody>
          <a:bodyPr/>
          <a:lstStyle/>
          <a:p>
            <a:endParaRPr lang="en-US"/>
          </a:p>
        </p:txBody>
      </p:sp>
      <p:sp>
        <p:nvSpPr>
          <p:cNvPr id="32" name="Text Placeholder 2"/>
          <p:cNvSpPr>
            <a:spLocks noGrp="1"/>
          </p:cNvSpPr>
          <p:nvPr>
            <p:ph type="body" idx="17"/>
          </p:nvPr>
        </p:nvSpPr>
        <p:spPr>
          <a:xfrm>
            <a:off x="3344333" y="5072318"/>
            <a:ext cx="2641601" cy="1130483"/>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3" name="Text Placeholder 12"/>
          <p:cNvSpPr>
            <a:spLocks noGrp="1"/>
          </p:cNvSpPr>
          <p:nvPr>
            <p:ph type="body" sz="quarter" idx="18" hasCustomPrompt="1"/>
          </p:nvPr>
        </p:nvSpPr>
        <p:spPr>
          <a:xfrm>
            <a:off x="3344334" y="4711675"/>
            <a:ext cx="2641600" cy="341632"/>
          </a:xfrm>
        </p:spPr>
        <p:txBody>
          <a:bodyPr vert="horz" wrap="square" lIns="91440" tIns="45720" rIns="91440" bIns="45720" rtlCol="0" anchor="ctr">
            <a:spAutoFit/>
          </a:bodyPr>
          <a:lstStyle>
            <a:lvl1pPr marL="228600" indent="-228600" algn="ctr">
              <a:buNone/>
              <a:defRPr lang="en-US" sz="1800" b="1" cap="all" baseline="0">
                <a:solidFill>
                  <a:srgbClr val="47464B"/>
                </a:solidFill>
              </a:defRPr>
            </a:lvl1pPr>
          </a:lstStyle>
          <a:p>
            <a:pPr marL="0" lvl="0" indent="0"/>
            <a:r>
              <a:rPr lang="en-US"/>
              <a:t>Insert some title here</a:t>
            </a:r>
          </a:p>
        </p:txBody>
      </p:sp>
      <p:sp>
        <p:nvSpPr>
          <p:cNvPr id="34" name="Chart Placeholder 8"/>
          <p:cNvSpPr>
            <a:spLocks noGrp="1"/>
          </p:cNvSpPr>
          <p:nvPr>
            <p:ph type="chart" sz="quarter" idx="19"/>
          </p:nvPr>
        </p:nvSpPr>
        <p:spPr>
          <a:xfrm>
            <a:off x="6206067" y="1425678"/>
            <a:ext cx="2641601" cy="3117518"/>
          </a:xfrm>
        </p:spPr>
        <p:txBody>
          <a:bodyPr/>
          <a:lstStyle/>
          <a:p>
            <a:endParaRPr lang="en-US"/>
          </a:p>
        </p:txBody>
      </p:sp>
      <p:sp>
        <p:nvSpPr>
          <p:cNvPr id="35" name="Text Placeholder 2"/>
          <p:cNvSpPr>
            <a:spLocks noGrp="1"/>
          </p:cNvSpPr>
          <p:nvPr>
            <p:ph type="body" idx="20"/>
          </p:nvPr>
        </p:nvSpPr>
        <p:spPr>
          <a:xfrm>
            <a:off x="6206067" y="5072318"/>
            <a:ext cx="2641601" cy="1130483"/>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6" name="Text Placeholder 12"/>
          <p:cNvSpPr>
            <a:spLocks noGrp="1"/>
          </p:cNvSpPr>
          <p:nvPr>
            <p:ph type="body" sz="quarter" idx="21" hasCustomPrompt="1"/>
          </p:nvPr>
        </p:nvSpPr>
        <p:spPr>
          <a:xfrm>
            <a:off x="6206067" y="4711675"/>
            <a:ext cx="2641600" cy="341632"/>
          </a:xfrm>
        </p:spPr>
        <p:txBody>
          <a:bodyPr vert="horz" wrap="square" lIns="91440" tIns="45720" rIns="91440" bIns="45720" rtlCol="0" anchor="ctr">
            <a:spAutoFit/>
          </a:bodyPr>
          <a:lstStyle>
            <a:lvl1pPr marL="228600" indent="-228600" algn="ctr">
              <a:buNone/>
              <a:defRPr lang="en-US" sz="1800" b="1" cap="all" baseline="0">
                <a:solidFill>
                  <a:srgbClr val="47464B"/>
                </a:solidFill>
              </a:defRPr>
            </a:lvl1pPr>
          </a:lstStyle>
          <a:p>
            <a:pPr marL="0" lvl="0" indent="0"/>
            <a:r>
              <a:rPr lang="en-US"/>
              <a:t>Insert some title here</a:t>
            </a:r>
          </a:p>
        </p:txBody>
      </p:sp>
      <p:sp>
        <p:nvSpPr>
          <p:cNvPr id="37" name="Chart Placeholder 8"/>
          <p:cNvSpPr>
            <a:spLocks noGrp="1"/>
          </p:cNvSpPr>
          <p:nvPr>
            <p:ph type="chart" sz="quarter" idx="22"/>
          </p:nvPr>
        </p:nvSpPr>
        <p:spPr>
          <a:xfrm>
            <a:off x="9067800" y="1425678"/>
            <a:ext cx="2641601" cy="3117518"/>
          </a:xfrm>
        </p:spPr>
        <p:txBody>
          <a:bodyPr/>
          <a:lstStyle/>
          <a:p>
            <a:endParaRPr lang="en-US"/>
          </a:p>
        </p:txBody>
      </p:sp>
      <p:sp>
        <p:nvSpPr>
          <p:cNvPr id="38" name="Text Placeholder 2"/>
          <p:cNvSpPr>
            <a:spLocks noGrp="1"/>
          </p:cNvSpPr>
          <p:nvPr>
            <p:ph type="body" idx="23"/>
          </p:nvPr>
        </p:nvSpPr>
        <p:spPr>
          <a:xfrm>
            <a:off x="9067800" y="5072318"/>
            <a:ext cx="2641601" cy="1130483"/>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Text Placeholder 12"/>
          <p:cNvSpPr>
            <a:spLocks noGrp="1"/>
          </p:cNvSpPr>
          <p:nvPr>
            <p:ph type="body" sz="quarter" idx="24" hasCustomPrompt="1"/>
          </p:nvPr>
        </p:nvSpPr>
        <p:spPr>
          <a:xfrm>
            <a:off x="9067801" y="4711675"/>
            <a:ext cx="2641600" cy="341632"/>
          </a:xfrm>
        </p:spPr>
        <p:txBody>
          <a:bodyPr vert="horz" wrap="square" lIns="91440" tIns="45720" rIns="91440" bIns="45720" rtlCol="0" anchor="ctr">
            <a:spAutoFit/>
          </a:bodyPr>
          <a:lstStyle>
            <a:lvl1pPr marL="228600" indent="-228600" algn="ctr">
              <a:buNone/>
              <a:defRPr lang="en-US" sz="1800" b="1" cap="all" baseline="0">
                <a:solidFill>
                  <a:srgbClr val="47464B"/>
                </a:solidFill>
              </a:defRPr>
            </a:lvl1pPr>
          </a:lstStyle>
          <a:p>
            <a:pPr marL="0" lvl="0" indent="0"/>
            <a:r>
              <a:rPr lang="en-US"/>
              <a:t>Insert some title here</a:t>
            </a:r>
          </a:p>
        </p:txBody>
      </p:sp>
      <p:grpSp>
        <p:nvGrpSpPr>
          <p:cNvPr id="26" name="Group 25"/>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48117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hart 6">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5905500" y="2360118"/>
            <a:ext cx="5803900" cy="3697781"/>
          </a:xfrm>
        </p:spPr>
        <p:txBody>
          <a:bodyPr/>
          <a:lstStyle/>
          <a:p>
            <a:endParaRPr lang="en-US"/>
          </a:p>
        </p:txBody>
      </p:sp>
      <p:sp>
        <p:nvSpPr>
          <p:cNvPr id="15" name="Text Placeholder 2"/>
          <p:cNvSpPr>
            <a:spLocks noGrp="1"/>
          </p:cNvSpPr>
          <p:nvPr>
            <p:ph type="body" idx="1"/>
          </p:nvPr>
        </p:nvSpPr>
        <p:spPr>
          <a:xfrm>
            <a:off x="482600" y="4254499"/>
            <a:ext cx="4572000" cy="1803399"/>
          </a:xfrm>
        </p:spPr>
        <p:txBody>
          <a:bodyPr>
            <a:normAutofit/>
          </a:bodyPr>
          <a:lstStyle>
            <a:lvl1pPr marL="285750" indent="-285750" algn="just">
              <a:buFont typeface="Arial" panose="020B0604020202020204" pitchFamily="34" charset="0"/>
              <a:buChar char="•"/>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6" name="Text Placeholder 12"/>
          <p:cNvSpPr>
            <a:spLocks noGrp="1"/>
          </p:cNvSpPr>
          <p:nvPr>
            <p:ph type="body" sz="quarter" idx="16" hasCustomPrompt="1"/>
          </p:nvPr>
        </p:nvSpPr>
        <p:spPr>
          <a:xfrm>
            <a:off x="5905500" y="1689557"/>
            <a:ext cx="5803900" cy="666924"/>
          </a:xfrm>
          <a:solidFill>
            <a:schemeClr val="bg2"/>
          </a:solidFill>
          <a:ln>
            <a:solidFill>
              <a:schemeClr val="bg2"/>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4" name="Chart Placeholder 8"/>
          <p:cNvSpPr>
            <a:spLocks noGrp="1"/>
          </p:cNvSpPr>
          <p:nvPr>
            <p:ph type="chart" sz="quarter" idx="17"/>
          </p:nvPr>
        </p:nvSpPr>
        <p:spPr>
          <a:xfrm>
            <a:off x="482600" y="2360117"/>
            <a:ext cx="4572000" cy="1767381"/>
          </a:xfrm>
        </p:spPr>
        <p:txBody>
          <a:bodyPr/>
          <a:lstStyle/>
          <a:p>
            <a:endParaRPr lang="en-US"/>
          </a:p>
        </p:txBody>
      </p:sp>
      <p:sp>
        <p:nvSpPr>
          <p:cNvPr id="25" name="Text Placeholder 12"/>
          <p:cNvSpPr>
            <a:spLocks noGrp="1"/>
          </p:cNvSpPr>
          <p:nvPr>
            <p:ph type="body" sz="quarter" idx="18" hasCustomPrompt="1"/>
          </p:nvPr>
        </p:nvSpPr>
        <p:spPr>
          <a:xfrm>
            <a:off x="482600" y="1689557"/>
            <a:ext cx="4572000" cy="666924"/>
          </a:xfrm>
          <a:solidFill>
            <a:schemeClr val="bg2">
              <a:lumMod val="20000"/>
              <a:lumOff val="80000"/>
            </a:schemeClr>
          </a:solidFill>
          <a:ln>
            <a:solidFill>
              <a:schemeClr val="bg2">
                <a:lumMod val="20000"/>
                <a:lumOff val="80000"/>
              </a:schemeClr>
            </a:solidFill>
          </a:ln>
        </p:spPr>
        <p:txBody>
          <a:bodyPr vert="horz" wrap="square" lIns="91440" tIns="45720" rIns="91440" bIns="45720" rtlCol="0" anchor="ctr">
            <a:noAutofit/>
          </a:bodyPr>
          <a:lstStyle>
            <a:lvl1pPr marL="228600" indent="-228600" algn="ctr">
              <a:buNone/>
              <a:defRPr lang="en-US" sz="2400" b="1" cap="all" baseline="0">
                <a:solidFill>
                  <a:srgbClr val="47464B"/>
                </a:solidFill>
              </a:defRPr>
            </a:lvl1pPr>
          </a:lstStyle>
          <a:p>
            <a:pPr marL="0" lvl="0" indent="0"/>
            <a:r>
              <a:rPr lang="en-US"/>
              <a:t>Insert some title here</a:t>
            </a:r>
          </a:p>
        </p:txBody>
      </p:sp>
      <p:grpSp>
        <p:nvGrpSpPr>
          <p:cNvPr id="26" name="Group 25"/>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88766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5678"/>
            <a:ext cx="10515600" cy="47512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4" name="Group 13"/>
          <p:cNvGrpSpPr/>
          <p:nvPr userDrawn="1"/>
        </p:nvGrpSpPr>
        <p:grpSpPr>
          <a:xfrm>
            <a:off x="0" y="6766560"/>
            <a:ext cx="12192000" cy="91440"/>
            <a:chOff x="0" y="4480421"/>
            <a:chExt cx="12192000" cy="91440"/>
          </a:xfrm>
        </p:grpSpPr>
        <p:sp>
          <p:nvSpPr>
            <p:cNvPr id="21" name="Rectangle 2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978850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hart 7">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Text Placeholder 2"/>
          <p:cNvSpPr>
            <a:spLocks noGrp="1"/>
          </p:cNvSpPr>
          <p:nvPr>
            <p:ph type="body" idx="1"/>
          </p:nvPr>
        </p:nvSpPr>
        <p:spPr>
          <a:xfrm>
            <a:off x="482600" y="4254499"/>
            <a:ext cx="5143500" cy="1803399"/>
          </a:xfrm>
        </p:spPr>
        <p:txBody>
          <a:bodyPr>
            <a:normAutofit/>
          </a:bodyPr>
          <a:lstStyle>
            <a:lvl1pPr marL="285750" indent="-285750" algn="just">
              <a:buFont typeface="Arial" panose="020B0604020202020204" pitchFamily="34" charset="0"/>
              <a:buChar char="•"/>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4" name="Chart Placeholder 8"/>
          <p:cNvSpPr>
            <a:spLocks noGrp="1"/>
          </p:cNvSpPr>
          <p:nvPr>
            <p:ph type="chart" sz="quarter" idx="17"/>
          </p:nvPr>
        </p:nvSpPr>
        <p:spPr>
          <a:xfrm>
            <a:off x="482600" y="2360117"/>
            <a:ext cx="5143500" cy="1767381"/>
          </a:xfrm>
          <a:ln>
            <a:solidFill>
              <a:schemeClr val="accent3"/>
            </a:solidFill>
          </a:ln>
        </p:spPr>
        <p:txBody>
          <a:bodyPr/>
          <a:lstStyle/>
          <a:p>
            <a:endParaRPr lang="en-US"/>
          </a:p>
        </p:txBody>
      </p:sp>
      <p:sp>
        <p:nvSpPr>
          <p:cNvPr id="25" name="Text Placeholder 12"/>
          <p:cNvSpPr>
            <a:spLocks noGrp="1"/>
          </p:cNvSpPr>
          <p:nvPr>
            <p:ph type="body" sz="quarter" idx="18" hasCustomPrompt="1"/>
          </p:nvPr>
        </p:nvSpPr>
        <p:spPr>
          <a:xfrm>
            <a:off x="482600" y="1689557"/>
            <a:ext cx="5143500" cy="666924"/>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6" name="Text Placeholder 2"/>
          <p:cNvSpPr>
            <a:spLocks noGrp="1"/>
          </p:cNvSpPr>
          <p:nvPr>
            <p:ph type="body" idx="19"/>
          </p:nvPr>
        </p:nvSpPr>
        <p:spPr>
          <a:xfrm>
            <a:off x="6565901" y="4254499"/>
            <a:ext cx="5143500" cy="1803399"/>
          </a:xfrm>
        </p:spPr>
        <p:txBody>
          <a:bodyPr>
            <a:normAutofit/>
          </a:bodyPr>
          <a:lstStyle>
            <a:lvl1pPr marL="285750" indent="-285750" algn="just">
              <a:buFont typeface="Arial" panose="020B0604020202020204" pitchFamily="34" charset="0"/>
              <a:buChar char="•"/>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Chart Placeholder 8"/>
          <p:cNvSpPr>
            <a:spLocks noGrp="1"/>
          </p:cNvSpPr>
          <p:nvPr>
            <p:ph type="chart" sz="quarter" idx="20"/>
          </p:nvPr>
        </p:nvSpPr>
        <p:spPr>
          <a:xfrm>
            <a:off x="6565901" y="2360117"/>
            <a:ext cx="5143500" cy="1767381"/>
          </a:xfrm>
          <a:ln>
            <a:solidFill>
              <a:schemeClr val="accent3"/>
            </a:solidFill>
          </a:ln>
        </p:spPr>
        <p:txBody>
          <a:bodyPr/>
          <a:lstStyle/>
          <a:p>
            <a:endParaRPr lang="en-US"/>
          </a:p>
        </p:txBody>
      </p:sp>
      <p:sp>
        <p:nvSpPr>
          <p:cNvPr id="28" name="Text Placeholder 12"/>
          <p:cNvSpPr>
            <a:spLocks noGrp="1"/>
          </p:cNvSpPr>
          <p:nvPr>
            <p:ph type="body" sz="quarter" idx="21" hasCustomPrompt="1"/>
          </p:nvPr>
        </p:nvSpPr>
        <p:spPr>
          <a:xfrm>
            <a:off x="6565901" y="1689557"/>
            <a:ext cx="5143500" cy="666924"/>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364055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hart 8">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Chart Placeholder 8"/>
          <p:cNvSpPr>
            <a:spLocks noGrp="1"/>
          </p:cNvSpPr>
          <p:nvPr>
            <p:ph type="chart" sz="quarter" idx="17"/>
          </p:nvPr>
        </p:nvSpPr>
        <p:spPr>
          <a:xfrm>
            <a:off x="482600" y="1918165"/>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0" y="1419645"/>
            <a:ext cx="514350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6565901" y="1918165"/>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6565901" y="1419645"/>
            <a:ext cx="514350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482600" y="4438382"/>
            <a:ext cx="5143500"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482600" y="3939862"/>
            <a:ext cx="5143500"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6565901" y="4438382"/>
            <a:ext cx="5143500"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6565901" y="3939862"/>
            <a:ext cx="5143500"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grpSp>
        <p:nvGrpSpPr>
          <p:cNvPr id="26" name="Group 25"/>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907859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9">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Chart Placeholder 8"/>
          <p:cNvSpPr>
            <a:spLocks noGrp="1"/>
          </p:cNvSpPr>
          <p:nvPr>
            <p:ph type="chart" sz="quarter" idx="17"/>
          </p:nvPr>
        </p:nvSpPr>
        <p:spPr>
          <a:xfrm>
            <a:off x="482600" y="1918165"/>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985520" y="1419645"/>
            <a:ext cx="464058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6565901" y="1918165"/>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7068821" y="1419645"/>
            <a:ext cx="464058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482600" y="4438382"/>
            <a:ext cx="5143500"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985520" y="3939862"/>
            <a:ext cx="4640580"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6565901" y="4438382"/>
            <a:ext cx="5143500"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7068821" y="3939862"/>
            <a:ext cx="4640580"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3" name="Text Placeholder 12"/>
          <p:cNvSpPr>
            <a:spLocks noGrp="1"/>
          </p:cNvSpPr>
          <p:nvPr>
            <p:ph type="body" sz="quarter" idx="26" hasCustomPrompt="1"/>
          </p:nvPr>
        </p:nvSpPr>
        <p:spPr>
          <a:xfrm>
            <a:off x="482600" y="1419645"/>
            <a:ext cx="502920" cy="498733"/>
          </a:xfrm>
          <a:solidFill>
            <a:schemeClr val="accent1">
              <a:lumMod val="75000"/>
            </a:schemeClr>
          </a:solidFill>
          <a:ln>
            <a:solidFill>
              <a:schemeClr val="accent1"/>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a:t></a:t>
            </a:r>
          </a:p>
        </p:txBody>
      </p:sp>
      <p:sp>
        <p:nvSpPr>
          <p:cNvPr id="34" name="Text Placeholder 12"/>
          <p:cNvSpPr>
            <a:spLocks noGrp="1"/>
          </p:cNvSpPr>
          <p:nvPr>
            <p:ph type="body" sz="quarter" idx="27" hasCustomPrompt="1"/>
          </p:nvPr>
        </p:nvSpPr>
        <p:spPr>
          <a:xfrm>
            <a:off x="482600" y="3939862"/>
            <a:ext cx="502920" cy="498733"/>
          </a:xfrm>
          <a:solidFill>
            <a:schemeClr val="accent3">
              <a:lumMod val="75000"/>
            </a:schemeClr>
          </a:solidFill>
          <a:ln>
            <a:solidFill>
              <a:schemeClr val="accent3"/>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a:t></a:t>
            </a:r>
          </a:p>
        </p:txBody>
      </p:sp>
      <p:sp>
        <p:nvSpPr>
          <p:cNvPr id="35" name="Text Placeholder 12"/>
          <p:cNvSpPr>
            <a:spLocks noGrp="1"/>
          </p:cNvSpPr>
          <p:nvPr>
            <p:ph type="body" sz="quarter" idx="28" hasCustomPrompt="1"/>
          </p:nvPr>
        </p:nvSpPr>
        <p:spPr>
          <a:xfrm>
            <a:off x="6565901" y="1419645"/>
            <a:ext cx="502920" cy="498733"/>
          </a:xfrm>
          <a:solidFill>
            <a:schemeClr val="accent4">
              <a:lumMod val="75000"/>
            </a:schemeClr>
          </a:solidFill>
          <a:ln>
            <a:solidFill>
              <a:schemeClr val="accent4"/>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a:t></a:t>
            </a:r>
          </a:p>
        </p:txBody>
      </p:sp>
      <p:sp>
        <p:nvSpPr>
          <p:cNvPr id="36" name="Text Placeholder 12"/>
          <p:cNvSpPr>
            <a:spLocks noGrp="1"/>
          </p:cNvSpPr>
          <p:nvPr>
            <p:ph type="body" sz="quarter" idx="29" hasCustomPrompt="1"/>
          </p:nvPr>
        </p:nvSpPr>
        <p:spPr>
          <a:xfrm>
            <a:off x="6565901" y="3939862"/>
            <a:ext cx="502920" cy="498733"/>
          </a:xfrm>
          <a:solidFill>
            <a:schemeClr val="accent5">
              <a:lumMod val="75000"/>
            </a:schemeClr>
          </a:solidFill>
          <a:ln>
            <a:solidFill>
              <a:schemeClr val="accent5"/>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a:t></a:t>
            </a:r>
          </a:p>
        </p:txBody>
      </p:sp>
      <p:grpSp>
        <p:nvGrpSpPr>
          <p:cNvPr id="26" name="Group 25"/>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39439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hart 10">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24" name="Chart Placeholder 8"/>
          <p:cNvSpPr>
            <a:spLocks noGrp="1"/>
          </p:cNvSpPr>
          <p:nvPr>
            <p:ph type="chart" sz="quarter" idx="17"/>
          </p:nvPr>
        </p:nvSpPr>
        <p:spPr>
          <a:xfrm>
            <a:off x="482600" y="1918165"/>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0" y="1419645"/>
            <a:ext cx="514350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6565901" y="1918165"/>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6565901" y="1419645"/>
            <a:ext cx="514350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482600" y="4450660"/>
            <a:ext cx="11226801"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482600" y="3952140"/>
            <a:ext cx="11226801"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342215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rt 1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Chart Placeholder 8"/>
          <p:cNvSpPr>
            <a:spLocks noGrp="1"/>
          </p:cNvSpPr>
          <p:nvPr>
            <p:ph type="chart" sz="quarter" idx="17"/>
          </p:nvPr>
        </p:nvSpPr>
        <p:spPr>
          <a:xfrm>
            <a:off x="482600" y="1918165"/>
            <a:ext cx="3568699"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0" y="1419645"/>
            <a:ext cx="3568699"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4311651" y="1918165"/>
            <a:ext cx="3568699"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4311651" y="1419645"/>
            <a:ext cx="3568699"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482600" y="4438382"/>
            <a:ext cx="3568699"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482600" y="3939862"/>
            <a:ext cx="3568699"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4311651" y="4438382"/>
            <a:ext cx="3568699"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4311651" y="3939862"/>
            <a:ext cx="3568699"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6" name="Chart Placeholder 8"/>
          <p:cNvSpPr>
            <a:spLocks noGrp="1"/>
          </p:cNvSpPr>
          <p:nvPr>
            <p:ph type="chart" sz="quarter" idx="26"/>
          </p:nvPr>
        </p:nvSpPr>
        <p:spPr>
          <a:xfrm>
            <a:off x="8140702" y="1918165"/>
            <a:ext cx="3568699" cy="1767381"/>
          </a:xfrm>
          <a:solidFill>
            <a:schemeClr val="accent2">
              <a:alpha val="30000"/>
            </a:schemeClr>
          </a:solidFill>
          <a:ln>
            <a:solidFill>
              <a:schemeClr val="accent2"/>
            </a:solidFill>
          </a:ln>
        </p:spPr>
        <p:txBody>
          <a:bodyPr/>
          <a:lstStyle/>
          <a:p>
            <a:endParaRPr lang="en-US"/>
          </a:p>
        </p:txBody>
      </p:sp>
      <p:sp>
        <p:nvSpPr>
          <p:cNvPr id="33" name="Text Placeholder 12"/>
          <p:cNvSpPr>
            <a:spLocks noGrp="1"/>
          </p:cNvSpPr>
          <p:nvPr>
            <p:ph type="body" sz="quarter" idx="27" hasCustomPrompt="1"/>
          </p:nvPr>
        </p:nvSpPr>
        <p:spPr>
          <a:xfrm>
            <a:off x="8140702" y="1419645"/>
            <a:ext cx="3568699" cy="498733"/>
          </a:xfrm>
          <a:solidFill>
            <a:schemeClr val="accent2"/>
          </a:solidFill>
          <a:ln>
            <a:solidFill>
              <a:schemeClr val="accent2"/>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4" name="Chart Placeholder 8"/>
          <p:cNvSpPr>
            <a:spLocks noGrp="1"/>
          </p:cNvSpPr>
          <p:nvPr>
            <p:ph type="chart" sz="quarter" idx="28"/>
          </p:nvPr>
        </p:nvSpPr>
        <p:spPr>
          <a:xfrm>
            <a:off x="8140702" y="4438382"/>
            <a:ext cx="3568699" cy="1767381"/>
          </a:xfrm>
          <a:solidFill>
            <a:schemeClr val="accent6">
              <a:alpha val="30000"/>
            </a:schemeClr>
          </a:solidFill>
          <a:ln>
            <a:solidFill>
              <a:schemeClr val="accent6"/>
            </a:solidFill>
          </a:ln>
        </p:spPr>
        <p:txBody>
          <a:bodyPr/>
          <a:lstStyle/>
          <a:p>
            <a:endParaRPr lang="en-US"/>
          </a:p>
        </p:txBody>
      </p:sp>
      <p:sp>
        <p:nvSpPr>
          <p:cNvPr id="35" name="Text Placeholder 12"/>
          <p:cNvSpPr>
            <a:spLocks noGrp="1"/>
          </p:cNvSpPr>
          <p:nvPr>
            <p:ph type="body" sz="quarter" idx="29" hasCustomPrompt="1"/>
          </p:nvPr>
        </p:nvSpPr>
        <p:spPr>
          <a:xfrm>
            <a:off x="8140702" y="3939862"/>
            <a:ext cx="3568699" cy="498733"/>
          </a:xfrm>
          <a:solidFill>
            <a:schemeClr val="accent6"/>
          </a:solidFill>
          <a:ln>
            <a:solidFill>
              <a:schemeClr val="accent6"/>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grpSp>
        <p:nvGrpSpPr>
          <p:cNvPr id="36" name="Group 35"/>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7484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1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2443305"/>
            <a:ext cx="3556001" cy="3117518"/>
          </a:xfrm>
        </p:spPr>
        <p:txBody>
          <a:bodyPr/>
          <a:lstStyle/>
          <a:p>
            <a:endParaRPr lang="en-US"/>
          </a:p>
        </p:txBody>
      </p:sp>
      <p:sp>
        <p:nvSpPr>
          <p:cNvPr id="17" name="Text Placeholder 12"/>
          <p:cNvSpPr>
            <a:spLocks noGrp="1"/>
          </p:cNvSpPr>
          <p:nvPr>
            <p:ph type="body" sz="quarter" idx="15" hasCustomPrompt="1"/>
          </p:nvPr>
        </p:nvSpPr>
        <p:spPr>
          <a:xfrm>
            <a:off x="482599" y="1999562"/>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6" name="Chart Placeholder 8"/>
          <p:cNvSpPr>
            <a:spLocks noGrp="1"/>
          </p:cNvSpPr>
          <p:nvPr>
            <p:ph type="chart" sz="quarter" idx="16"/>
          </p:nvPr>
        </p:nvSpPr>
        <p:spPr>
          <a:xfrm>
            <a:off x="4318000" y="2443305"/>
            <a:ext cx="3556001" cy="3117518"/>
          </a:xfrm>
        </p:spPr>
        <p:txBody>
          <a:bodyPr/>
          <a:lstStyle/>
          <a:p>
            <a:endParaRPr lang="en-US"/>
          </a:p>
        </p:txBody>
      </p:sp>
      <p:sp>
        <p:nvSpPr>
          <p:cNvPr id="28" name="Text Placeholder 12"/>
          <p:cNvSpPr>
            <a:spLocks noGrp="1"/>
          </p:cNvSpPr>
          <p:nvPr>
            <p:ph type="body" sz="quarter" idx="18" hasCustomPrompt="1"/>
          </p:nvPr>
        </p:nvSpPr>
        <p:spPr>
          <a:xfrm>
            <a:off x="4318000" y="1999562"/>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9" name="Chart Placeholder 8"/>
          <p:cNvSpPr>
            <a:spLocks noGrp="1"/>
          </p:cNvSpPr>
          <p:nvPr>
            <p:ph type="chart" sz="quarter" idx="19"/>
          </p:nvPr>
        </p:nvSpPr>
        <p:spPr>
          <a:xfrm>
            <a:off x="8153400" y="2443305"/>
            <a:ext cx="3556001" cy="3117518"/>
          </a:xfrm>
        </p:spPr>
        <p:txBody>
          <a:bodyPr/>
          <a:lstStyle/>
          <a:p>
            <a:endParaRPr lang="en-US"/>
          </a:p>
        </p:txBody>
      </p:sp>
      <p:sp>
        <p:nvSpPr>
          <p:cNvPr id="31" name="Text Placeholder 12"/>
          <p:cNvSpPr>
            <a:spLocks noGrp="1"/>
          </p:cNvSpPr>
          <p:nvPr>
            <p:ph type="body" sz="quarter" idx="21" hasCustomPrompt="1"/>
          </p:nvPr>
        </p:nvSpPr>
        <p:spPr>
          <a:xfrm>
            <a:off x="8153400" y="1999562"/>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3" name="Text Placeholder 12"/>
          <p:cNvSpPr>
            <a:spLocks noGrp="1"/>
          </p:cNvSpPr>
          <p:nvPr>
            <p:ph type="body" sz="quarter" idx="22" hasCustomPrompt="1"/>
          </p:nvPr>
        </p:nvSpPr>
        <p:spPr>
          <a:xfrm>
            <a:off x="1625598" y="3789698"/>
            <a:ext cx="1270001"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99%</a:t>
            </a:r>
          </a:p>
        </p:txBody>
      </p:sp>
      <p:sp>
        <p:nvSpPr>
          <p:cNvPr id="24" name="Text Placeholder 12"/>
          <p:cNvSpPr>
            <a:spLocks noGrp="1"/>
          </p:cNvSpPr>
          <p:nvPr>
            <p:ph type="body" sz="quarter" idx="23" hasCustomPrompt="1"/>
          </p:nvPr>
        </p:nvSpPr>
        <p:spPr>
          <a:xfrm>
            <a:off x="5460999" y="3789698"/>
            <a:ext cx="1270001"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99%</a:t>
            </a:r>
          </a:p>
        </p:txBody>
      </p:sp>
      <p:sp>
        <p:nvSpPr>
          <p:cNvPr id="25" name="Text Placeholder 12"/>
          <p:cNvSpPr>
            <a:spLocks noGrp="1"/>
          </p:cNvSpPr>
          <p:nvPr>
            <p:ph type="body" sz="quarter" idx="24" hasCustomPrompt="1"/>
          </p:nvPr>
        </p:nvSpPr>
        <p:spPr>
          <a:xfrm>
            <a:off x="9296399" y="3789698"/>
            <a:ext cx="1270001"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99%</a:t>
            </a:r>
          </a:p>
        </p:txBody>
      </p:sp>
      <p:grpSp>
        <p:nvGrpSpPr>
          <p:cNvPr id="22" name="Group 21"/>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787161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rt and mockup">
    <p:spTree>
      <p:nvGrpSpPr>
        <p:cNvPr id="1" name=""/>
        <p:cNvGrpSpPr/>
        <p:nvPr/>
      </p:nvGrpSpPr>
      <p:grpSpPr>
        <a:xfrm>
          <a:off x="0" y="0"/>
          <a:ext cx="0" cy="0"/>
          <a:chOff x="0" y="0"/>
          <a:chExt cx="0" cy="0"/>
        </a:xfrm>
      </p:grpSpPr>
      <p:grpSp>
        <p:nvGrpSpPr>
          <p:cNvPr id="25" name="Group 24"/>
          <p:cNvGrpSpPr/>
          <p:nvPr userDrawn="1"/>
        </p:nvGrpSpPr>
        <p:grpSpPr>
          <a:xfrm>
            <a:off x="1036776" y="1717358"/>
            <a:ext cx="5059198" cy="4416742"/>
            <a:chOff x="3742268" y="2033349"/>
            <a:chExt cx="4296282" cy="3750707"/>
          </a:xfrm>
        </p:grpSpPr>
        <p:sp>
          <p:nvSpPr>
            <p:cNvPr id="26" name="Shape 6"/>
            <p:cNvSpPr/>
            <p:nvPr/>
          </p:nvSpPr>
          <p:spPr>
            <a:xfrm>
              <a:off x="5156233" y="5716335"/>
              <a:ext cx="1464334"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solidFill>
              <a:srgbClr val="32373C">
                <a:alpha val="1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6"/>
            <p:cNvSpPr/>
            <p:nvPr/>
          </p:nvSpPr>
          <p:spPr>
            <a:xfrm>
              <a:off x="5148520" y="5698509"/>
              <a:ext cx="1479760"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gradFill>
              <a:gsLst>
                <a:gs pos="17000">
                  <a:srgbClr val="000000">
                    <a:alpha val="30000"/>
                  </a:srgbClr>
                </a:gs>
                <a:gs pos="76000">
                  <a:srgbClr val="32373C">
                    <a:alpha val="8000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7"/>
            <p:cNvSpPr/>
            <p:nvPr/>
          </p:nvSpPr>
          <p:spPr>
            <a:xfrm>
              <a:off x="3742268" y="4635867"/>
              <a:ext cx="4296281" cy="485675"/>
            </a:xfrm>
            <a:custGeom>
              <a:avLst/>
              <a:gdLst/>
              <a:ahLst/>
              <a:cxnLst>
                <a:cxn ang="0">
                  <a:pos x="wd2" y="hd2"/>
                </a:cxn>
                <a:cxn ang="5400000">
                  <a:pos x="wd2" y="hd2"/>
                </a:cxn>
                <a:cxn ang="10800000">
                  <a:pos x="wd2" y="hd2"/>
                </a:cxn>
                <a:cxn ang="16200000">
                  <a:pos x="wd2" y="hd2"/>
                </a:cxn>
              </a:cxnLst>
              <a:rect l="0" t="0" r="r" b="b"/>
              <a:pathLst>
                <a:path w="21600" h="21600" extrusionOk="0">
                  <a:moveTo>
                    <a:pt x="0" y="15382"/>
                  </a:moveTo>
                  <a:cubicBezTo>
                    <a:pt x="0" y="18816"/>
                    <a:pt x="315" y="21600"/>
                    <a:pt x="703" y="21600"/>
                  </a:cubicBezTo>
                  <a:lnTo>
                    <a:pt x="20897" y="21600"/>
                  </a:lnTo>
                  <a:cubicBezTo>
                    <a:pt x="21285" y="21600"/>
                    <a:pt x="21600" y="18816"/>
                    <a:pt x="21600" y="15382"/>
                  </a:cubicBezTo>
                  <a:lnTo>
                    <a:pt x="21600" y="0"/>
                  </a:lnTo>
                  <a:lnTo>
                    <a:pt x="0" y="0"/>
                  </a:lnTo>
                  <a:cubicBezTo>
                    <a:pt x="0" y="0"/>
                    <a:pt x="0" y="15382"/>
                    <a:pt x="0" y="15382"/>
                  </a:cubicBezTo>
                  <a:close/>
                </a:path>
              </a:pathLst>
            </a:custGeom>
            <a:gradFill>
              <a:gsLst>
                <a:gs pos="0">
                  <a:srgbClr val="C8CBCF"/>
                </a:gs>
                <a:gs pos="100000">
                  <a:srgbClr val="E7E7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8"/>
            <p:cNvSpPr/>
            <p:nvPr/>
          </p:nvSpPr>
          <p:spPr>
            <a:xfrm>
              <a:off x="3742268" y="2033349"/>
              <a:ext cx="4296282" cy="2607645"/>
            </a:xfrm>
            <a:custGeom>
              <a:avLst/>
              <a:gdLst/>
              <a:ahLst/>
              <a:cxnLst>
                <a:cxn ang="0">
                  <a:pos x="wd2" y="hd2"/>
                </a:cxn>
                <a:cxn ang="5400000">
                  <a:pos x="wd2" y="hd2"/>
                </a:cxn>
                <a:cxn ang="10800000">
                  <a:pos x="wd2" y="hd2"/>
                </a:cxn>
                <a:cxn ang="16200000">
                  <a:pos x="wd2" y="hd2"/>
                </a:cxn>
              </a:cxnLst>
              <a:rect l="0" t="0" r="r" b="b"/>
              <a:pathLst>
                <a:path w="21600" h="21600" extrusionOk="0">
                  <a:moveTo>
                    <a:pt x="20575" y="19911"/>
                  </a:moveTo>
                  <a:lnTo>
                    <a:pt x="1025" y="19911"/>
                  </a:lnTo>
                  <a:lnTo>
                    <a:pt x="1025" y="1737"/>
                  </a:lnTo>
                  <a:lnTo>
                    <a:pt x="20575" y="1737"/>
                  </a:lnTo>
                  <a:cubicBezTo>
                    <a:pt x="20575" y="1737"/>
                    <a:pt x="20575" y="19911"/>
                    <a:pt x="20575" y="19911"/>
                  </a:cubicBezTo>
                  <a:close/>
                  <a:moveTo>
                    <a:pt x="20897" y="0"/>
                  </a:moveTo>
                  <a:lnTo>
                    <a:pt x="703" y="0"/>
                  </a:lnTo>
                  <a:cubicBezTo>
                    <a:pt x="315" y="0"/>
                    <a:pt x="0" y="518"/>
                    <a:pt x="0" y="1158"/>
                  </a:cubicBezTo>
                  <a:lnTo>
                    <a:pt x="0" y="21600"/>
                  </a:lnTo>
                  <a:lnTo>
                    <a:pt x="21600" y="21600"/>
                  </a:lnTo>
                  <a:lnTo>
                    <a:pt x="21600" y="1158"/>
                  </a:lnTo>
                  <a:cubicBezTo>
                    <a:pt x="21600" y="518"/>
                    <a:pt x="21285" y="0"/>
                    <a:pt x="20897" y="0"/>
                  </a:cubicBezTo>
                  <a:close/>
                </a:path>
              </a:pathLst>
            </a:custGeom>
            <a:gradFill>
              <a:gsLst>
                <a:gs pos="6000">
                  <a:srgbClr val="32373C"/>
                </a:gs>
                <a:gs pos="62000">
                  <a:srgbClr val="000000"/>
                </a:gs>
              </a:gsLst>
              <a:lin ang="18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0" name="Shape 9"/>
            <p:cNvSpPr/>
            <p:nvPr/>
          </p:nvSpPr>
          <p:spPr>
            <a:xfrm>
              <a:off x="5154883" y="5711236"/>
              <a:ext cx="1468712" cy="45147"/>
            </a:xfrm>
            <a:custGeom>
              <a:avLst/>
              <a:gdLst/>
              <a:ahLst/>
              <a:cxnLst>
                <a:cxn ang="0">
                  <a:pos x="wd2" y="hd2"/>
                </a:cxn>
                <a:cxn ang="5400000">
                  <a:pos x="wd2" y="hd2"/>
                </a:cxn>
                <a:cxn ang="10800000">
                  <a:pos x="wd2" y="hd2"/>
                </a:cxn>
                <a:cxn ang="16200000">
                  <a:pos x="wd2" y="hd2"/>
                </a:cxn>
              </a:cxnLst>
              <a:rect l="0" t="0" r="r" b="b"/>
              <a:pathLst>
                <a:path w="21516" h="21600" extrusionOk="0">
                  <a:moveTo>
                    <a:pt x="21512" y="0"/>
                  </a:moveTo>
                  <a:cubicBezTo>
                    <a:pt x="21499" y="3516"/>
                    <a:pt x="21438" y="9477"/>
                    <a:pt x="21185" y="12548"/>
                  </a:cubicBezTo>
                  <a:cubicBezTo>
                    <a:pt x="20811" y="17077"/>
                    <a:pt x="19488" y="18813"/>
                    <a:pt x="18603" y="18813"/>
                  </a:cubicBezTo>
                  <a:cubicBezTo>
                    <a:pt x="18082" y="18813"/>
                    <a:pt x="14899" y="18813"/>
                    <a:pt x="12368" y="18813"/>
                  </a:cubicBezTo>
                  <a:cubicBezTo>
                    <a:pt x="12368" y="18813"/>
                    <a:pt x="10917" y="18813"/>
                    <a:pt x="9148" y="18813"/>
                  </a:cubicBezTo>
                  <a:cubicBezTo>
                    <a:pt x="6617" y="18813"/>
                    <a:pt x="3434" y="18813"/>
                    <a:pt x="2913" y="18813"/>
                  </a:cubicBezTo>
                  <a:cubicBezTo>
                    <a:pt x="2028" y="18813"/>
                    <a:pt x="705" y="17077"/>
                    <a:pt x="331" y="12548"/>
                  </a:cubicBezTo>
                  <a:cubicBezTo>
                    <a:pt x="78" y="9477"/>
                    <a:pt x="17" y="3516"/>
                    <a:pt x="4" y="0"/>
                  </a:cubicBezTo>
                  <a:lnTo>
                    <a:pt x="2" y="0"/>
                  </a:lnTo>
                  <a:cubicBezTo>
                    <a:pt x="2" y="0"/>
                    <a:pt x="-42" y="10806"/>
                    <a:pt x="331" y="15335"/>
                  </a:cubicBezTo>
                  <a:cubicBezTo>
                    <a:pt x="705" y="19864"/>
                    <a:pt x="2028" y="21600"/>
                    <a:pt x="2913" y="21600"/>
                  </a:cubicBezTo>
                  <a:cubicBezTo>
                    <a:pt x="3434" y="21600"/>
                    <a:pt x="6617" y="21600"/>
                    <a:pt x="9148" y="21600"/>
                  </a:cubicBezTo>
                  <a:cubicBezTo>
                    <a:pt x="10917" y="21600"/>
                    <a:pt x="12368" y="21600"/>
                    <a:pt x="12368" y="21600"/>
                  </a:cubicBezTo>
                  <a:cubicBezTo>
                    <a:pt x="14899" y="21600"/>
                    <a:pt x="18082" y="21600"/>
                    <a:pt x="18603" y="21600"/>
                  </a:cubicBezTo>
                  <a:cubicBezTo>
                    <a:pt x="19488" y="21600"/>
                    <a:pt x="20811" y="19864"/>
                    <a:pt x="21185" y="15335"/>
                  </a:cubicBezTo>
                  <a:cubicBezTo>
                    <a:pt x="21558" y="10806"/>
                    <a:pt x="21514" y="0"/>
                    <a:pt x="21514" y="0"/>
                  </a:cubicBezTo>
                  <a:cubicBezTo>
                    <a:pt x="21514" y="0"/>
                    <a:pt x="21512" y="0"/>
                    <a:pt x="21512" y="0"/>
                  </a:cubicBezTo>
                  <a:close/>
                </a:path>
              </a:pathLst>
            </a:custGeom>
            <a:solidFill>
              <a:srgbClr val="000000">
                <a:alpha val="7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Shape 10"/>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6000">
                  <a:srgbClr val="A4A7A8"/>
                </a:gs>
                <a:gs pos="0">
                  <a:srgbClr val="A4A7A8"/>
                </a:gs>
                <a:gs pos="34000">
                  <a:srgbClr val="F5F8FA"/>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11"/>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5000">
                  <a:srgbClr val="000000">
                    <a:alpha val="30000"/>
                  </a:srgbClr>
                </a:gs>
                <a:gs pos="36000">
                  <a:srgbClr val="FFFFFF">
                    <a:alpha val="0"/>
                  </a:srgbClr>
                </a:gs>
                <a:gs pos="95000">
                  <a:srgbClr val="FFFFFF">
                    <a:alpha val="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12"/>
            <p:cNvSpPr/>
            <p:nvPr/>
          </p:nvSpPr>
          <p:spPr>
            <a:xfrm>
              <a:off x="5148520" y="5704872"/>
              <a:ext cx="1480363" cy="45147"/>
            </a:xfrm>
            <a:custGeom>
              <a:avLst/>
              <a:gdLst/>
              <a:ahLst/>
              <a:cxnLst>
                <a:cxn ang="0">
                  <a:pos x="wd2" y="hd2"/>
                </a:cxn>
                <a:cxn ang="5400000">
                  <a:pos x="wd2" y="hd2"/>
                </a:cxn>
                <a:cxn ang="10800000">
                  <a:pos x="wd2" y="hd2"/>
                </a:cxn>
                <a:cxn ang="16200000">
                  <a:pos x="wd2" y="hd2"/>
                </a:cxn>
              </a:cxnLst>
              <a:rect l="0" t="0" r="r" b="b"/>
              <a:pathLst>
                <a:path w="21516" h="21600" extrusionOk="0">
                  <a:moveTo>
                    <a:pt x="21515" y="0"/>
                  </a:moveTo>
                  <a:lnTo>
                    <a:pt x="21512" y="0"/>
                  </a:lnTo>
                  <a:cubicBezTo>
                    <a:pt x="21487" y="4170"/>
                    <a:pt x="21268" y="8231"/>
                    <a:pt x="20567" y="9989"/>
                  </a:cubicBezTo>
                  <a:cubicBezTo>
                    <a:pt x="19268" y="13239"/>
                    <a:pt x="17335" y="12776"/>
                    <a:pt x="17335" y="12776"/>
                  </a:cubicBezTo>
                  <a:lnTo>
                    <a:pt x="12356" y="12776"/>
                  </a:lnTo>
                  <a:lnTo>
                    <a:pt x="9160" y="12776"/>
                  </a:lnTo>
                  <a:lnTo>
                    <a:pt x="4181" y="12776"/>
                  </a:lnTo>
                  <a:cubicBezTo>
                    <a:pt x="4181" y="12776"/>
                    <a:pt x="2248" y="13239"/>
                    <a:pt x="949" y="9989"/>
                  </a:cubicBezTo>
                  <a:cubicBezTo>
                    <a:pt x="248" y="8231"/>
                    <a:pt x="29" y="4170"/>
                    <a:pt x="4" y="0"/>
                  </a:cubicBezTo>
                  <a:lnTo>
                    <a:pt x="1" y="0"/>
                  </a:lnTo>
                  <a:cubicBezTo>
                    <a:pt x="1" y="0"/>
                    <a:pt x="-42" y="10806"/>
                    <a:pt x="328" y="15335"/>
                  </a:cubicBezTo>
                  <a:cubicBezTo>
                    <a:pt x="699" y="19864"/>
                    <a:pt x="2096" y="21600"/>
                    <a:pt x="2974" y="21600"/>
                  </a:cubicBezTo>
                  <a:cubicBezTo>
                    <a:pt x="3491" y="21600"/>
                    <a:pt x="6649" y="21600"/>
                    <a:pt x="9160" y="21600"/>
                  </a:cubicBezTo>
                  <a:cubicBezTo>
                    <a:pt x="10916" y="21600"/>
                    <a:pt x="12356" y="21600"/>
                    <a:pt x="12356" y="21600"/>
                  </a:cubicBezTo>
                  <a:cubicBezTo>
                    <a:pt x="14867" y="21600"/>
                    <a:pt x="18025" y="21600"/>
                    <a:pt x="18542" y="21600"/>
                  </a:cubicBezTo>
                  <a:cubicBezTo>
                    <a:pt x="19420" y="21600"/>
                    <a:pt x="20817" y="19864"/>
                    <a:pt x="21188" y="15335"/>
                  </a:cubicBezTo>
                  <a:cubicBezTo>
                    <a:pt x="21558" y="10806"/>
                    <a:pt x="21515" y="0"/>
                    <a:pt x="21515" y="0"/>
                  </a:cubicBezTo>
                  <a:close/>
                </a:path>
              </a:pathLst>
            </a:custGeom>
            <a:gradFill>
              <a:gsLst>
                <a:gs pos="0">
                  <a:srgbClr val="6A6A6A"/>
                </a:gs>
                <a:gs pos="87000">
                  <a:srgbClr val="F5F8FA"/>
                </a:gs>
                <a:gs pos="13000">
                  <a:srgbClr val="F5F8FA"/>
                </a:gs>
                <a:gs pos="100000">
                  <a:srgbClr val="6A6A6A"/>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13"/>
            <p:cNvSpPr/>
            <p:nvPr/>
          </p:nvSpPr>
          <p:spPr>
            <a:xfrm>
              <a:off x="5148520"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9190" y="0"/>
                  </a:moveTo>
                  <a:cubicBezTo>
                    <a:pt x="8788" y="0"/>
                    <a:pt x="8391" y="32"/>
                    <a:pt x="7999" y="92"/>
                  </a:cubicBezTo>
                  <a:cubicBezTo>
                    <a:pt x="7690" y="4243"/>
                    <a:pt x="7297" y="8100"/>
                    <a:pt x="6856" y="9211"/>
                  </a:cubicBezTo>
                  <a:cubicBezTo>
                    <a:pt x="5786" y="11904"/>
                    <a:pt x="933" y="18368"/>
                    <a:pt x="470" y="18961"/>
                  </a:cubicBezTo>
                  <a:cubicBezTo>
                    <a:pt x="6" y="19553"/>
                    <a:pt x="-886" y="20846"/>
                    <a:pt x="2396" y="21223"/>
                  </a:cubicBezTo>
                  <a:cubicBezTo>
                    <a:pt x="5678" y="21600"/>
                    <a:pt x="10566" y="21546"/>
                    <a:pt x="10566" y="21546"/>
                  </a:cubicBezTo>
                  <a:lnTo>
                    <a:pt x="20377" y="21546"/>
                  </a:lnTo>
                  <a:cubicBezTo>
                    <a:pt x="20596" y="20209"/>
                    <a:pt x="20714" y="18811"/>
                    <a:pt x="20714" y="17372"/>
                  </a:cubicBezTo>
                  <a:cubicBezTo>
                    <a:pt x="20714" y="7778"/>
                    <a:pt x="15555" y="0"/>
                    <a:pt x="9190" y="0"/>
                  </a:cubicBezTo>
                  <a:close/>
                </a:path>
              </a:pathLst>
            </a:custGeom>
            <a:gradFill flip="none" rotWithShape="1">
              <a:gsLst>
                <a:gs pos="94000">
                  <a:srgbClr val="F5F8FA"/>
                </a:gs>
                <a:gs pos="35000">
                  <a:srgbClr val="FFFFFF">
                    <a:alpha val="0"/>
                  </a:srgbClr>
                </a:gs>
              </a:gsLst>
              <a:lin ang="9000000" scaled="0"/>
              <a:tileRec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14"/>
            <p:cNvSpPr/>
            <p:nvPr/>
          </p:nvSpPr>
          <p:spPr>
            <a:xfrm>
              <a:off x="6064811"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11524" y="0"/>
                  </a:moveTo>
                  <a:cubicBezTo>
                    <a:pt x="11926" y="0"/>
                    <a:pt x="12323" y="32"/>
                    <a:pt x="12715" y="92"/>
                  </a:cubicBezTo>
                  <a:cubicBezTo>
                    <a:pt x="13024" y="4243"/>
                    <a:pt x="13417" y="8100"/>
                    <a:pt x="13858" y="9211"/>
                  </a:cubicBezTo>
                  <a:cubicBezTo>
                    <a:pt x="14928" y="11904"/>
                    <a:pt x="19781" y="18368"/>
                    <a:pt x="20244" y="18961"/>
                  </a:cubicBezTo>
                  <a:cubicBezTo>
                    <a:pt x="20708" y="19553"/>
                    <a:pt x="21600" y="20846"/>
                    <a:pt x="18318" y="21223"/>
                  </a:cubicBezTo>
                  <a:cubicBezTo>
                    <a:pt x="15036" y="21600"/>
                    <a:pt x="10148" y="21546"/>
                    <a:pt x="10148" y="21546"/>
                  </a:cubicBezTo>
                  <a:lnTo>
                    <a:pt x="337" y="21546"/>
                  </a:lnTo>
                  <a:cubicBezTo>
                    <a:pt x="118" y="20209"/>
                    <a:pt x="0" y="18811"/>
                    <a:pt x="0" y="17372"/>
                  </a:cubicBezTo>
                  <a:cubicBezTo>
                    <a:pt x="0" y="7778"/>
                    <a:pt x="5159" y="0"/>
                    <a:pt x="11524" y="0"/>
                  </a:cubicBezTo>
                  <a:close/>
                </a:path>
              </a:pathLst>
            </a:custGeom>
            <a:gradFill flip="none" rotWithShape="1">
              <a:gsLst>
                <a:gs pos="78000">
                  <a:srgbClr val="EEEFF1">
                    <a:alpha val="0"/>
                  </a:srgbClr>
                </a:gs>
                <a:gs pos="21000">
                  <a:srgbClr val="F5F8FA"/>
                </a:gs>
              </a:gsLst>
              <a:path path="circle">
                <a:fillToRect l="100000" t="100000"/>
              </a:path>
              <a:tileRect r="-100000" b="-1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16"/>
            <p:cNvSpPr/>
            <p:nvPr/>
          </p:nvSpPr>
          <p:spPr>
            <a:xfrm>
              <a:off x="3742268" y="4642230"/>
              <a:ext cx="4296281" cy="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adFill>
              <a:gsLst>
                <a:gs pos="0">
                  <a:srgbClr val="E1E1E3">
                    <a:alpha val="0"/>
                  </a:srgbClr>
                </a:gs>
                <a:gs pos="100000">
                  <a:srgbClr val="9EA0A4">
                    <a:alpha val="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9" name="Shape 17"/>
            <p:cNvSpPr/>
            <p:nvPr/>
          </p:nvSpPr>
          <p:spPr>
            <a:xfrm>
              <a:off x="5861191" y="2084254"/>
              <a:ext cx="55723" cy="55723"/>
            </a:xfrm>
            <a:custGeom>
              <a:avLst/>
              <a:gdLst/>
              <a:ahLst/>
              <a:cxnLst>
                <a:cxn ang="0">
                  <a:pos x="wd2" y="hd2"/>
                </a:cxn>
                <a:cxn ang="5400000">
                  <a:pos x="wd2" y="hd2"/>
                </a:cxn>
                <a:cxn ang="10800000">
                  <a:pos x="wd2" y="hd2"/>
                </a:cxn>
                <a:cxn ang="16200000">
                  <a:pos x="wd2" y="hd2"/>
                </a:cxn>
              </a:cxnLst>
              <a:rect l="0" t="0" r="r" b="b"/>
              <a:pathLst>
                <a:path w="19678" h="19678" extrusionOk="0">
                  <a:moveTo>
                    <a:pt x="16797" y="2883"/>
                  </a:moveTo>
                  <a:cubicBezTo>
                    <a:pt x="12953" y="-961"/>
                    <a:pt x="6723" y="-961"/>
                    <a:pt x="2882" y="2883"/>
                  </a:cubicBezTo>
                  <a:cubicBezTo>
                    <a:pt x="-961" y="6723"/>
                    <a:pt x="-961" y="12953"/>
                    <a:pt x="2882" y="16797"/>
                  </a:cubicBezTo>
                  <a:cubicBezTo>
                    <a:pt x="6723" y="20639"/>
                    <a:pt x="12953" y="20638"/>
                    <a:pt x="16797" y="16797"/>
                  </a:cubicBezTo>
                  <a:cubicBezTo>
                    <a:pt x="20637" y="12953"/>
                    <a:pt x="20639" y="6723"/>
                    <a:pt x="16797" y="2883"/>
                  </a:cubicBezTo>
                  <a:close/>
                </a:path>
              </a:pathLst>
            </a:custGeom>
            <a:gradFill>
              <a:gsLst>
                <a:gs pos="28000">
                  <a:srgbClr val="666666"/>
                </a:gs>
                <a:gs pos="86000">
                  <a:srgbClr val="090909"/>
                </a:gs>
              </a:gsLst>
              <a:lin ang="3558017"/>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4" name="Shape 18"/>
            <p:cNvSpPr/>
            <p:nvPr/>
          </p:nvSpPr>
          <p:spPr>
            <a:xfrm>
              <a:off x="5867554" y="2090617"/>
              <a:ext cx="43907" cy="43895"/>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40" y="21600"/>
                    <a:pt x="0" y="16765"/>
                    <a:pt x="0" y="10803"/>
                  </a:cubicBezTo>
                  <a:cubicBezTo>
                    <a:pt x="0" y="4835"/>
                    <a:pt x="4840" y="0"/>
                    <a:pt x="10800" y="0"/>
                  </a:cubicBezTo>
                  <a:cubicBezTo>
                    <a:pt x="16776" y="0"/>
                    <a:pt x="21600" y="4835"/>
                    <a:pt x="21600" y="10803"/>
                  </a:cubicBezTo>
                  <a:close/>
                </a:path>
              </a:pathLst>
            </a:custGeom>
            <a:gradFill>
              <a:gsLst>
                <a:gs pos="30000">
                  <a:srgbClr val="474747"/>
                </a:gs>
                <a:gs pos="70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5" name="Shape 19"/>
            <p:cNvSpPr/>
            <p:nvPr/>
          </p:nvSpPr>
          <p:spPr>
            <a:xfrm>
              <a:off x="5883462" y="2106525"/>
              <a:ext cx="10795" cy="10792"/>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7" name="Chart Placeholder 5"/>
          <p:cNvSpPr>
            <a:spLocks noGrp="1"/>
          </p:cNvSpPr>
          <p:nvPr>
            <p:ph type="chart" sz="quarter" idx="23"/>
          </p:nvPr>
        </p:nvSpPr>
        <p:spPr>
          <a:xfrm>
            <a:off x="1273978" y="1965559"/>
            <a:ext cx="4581144" cy="2587752"/>
          </a:xfrm>
        </p:spPr>
        <p:txBody>
          <a:bodyPr/>
          <a:lstStyle/>
          <a:p>
            <a:endParaRPr lang="en-US"/>
          </a:p>
        </p:txBody>
      </p:sp>
      <p:grpSp>
        <p:nvGrpSpPr>
          <p:cNvPr id="40" name="Group 39"/>
          <p:cNvGrpSpPr/>
          <p:nvPr userDrawn="1"/>
        </p:nvGrpSpPr>
        <p:grpSpPr>
          <a:xfrm>
            <a:off x="0" y="6766560"/>
            <a:ext cx="12192000" cy="91440"/>
            <a:chOff x="0" y="4480421"/>
            <a:chExt cx="12192000" cy="91440"/>
          </a:xfrm>
        </p:grpSpPr>
        <p:sp>
          <p:nvSpPr>
            <p:cNvPr id="41" name="Rectangle 4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619788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 block arc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7" name="Freeform 26"/>
          <p:cNvSpPr/>
          <p:nvPr/>
        </p:nvSpPr>
        <p:spPr>
          <a:xfrm>
            <a:off x="2060575"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0800000">
            <a:off x="4484069"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6907563"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art Placeholder 8"/>
          <p:cNvSpPr>
            <a:spLocks noGrp="1" noChangeAspect="1"/>
          </p:cNvSpPr>
          <p:nvPr>
            <p:ph type="chart" sz="quarter" idx="13"/>
          </p:nvPr>
        </p:nvSpPr>
        <p:spPr>
          <a:xfrm>
            <a:off x="2523208" y="2268329"/>
            <a:ext cx="2294626" cy="2011680"/>
          </a:xfrm>
        </p:spPr>
        <p:txBody>
          <a:bodyPr/>
          <a:lstStyle/>
          <a:p>
            <a:endParaRPr lang="en-US"/>
          </a:p>
        </p:txBody>
      </p:sp>
      <p:sp>
        <p:nvSpPr>
          <p:cNvPr id="37" name="Chart Placeholder 8"/>
          <p:cNvSpPr>
            <a:spLocks noGrp="1" noChangeAspect="1"/>
          </p:cNvSpPr>
          <p:nvPr>
            <p:ph type="chart" sz="quarter" idx="22"/>
          </p:nvPr>
        </p:nvSpPr>
        <p:spPr>
          <a:xfrm>
            <a:off x="4950671" y="3358499"/>
            <a:ext cx="2294626" cy="2011680"/>
          </a:xfrm>
        </p:spPr>
        <p:txBody>
          <a:bodyPr/>
          <a:lstStyle/>
          <a:p>
            <a:endParaRPr lang="en-US"/>
          </a:p>
        </p:txBody>
      </p:sp>
      <p:sp>
        <p:nvSpPr>
          <p:cNvPr id="44" name="Chart Placeholder 8"/>
          <p:cNvSpPr>
            <a:spLocks noGrp="1" noChangeAspect="1"/>
          </p:cNvSpPr>
          <p:nvPr>
            <p:ph type="chart" sz="quarter" idx="23"/>
          </p:nvPr>
        </p:nvSpPr>
        <p:spPr>
          <a:xfrm>
            <a:off x="7372181" y="2268329"/>
            <a:ext cx="2294626" cy="2011680"/>
          </a:xfrm>
        </p:spPr>
        <p:txBody>
          <a:bodyPr/>
          <a:lstStyle/>
          <a:p>
            <a:endParaRPr lang="en-US"/>
          </a:p>
        </p:txBody>
      </p:sp>
      <p:sp>
        <p:nvSpPr>
          <p:cNvPr id="47" name="Text Placeholder 12"/>
          <p:cNvSpPr>
            <a:spLocks noGrp="1"/>
          </p:cNvSpPr>
          <p:nvPr>
            <p:ph type="body" sz="quarter" idx="15" hasCustomPrompt="1"/>
          </p:nvPr>
        </p:nvSpPr>
        <p:spPr>
          <a:xfrm>
            <a:off x="2523207" y="4433755"/>
            <a:ext cx="1727559" cy="1089529"/>
          </a:xfrm>
        </p:spPr>
        <p:txBody>
          <a:bodyPr vert="horz" wrap="square" lIns="91440" tIns="45720" rIns="91440" bIns="45720" rtlCol="0" anchor="t">
            <a:spAutoFit/>
          </a:bodyPr>
          <a:lstStyle>
            <a:lvl1pPr marL="228600" indent="-228600" algn="l">
              <a:buNone/>
              <a:defRPr lang="en-US" sz="24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7939248" y="4433755"/>
            <a:ext cx="1727559" cy="1089529"/>
          </a:xfrm>
        </p:spPr>
        <p:txBody>
          <a:bodyPr vert="horz" wrap="square" lIns="91440" tIns="45720" rIns="91440" bIns="45720" rtlCol="0" anchor="t">
            <a:spAutoFit/>
          </a:bodyPr>
          <a:lstStyle>
            <a:lvl1pPr marL="228600" indent="-228600" algn="r">
              <a:buNone/>
              <a:defRPr lang="en-US" sz="24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5232221" y="2184550"/>
            <a:ext cx="1727559" cy="1089529"/>
          </a:xfrm>
        </p:spPr>
        <p:txBody>
          <a:bodyPr vert="horz" wrap="square" lIns="91440" tIns="45720" rIns="91440" bIns="45720" rtlCol="0" anchor="b">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2884040" y="1666874"/>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sp>
        <p:nvSpPr>
          <p:cNvPr id="51" name="Text Placeholder 29"/>
          <p:cNvSpPr>
            <a:spLocks noGrp="1"/>
          </p:cNvSpPr>
          <p:nvPr>
            <p:ph type="body" sz="quarter" idx="26" hasCustomPrompt="1"/>
          </p:nvPr>
        </p:nvSpPr>
        <p:spPr>
          <a:xfrm>
            <a:off x="5309517" y="5472835"/>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sp>
        <p:nvSpPr>
          <p:cNvPr id="52" name="Text Placeholder 29"/>
          <p:cNvSpPr>
            <a:spLocks noGrp="1"/>
          </p:cNvSpPr>
          <p:nvPr>
            <p:ph type="body" sz="quarter" idx="27" hasCustomPrompt="1"/>
          </p:nvPr>
        </p:nvSpPr>
        <p:spPr>
          <a:xfrm>
            <a:off x="7733013" y="1666874"/>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370371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block arcs gray">
    <p:spTree>
      <p:nvGrpSpPr>
        <p:cNvPr id="1" name=""/>
        <p:cNvGrpSpPr/>
        <p:nvPr/>
      </p:nvGrpSpPr>
      <p:grpSpPr>
        <a:xfrm>
          <a:off x="0" y="0"/>
          <a:ext cx="0" cy="0"/>
          <a:chOff x="0" y="0"/>
          <a:chExt cx="0" cy="0"/>
        </a:xfrm>
      </p:grpSpPr>
      <p:grpSp>
        <p:nvGrpSpPr>
          <p:cNvPr id="3" name="Group 2"/>
          <p:cNvGrpSpPr/>
          <p:nvPr userDrawn="1"/>
        </p:nvGrpSpPr>
        <p:grpSpPr>
          <a:xfrm>
            <a:off x="2060575" y="1614640"/>
            <a:ext cx="8070850" cy="4356172"/>
            <a:chOff x="2060575" y="1614640"/>
            <a:chExt cx="8070850" cy="4356172"/>
          </a:xfrm>
          <a:gradFill>
            <a:gsLst>
              <a:gs pos="58000">
                <a:srgbClr val="C2C2C2"/>
              </a:gs>
              <a:gs pos="0">
                <a:schemeClr val="bg1">
                  <a:lumMod val="95000"/>
                </a:schemeClr>
              </a:gs>
              <a:gs pos="100000">
                <a:schemeClr val="bg1">
                  <a:lumMod val="50000"/>
                </a:schemeClr>
              </a:gs>
            </a:gsLst>
            <a:lin ang="0" scaled="1"/>
          </a:gradFill>
        </p:grpSpPr>
        <p:sp>
          <p:nvSpPr>
            <p:cNvPr id="27" name="Freeform 26"/>
            <p:cNvSpPr/>
            <p:nvPr/>
          </p:nvSpPr>
          <p:spPr>
            <a:xfrm>
              <a:off x="2060575"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0800000">
              <a:off x="4484069"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6907563"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noChangeAspect="1"/>
          </p:cNvSpPr>
          <p:nvPr>
            <p:ph type="chart" sz="quarter" idx="13"/>
          </p:nvPr>
        </p:nvSpPr>
        <p:spPr>
          <a:xfrm>
            <a:off x="2523208" y="2268329"/>
            <a:ext cx="2294626" cy="2011680"/>
          </a:xfrm>
        </p:spPr>
        <p:txBody>
          <a:bodyPr/>
          <a:lstStyle/>
          <a:p>
            <a:endParaRPr lang="en-US"/>
          </a:p>
        </p:txBody>
      </p:sp>
      <p:sp>
        <p:nvSpPr>
          <p:cNvPr id="37" name="Chart Placeholder 8"/>
          <p:cNvSpPr>
            <a:spLocks noGrp="1" noChangeAspect="1"/>
          </p:cNvSpPr>
          <p:nvPr>
            <p:ph type="chart" sz="quarter" idx="22"/>
          </p:nvPr>
        </p:nvSpPr>
        <p:spPr>
          <a:xfrm>
            <a:off x="4950671" y="3358499"/>
            <a:ext cx="2294626" cy="2011680"/>
          </a:xfrm>
        </p:spPr>
        <p:txBody>
          <a:bodyPr/>
          <a:lstStyle/>
          <a:p>
            <a:endParaRPr lang="en-US"/>
          </a:p>
        </p:txBody>
      </p:sp>
      <p:sp>
        <p:nvSpPr>
          <p:cNvPr id="44" name="Chart Placeholder 8"/>
          <p:cNvSpPr>
            <a:spLocks noGrp="1" noChangeAspect="1"/>
          </p:cNvSpPr>
          <p:nvPr>
            <p:ph type="chart" sz="quarter" idx="23"/>
          </p:nvPr>
        </p:nvSpPr>
        <p:spPr>
          <a:xfrm>
            <a:off x="7372181" y="2268329"/>
            <a:ext cx="2294626" cy="2011680"/>
          </a:xfrm>
        </p:spPr>
        <p:txBody>
          <a:bodyPr/>
          <a:lstStyle/>
          <a:p>
            <a:endParaRPr lang="en-US"/>
          </a:p>
        </p:txBody>
      </p:sp>
      <p:sp>
        <p:nvSpPr>
          <p:cNvPr id="47" name="Text Placeholder 12"/>
          <p:cNvSpPr>
            <a:spLocks noGrp="1"/>
          </p:cNvSpPr>
          <p:nvPr>
            <p:ph type="body" sz="quarter" idx="15" hasCustomPrompt="1"/>
          </p:nvPr>
        </p:nvSpPr>
        <p:spPr>
          <a:xfrm>
            <a:off x="2523207" y="4433755"/>
            <a:ext cx="1727559" cy="1089529"/>
          </a:xfrm>
        </p:spPr>
        <p:txBody>
          <a:bodyPr vert="horz" wrap="square" lIns="91440" tIns="45720" rIns="91440" bIns="45720" rtlCol="0" anchor="t">
            <a:spAutoFit/>
          </a:bodyPr>
          <a:lstStyle>
            <a:lvl1pPr marL="228600" indent="-228600" algn="l">
              <a:buNone/>
              <a:defRPr lang="en-US" sz="24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7939248" y="4433755"/>
            <a:ext cx="1727559" cy="1089529"/>
          </a:xfrm>
        </p:spPr>
        <p:txBody>
          <a:bodyPr vert="horz" wrap="square" lIns="91440" tIns="45720" rIns="91440" bIns="45720" rtlCol="0" anchor="t">
            <a:spAutoFit/>
          </a:bodyPr>
          <a:lstStyle>
            <a:lvl1pPr marL="228600" indent="-228600" algn="r">
              <a:buNone/>
              <a:defRPr lang="en-US" sz="24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5232221" y="2184550"/>
            <a:ext cx="1727559" cy="1089529"/>
          </a:xfrm>
        </p:spPr>
        <p:txBody>
          <a:bodyPr vert="horz" wrap="square" lIns="91440" tIns="45720" rIns="91440" bIns="45720" rtlCol="0" anchor="b">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2884040" y="1666874"/>
            <a:ext cx="1572963" cy="431800"/>
          </a:xfrm>
        </p:spPr>
        <p:txBody>
          <a:bodyPr anchor="ctr">
            <a:normAutofit/>
          </a:bodyPr>
          <a:lstStyle>
            <a:lvl1pPr marL="0" indent="0" algn="ctr">
              <a:buNone/>
              <a:defRPr sz="2200" b="1">
                <a:solidFill>
                  <a:schemeClr val="tx1"/>
                </a:solidFill>
              </a:defRPr>
            </a:lvl1pPr>
          </a:lstStyle>
          <a:p>
            <a:pPr lvl="0"/>
            <a:r>
              <a:rPr lang="en-US"/>
              <a:t>Date here</a:t>
            </a:r>
          </a:p>
        </p:txBody>
      </p:sp>
      <p:sp>
        <p:nvSpPr>
          <p:cNvPr id="51" name="Text Placeholder 29"/>
          <p:cNvSpPr>
            <a:spLocks noGrp="1"/>
          </p:cNvSpPr>
          <p:nvPr>
            <p:ph type="body" sz="quarter" idx="26" hasCustomPrompt="1"/>
          </p:nvPr>
        </p:nvSpPr>
        <p:spPr>
          <a:xfrm>
            <a:off x="5309517" y="5472835"/>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sp>
        <p:nvSpPr>
          <p:cNvPr id="52" name="Text Placeholder 29"/>
          <p:cNvSpPr>
            <a:spLocks noGrp="1"/>
          </p:cNvSpPr>
          <p:nvPr>
            <p:ph type="body" sz="quarter" idx="27" hasCustomPrompt="1"/>
          </p:nvPr>
        </p:nvSpPr>
        <p:spPr>
          <a:xfrm>
            <a:off x="7733013" y="1666874"/>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grpSp>
        <p:nvGrpSpPr>
          <p:cNvPr id="26" name="Group 25"/>
          <p:cNvGrpSpPr/>
          <p:nvPr userDrawn="1"/>
        </p:nvGrpSpPr>
        <p:grpSpPr>
          <a:xfrm>
            <a:off x="0" y="6766560"/>
            <a:ext cx="12192000" cy="91440"/>
            <a:chOff x="0" y="4480421"/>
            <a:chExt cx="12192000" cy="91440"/>
          </a:xfrm>
        </p:grpSpPr>
        <p:sp>
          <p:nvSpPr>
            <p:cNvPr id="28" name="Rectangle 2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102421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block arc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7" name="Freeform 26"/>
          <p:cNvSpPr/>
          <p:nvPr/>
        </p:nvSpPr>
        <p:spPr>
          <a:xfrm>
            <a:off x="838200"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0800000">
            <a:off x="3261694"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5685188"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art Placeholder 8"/>
          <p:cNvSpPr>
            <a:spLocks noGrp="1" noChangeAspect="1"/>
          </p:cNvSpPr>
          <p:nvPr>
            <p:ph type="chart" sz="quarter" idx="13"/>
          </p:nvPr>
        </p:nvSpPr>
        <p:spPr>
          <a:xfrm>
            <a:off x="1300833" y="2268329"/>
            <a:ext cx="2294626" cy="2011680"/>
          </a:xfrm>
        </p:spPr>
        <p:txBody>
          <a:bodyPr/>
          <a:lstStyle/>
          <a:p>
            <a:endParaRPr lang="en-US"/>
          </a:p>
        </p:txBody>
      </p:sp>
      <p:sp>
        <p:nvSpPr>
          <p:cNvPr id="37" name="Chart Placeholder 8"/>
          <p:cNvSpPr>
            <a:spLocks noGrp="1" noChangeAspect="1"/>
          </p:cNvSpPr>
          <p:nvPr>
            <p:ph type="chart" sz="quarter" idx="22"/>
          </p:nvPr>
        </p:nvSpPr>
        <p:spPr>
          <a:xfrm>
            <a:off x="3728296" y="3358499"/>
            <a:ext cx="2294626" cy="2011680"/>
          </a:xfrm>
        </p:spPr>
        <p:txBody>
          <a:bodyPr/>
          <a:lstStyle/>
          <a:p>
            <a:endParaRPr lang="en-US"/>
          </a:p>
        </p:txBody>
      </p:sp>
      <p:sp>
        <p:nvSpPr>
          <p:cNvPr id="44" name="Chart Placeholder 8"/>
          <p:cNvSpPr>
            <a:spLocks noGrp="1" noChangeAspect="1"/>
          </p:cNvSpPr>
          <p:nvPr>
            <p:ph type="chart" sz="quarter" idx="23"/>
          </p:nvPr>
        </p:nvSpPr>
        <p:spPr>
          <a:xfrm>
            <a:off x="6149806" y="2268329"/>
            <a:ext cx="2294626" cy="2011680"/>
          </a:xfrm>
        </p:spPr>
        <p:txBody>
          <a:bodyPr/>
          <a:lstStyle/>
          <a:p>
            <a:endParaRPr lang="en-US"/>
          </a:p>
        </p:txBody>
      </p:sp>
      <p:sp>
        <p:nvSpPr>
          <p:cNvPr id="47" name="Text Placeholder 12"/>
          <p:cNvSpPr>
            <a:spLocks noGrp="1"/>
          </p:cNvSpPr>
          <p:nvPr>
            <p:ph type="body" sz="quarter" idx="15" hasCustomPrompt="1"/>
          </p:nvPr>
        </p:nvSpPr>
        <p:spPr>
          <a:xfrm>
            <a:off x="1300832" y="4433755"/>
            <a:ext cx="1727559" cy="1089529"/>
          </a:xfrm>
        </p:spPr>
        <p:txBody>
          <a:bodyPr vert="horz" wrap="square" lIns="91440" tIns="45720" rIns="91440" bIns="45720" rtlCol="0" anchor="t">
            <a:spAutoFit/>
          </a:bodyPr>
          <a:lstStyle>
            <a:lvl1pPr marL="228600" indent="-228600" algn="l">
              <a:buNone/>
              <a:defRPr lang="en-US" sz="24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6441325" y="4433755"/>
            <a:ext cx="1727559" cy="1089529"/>
          </a:xfrm>
        </p:spPr>
        <p:txBody>
          <a:bodyPr vert="horz" wrap="square" lIns="91440" tIns="45720" rIns="91440" bIns="45720" rtlCol="0" anchor="t">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4009846" y="2184550"/>
            <a:ext cx="1727559" cy="1089529"/>
          </a:xfrm>
        </p:spPr>
        <p:txBody>
          <a:bodyPr vert="horz" wrap="square" lIns="91440" tIns="45720" rIns="91440" bIns="45720" rtlCol="0" anchor="b">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1661665" y="1666874"/>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sp>
        <p:nvSpPr>
          <p:cNvPr id="51" name="Text Placeholder 29"/>
          <p:cNvSpPr>
            <a:spLocks noGrp="1"/>
          </p:cNvSpPr>
          <p:nvPr>
            <p:ph type="body" sz="quarter" idx="26" hasCustomPrompt="1"/>
          </p:nvPr>
        </p:nvSpPr>
        <p:spPr>
          <a:xfrm>
            <a:off x="4087142" y="5472835"/>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sp>
        <p:nvSpPr>
          <p:cNvPr id="52" name="Text Placeholder 29"/>
          <p:cNvSpPr>
            <a:spLocks noGrp="1"/>
          </p:cNvSpPr>
          <p:nvPr>
            <p:ph type="body" sz="quarter" idx="27" hasCustomPrompt="1"/>
          </p:nvPr>
        </p:nvSpPr>
        <p:spPr>
          <a:xfrm>
            <a:off x="6510638" y="1666874"/>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sp>
        <p:nvSpPr>
          <p:cNvPr id="25" name="Freeform 24"/>
          <p:cNvSpPr/>
          <p:nvPr userDrawn="1"/>
        </p:nvSpPr>
        <p:spPr>
          <a:xfrm rot="10800000">
            <a:off x="8124652" y="3662231"/>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hart Placeholder 8"/>
          <p:cNvSpPr>
            <a:spLocks noGrp="1" noChangeAspect="1"/>
          </p:cNvSpPr>
          <p:nvPr>
            <p:ph type="chart" sz="quarter" idx="28"/>
          </p:nvPr>
        </p:nvSpPr>
        <p:spPr>
          <a:xfrm>
            <a:off x="8591254" y="3356552"/>
            <a:ext cx="2294626" cy="2011680"/>
          </a:xfrm>
        </p:spPr>
        <p:txBody>
          <a:bodyPr/>
          <a:lstStyle/>
          <a:p>
            <a:endParaRPr lang="en-US"/>
          </a:p>
        </p:txBody>
      </p:sp>
      <p:sp>
        <p:nvSpPr>
          <p:cNvPr id="28" name="Text Placeholder 12"/>
          <p:cNvSpPr>
            <a:spLocks noGrp="1"/>
          </p:cNvSpPr>
          <p:nvPr>
            <p:ph type="body" sz="quarter" idx="29" hasCustomPrompt="1"/>
          </p:nvPr>
        </p:nvSpPr>
        <p:spPr>
          <a:xfrm>
            <a:off x="8872804" y="2182603"/>
            <a:ext cx="1727559" cy="1089529"/>
          </a:xfrm>
        </p:spPr>
        <p:txBody>
          <a:bodyPr vert="horz" wrap="square" lIns="91440" tIns="45720" rIns="91440" bIns="45720" rtlCol="0" anchor="b">
            <a:spAutoFit/>
          </a:bodyPr>
          <a:lstStyle>
            <a:lvl1pPr marL="228600" indent="-228600" algn="r">
              <a:buNone/>
              <a:defRPr lang="en-US" sz="2400" b="1" cap="all" baseline="0">
                <a:solidFill>
                  <a:srgbClr val="47464B"/>
                </a:solidFill>
              </a:defRPr>
            </a:lvl1pPr>
          </a:lstStyle>
          <a:p>
            <a:pPr marL="0" lvl="0" indent="0"/>
            <a:r>
              <a:rPr lang="en-US"/>
              <a:t>Insert some title here</a:t>
            </a:r>
          </a:p>
        </p:txBody>
      </p:sp>
      <p:sp>
        <p:nvSpPr>
          <p:cNvPr id="29" name="Text Placeholder 29"/>
          <p:cNvSpPr>
            <a:spLocks noGrp="1"/>
          </p:cNvSpPr>
          <p:nvPr>
            <p:ph type="body" sz="quarter" idx="30" hasCustomPrompt="1"/>
          </p:nvPr>
        </p:nvSpPr>
        <p:spPr>
          <a:xfrm>
            <a:off x="8950100" y="5470888"/>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grpSp>
        <p:nvGrpSpPr>
          <p:cNvPr id="31" name="Group 30"/>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0216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Content Placeholder 2"/>
          <p:cNvSpPr>
            <a:spLocks noGrp="1"/>
          </p:cNvSpPr>
          <p:nvPr>
            <p:ph sz="half" idx="1"/>
          </p:nvPr>
        </p:nvSpPr>
        <p:spPr>
          <a:xfrm>
            <a:off x="838200" y="1643174"/>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3"/>
          <p:cNvSpPr>
            <a:spLocks noGrp="1"/>
          </p:cNvSpPr>
          <p:nvPr>
            <p:ph sz="half" idx="2"/>
          </p:nvPr>
        </p:nvSpPr>
        <p:spPr>
          <a:xfrm>
            <a:off x="6172200" y="1643174"/>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1339866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 block arcs gray">
    <p:spTree>
      <p:nvGrpSpPr>
        <p:cNvPr id="1" name=""/>
        <p:cNvGrpSpPr/>
        <p:nvPr/>
      </p:nvGrpSpPr>
      <p:grpSpPr>
        <a:xfrm>
          <a:off x="0" y="0"/>
          <a:ext cx="0" cy="0"/>
          <a:chOff x="0" y="0"/>
          <a:chExt cx="0" cy="0"/>
        </a:xfrm>
      </p:grpSpPr>
      <p:grpSp>
        <p:nvGrpSpPr>
          <p:cNvPr id="3" name="Group 2"/>
          <p:cNvGrpSpPr/>
          <p:nvPr userDrawn="1"/>
        </p:nvGrpSpPr>
        <p:grpSpPr>
          <a:xfrm>
            <a:off x="838200" y="1614640"/>
            <a:ext cx="10510314" cy="4356172"/>
            <a:chOff x="838200" y="1614640"/>
            <a:chExt cx="10510314" cy="4356172"/>
          </a:xfrm>
          <a:gradFill flip="none" rotWithShape="1">
            <a:gsLst>
              <a:gs pos="58000">
                <a:srgbClr val="C2C2C2"/>
              </a:gs>
              <a:gs pos="0">
                <a:schemeClr val="bg1">
                  <a:lumMod val="95000"/>
                </a:schemeClr>
              </a:gs>
              <a:gs pos="100000">
                <a:schemeClr val="bg1">
                  <a:lumMod val="50000"/>
                </a:schemeClr>
              </a:gs>
            </a:gsLst>
            <a:lin ang="0" scaled="1"/>
            <a:tileRect/>
          </a:gradFill>
        </p:grpSpPr>
        <p:sp>
          <p:nvSpPr>
            <p:cNvPr id="27" name="Freeform 26"/>
            <p:cNvSpPr/>
            <p:nvPr/>
          </p:nvSpPr>
          <p:spPr>
            <a:xfrm>
              <a:off x="838200"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0800000">
              <a:off x="3261694"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5685188"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userDrawn="1"/>
          </p:nvSpPr>
          <p:spPr>
            <a:xfrm rot="10800000">
              <a:off x="8124652" y="3662231"/>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noChangeAspect="1"/>
          </p:cNvSpPr>
          <p:nvPr>
            <p:ph type="chart" sz="quarter" idx="13"/>
          </p:nvPr>
        </p:nvSpPr>
        <p:spPr>
          <a:xfrm>
            <a:off x="1300833" y="2268329"/>
            <a:ext cx="2294626" cy="2011680"/>
          </a:xfrm>
        </p:spPr>
        <p:txBody>
          <a:bodyPr/>
          <a:lstStyle/>
          <a:p>
            <a:endParaRPr lang="en-US"/>
          </a:p>
        </p:txBody>
      </p:sp>
      <p:sp>
        <p:nvSpPr>
          <p:cNvPr id="37" name="Chart Placeholder 8"/>
          <p:cNvSpPr>
            <a:spLocks noGrp="1" noChangeAspect="1"/>
          </p:cNvSpPr>
          <p:nvPr>
            <p:ph type="chart" sz="quarter" idx="22"/>
          </p:nvPr>
        </p:nvSpPr>
        <p:spPr>
          <a:xfrm>
            <a:off x="3728296" y="3358499"/>
            <a:ext cx="2294626" cy="2011680"/>
          </a:xfrm>
        </p:spPr>
        <p:txBody>
          <a:bodyPr/>
          <a:lstStyle/>
          <a:p>
            <a:endParaRPr lang="en-US"/>
          </a:p>
        </p:txBody>
      </p:sp>
      <p:sp>
        <p:nvSpPr>
          <p:cNvPr id="44" name="Chart Placeholder 8"/>
          <p:cNvSpPr>
            <a:spLocks noGrp="1" noChangeAspect="1"/>
          </p:cNvSpPr>
          <p:nvPr>
            <p:ph type="chart" sz="quarter" idx="23"/>
          </p:nvPr>
        </p:nvSpPr>
        <p:spPr>
          <a:xfrm>
            <a:off x="6149806" y="2268329"/>
            <a:ext cx="2294626" cy="2011680"/>
          </a:xfrm>
        </p:spPr>
        <p:txBody>
          <a:bodyPr/>
          <a:lstStyle/>
          <a:p>
            <a:endParaRPr lang="en-US"/>
          </a:p>
        </p:txBody>
      </p:sp>
      <p:sp>
        <p:nvSpPr>
          <p:cNvPr id="47" name="Text Placeholder 12"/>
          <p:cNvSpPr>
            <a:spLocks noGrp="1"/>
          </p:cNvSpPr>
          <p:nvPr>
            <p:ph type="body" sz="quarter" idx="15" hasCustomPrompt="1"/>
          </p:nvPr>
        </p:nvSpPr>
        <p:spPr>
          <a:xfrm>
            <a:off x="1300832" y="4433755"/>
            <a:ext cx="1727559" cy="1089529"/>
          </a:xfrm>
        </p:spPr>
        <p:txBody>
          <a:bodyPr vert="horz" wrap="square" lIns="91440" tIns="45720" rIns="91440" bIns="45720" rtlCol="0" anchor="t">
            <a:spAutoFit/>
          </a:bodyPr>
          <a:lstStyle>
            <a:lvl1pPr marL="228600" indent="-228600" algn="l">
              <a:buNone/>
              <a:defRPr lang="en-US" sz="24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6441325" y="4433755"/>
            <a:ext cx="1727559" cy="1089529"/>
          </a:xfrm>
        </p:spPr>
        <p:txBody>
          <a:bodyPr vert="horz" wrap="square" lIns="91440" tIns="45720" rIns="91440" bIns="45720" rtlCol="0" anchor="t">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4009846" y="2184550"/>
            <a:ext cx="1727559" cy="1089529"/>
          </a:xfrm>
        </p:spPr>
        <p:txBody>
          <a:bodyPr vert="horz" wrap="square" lIns="91440" tIns="45720" rIns="91440" bIns="45720" rtlCol="0" anchor="b">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1661665" y="1666874"/>
            <a:ext cx="1572963" cy="431800"/>
          </a:xfrm>
        </p:spPr>
        <p:txBody>
          <a:bodyPr anchor="ctr">
            <a:normAutofit/>
          </a:bodyPr>
          <a:lstStyle>
            <a:lvl1pPr marL="0" indent="0" algn="ctr">
              <a:buNone/>
              <a:defRPr sz="2200" b="1">
                <a:solidFill>
                  <a:schemeClr val="tx1"/>
                </a:solidFill>
              </a:defRPr>
            </a:lvl1pPr>
          </a:lstStyle>
          <a:p>
            <a:pPr lvl="0"/>
            <a:r>
              <a:rPr lang="en-US"/>
              <a:t>Date here</a:t>
            </a:r>
          </a:p>
        </p:txBody>
      </p:sp>
      <p:sp>
        <p:nvSpPr>
          <p:cNvPr id="51" name="Text Placeholder 29"/>
          <p:cNvSpPr>
            <a:spLocks noGrp="1"/>
          </p:cNvSpPr>
          <p:nvPr>
            <p:ph type="body" sz="quarter" idx="26" hasCustomPrompt="1"/>
          </p:nvPr>
        </p:nvSpPr>
        <p:spPr>
          <a:xfrm>
            <a:off x="4087142" y="5472835"/>
            <a:ext cx="1572963" cy="431800"/>
          </a:xfrm>
        </p:spPr>
        <p:txBody>
          <a:bodyPr anchor="ctr">
            <a:normAutofit/>
          </a:bodyPr>
          <a:lstStyle>
            <a:lvl1pPr marL="0" indent="0" algn="ctr">
              <a:buNone/>
              <a:defRPr sz="2200" b="1">
                <a:solidFill>
                  <a:schemeClr val="tx1"/>
                </a:solidFill>
              </a:defRPr>
            </a:lvl1pPr>
          </a:lstStyle>
          <a:p>
            <a:pPr lvl="0"/>
            <a:r>
              <a:rPr lang="en-US"/>
              <a:t>Date here</a:t>
            </a:r>
          </a:p>
        </p:txBody>
      </p:sp>
      <p:sp>
        <p:nvSpPr>
          <p:cNvPr id="52" name="Text Placeholder 29"/>
          <p:cNvSpPr>
            <a:spLocks noGrp="1"/>
          </p:cNvSpPr>
          <p:nvPr>
            <p:ph type="body" sz="quarter" idx="27" hasCustomPrompt="1"/>
          </p:nvPr>
        </p:nvSpPr>
        <p:spPr>
          <a:xfrm>
            <a:off x="6510638" y="1666874"/>
            <a:ext cx="1572963" cy="431800"/>
          </a:xfrm>
        </p:spPr>
        <p:txBody>
          <a:bodyPr anchor="ctr">
            <a:normAutofit/>
          </a:bodyPr>
          <a:lstStyle>
            <a:lvl1pPr marL="0" indent="0" algn="ctr">
              <a:buNone/>
              <a:defRPr sz="2200" b="1">
                <a:solidFill>
                  <a:schemeClr val="tx1"/>
                </a:solidFill>
              </a:defRPr>
            </a:lvl1pPr>
          </a:lstStyle>
          <a:p>
            <a:pPr lvl="0"/>
            <a:r>
              <a:rPr lang="en-US"/>
              <a:t>Date here</a:t>
            </a:r>
          </a:p>
        </p:txBody>
      </p:sp>
      <p:sp>
        <p:nvSpPr>
          <p:cNvPr id="26" name="Chart Placeholder 8"/>
          <p:cNvSpPr>
            <a:spLocks noGrp="1" noChangeAspect="1"/>
          </p:cNvSpPr>
          <p:nvPr>
            <p:ph type="chart" sz="quarter" idx="28"/>
          </p:nvPr>
        </p:nvSpPr>
        <p:spPr>
          <a:xfrm>
            <a:off x="8591254" y="3356552"/>
            <a:ext cx="2294626" cy="2011680"/>
          </a:xfrm>
        </p:spPr>
        <p:txBody>
          <a:bodyPr/>
          <a:lstStyle/>
          <a:p>
            <a:endParaRPr lang="en-US"/>
          </a:p>
        </p:txBody>
      </p:sp>
      <p:sp>
        <p:nvSpPr>
          <p:cNvPr id="28" name="Text Placeholder 12"/>
          <p:cNvSpPr>
            <a:spLocks noGrp="1"/>
          </p:cNvSpPr>
          <p:nvPr>
            <p:ph type="body" sz="quarter" idx="29" hasCustomPrompt="1"/>
          </p:nvPr>
        </p:nvSpPr>
        <p:spPr>
          <a:xfrm>
            <a:off x="8872804" y="2182603"/>
            <a:ext cx="1727559" cy="1089529"/>
          </a:xfrm>
        </p:spPr>
        <p:txBody>
          <a:bodyPr vert="horz" wrap="square" lIns="91440" tIns="45720" rIns="91440" bIns="45720" rtlCol="0" anchor="b">
            <a:spAutoFit/>
          </a:bodyPr>
          <a:lstStyle>
            <a:lvl1pPr marL="228600" indent="-228600" algn="r">
              <a:buNone/>
              <a:defRPr lang="en-US" sz="2400" b="1" cap="all" baseline="0">
                <a:solidFill>
                  <a:srgbClr val="47464B"/>
                </a:solidFill>
              </a:defRPr>
            </a:lvl1pPr>
          </a:lstStyle>
          <a:p>
            <a:pPr marL="0" lvl="0" indent="0"/>
            <a:r>
              <a:rPr lang="en-US"/>
              <a:t>Insert some title here</a:t>
            </a:r>
          </a:p>
        </p:txBody>
      </p:sp>
      <p:sp>
        <p:nvSpPr>
          <p:cNvPr id="29" name="Text Placeholder 29"/>
          <p:cNvSpPr>
            <a:spLocks noGrp="1"/>
          </p:cNvSpPr>
          <p:nvPr>
            <p:ph type="body" sz="quarter" idx="30" hasCustomPrompt="1"/>
          </p:nvPr>
        </p:nvSpPr>
        <p:spPr>
          <a:xfrm>
            <a:off x="8950100" y="5470888"/>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grpSp>
        <p:nvGrpSpPr>
          <p:cNvPr id="31" name="Group 30"/>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958946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matrix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userDrawn="1">
            <p:ph type="body" sz="quarter" idx="25"/>
          </p:nvPr>
        </p:nvSpPr>
        <p:spPr>
          <a:xfrm>
            <a:off x="482599" y="1992954"/>
            <a:ext cx="5613400" cy="1815764"/>
          </a:xfrm>
          <a:solidFill>
            <a:schemeClr val="bg1">
              <a:lumMod val="95000"/>
            </a:schemeClr>
          </a:solidFill>
          <a:ln>
            <a:solidFill>
              <a:schemeClr val="bg1">
                <a:lumMod val="85000"/>
              </a:schemeClr>
            </a:solid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5"/>
          <p:cNvSpPr>
            <a:spLocks noGrp="1"/>
          </p:cNvSpPr>
          <p:nvPr>
            <p:ph type="body" sz="quarter" idx="26"/>
          </p:nvPr>
        </p:nvSpPr>
        <p:spPr>
          <a:xfrm>
            <a:off x="482599" y="4277940"/>
            <a:ext cx="5613400" cy="1802097"/>
          </a:xfrm>
          <a:ln>
            <a:solidFill>
              <a:schemeClr val="bg1">
                <a:lumMod val="85000"/>
              </a:schemeClr>
            </a:solid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Text Placeholder 5"/>
          <p:cNvSpPr>
            <a:spLocks noGrp="1"/>
          </p:cNvSpPr>
          <p:nvPr userDrawn="1">
            <p:ph type="body" sz="quarter" idx="27"/>
          </p:nvPr>
        </p:nvSpPr>
        <p:spPr>
          <a:xfrm>
            <a:off x="6096001" y="1992954"/>
            <a:ext cx="5613400" cy="1815764"/>
          </a:xfrm>
          <a:ln>
            <a:solidFill>
              <a:schemeClr val="bg1">
                <a:lumMod val="85000"/>
              </a:schemeClr>
            </a:solid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Text Placeholder 5"/>
          <p:cNvSpPr>
            <a:spLocks noGrp="1"/>
          </p:cNvSpPr>
          <p:nvPr userDrawn="1">
            <p:ph type="body" sz="quarter" idx="28"/>
          </p:nvPr>
        </p:nvSpPr>
        <p:spPr>
          <a:xfrm>
            <a:off x="6096001" y="4277940"/>
            <a:ext cx="5613400" cy="1802097"/>
          </a:xfrm>
          <a:solidFill>
            <a:schemeClr val="bg1">
              <a:lumMod val="95000"/>
            </a:schemeClr>
          </a:solidFill>
          <a:ln>
            <a:solidFill>
              <a:schemeClr val="bg1">
                <a:lumMod val="85000"/>
              </a:schemeClr>
            </a:solid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12"/>
          <p:cNvSpPr>
            <a:spLocks noGrp="1"/>
          </p:cNvSpPr>
          <p:nvPr userDrawn="1">
            <p:ph type="body" sz="quarter" idx="23" hasCustomPrompt="1"/>
          </p:nvPr>
        </p:nvSpPr>
        <p:spPr>
          <a:xfrm>
            <a:off x="482599" y="3875314"/>
            <a:ext cx="5613401" cy="420914"/>
          </a:xfrm>
          <a:solidFill>
            <a:schemeClr val="accent4"/>
          </a:solidFill>
          <a:ln>
            <a:solidFill>
              <a:schemeClr val="accent4"/>
            </a:solidFill>
          </a:ln>
        </p:spPr>
        <p:txBody>
          <a:bodyPr vert="horz" wrap="square" lIns="0" tIns="0" rIns="0" bIns="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2" name="Text Placeholder 12"/>
          <p:cNvSpPr>
            <a:spLocks noGrp="1"/>
          </p:cNvSpPr>
          <p:nvPr userDrawn="1">
            <p:ph type="body" sz="quarter" idx="24" hasCustomPrompt="1"/>
          </p:nvPr>
        </p:nvSpPr>
        <p:spPr>
          <a:xfrm>
            <a:off x="6096000" y="3875314"/>
            <a:ext cx="5613401" cy="420914"/>
          </a:xfrm>
          <a:solidFill>
            <a:schemeClr val="accent5"/>
          </a:solidFill>
          <a:ln>
            <a:solidFill>
              <a:schemeClr val="accent5"/>
            </a:solidFill>
          </a:ln>
        </p:spPr>
        <p:txBody>
          <a:bodyPr vert="horz" wrap="square" lIns="0" tIns="0" rIns="0" bIns="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9" name="Text Placeholder 12"/>
          <p:cNvSpPr>
            <a:spLocks noGrp="1"/>
          </p:cNvSpPr>
          <p:nvPr userDrawn="1">
            <p:ph type="body" sz="quarter" idx="21" hasCustomPrompt="1"/>
          </p:nvPr>
        </p:nvSpPr>
        <p:spPr>
          <a:xfrm>
            <a:off x="482599" y="1581184"/>
            <a:ext cx="5613401" cy="420914"/>
          </a:xfrm>
          <a:solidFill>
            <a:schemeClr val="accent1"/>
          </a:solidFill>
          <a:ln>
            <a:solidFill>
              <a:schemeClr val="accent1"/>
            </a:solidFill>
          </a:ln>
        </p:spPr>
        <p:txBody>
          <a:bodyPr vert="horz" wrap="square" lIns="0" tIns="0" rIns="0" bIns="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0" name="Text Placeholder 12"/>
          <p:cNvSpPr>
            <a:spLocks noGrp="1"/>
          </p:cNvSpPr>
          <p:nvPr userDrawn="1">
            <p:ph type="body" sz="quarter" idx="22" hasCustomPrompt="1"/>
          </p:nvPr>
        </p:nvSpPr>
        <p:spPr>
          <a:xfrm>
            <a:off x="6096000" y="1581184"/>
            <a:ext cx="5613401" cy="420914"/>
          </a:xfrm>
          <a:solidFill>
            <a:schemeClr val="accent3"/>
          </a:solidFill>
          <a:ln>
            <a:solidFill>
              <a:schemeClr val="accent3"/>
            </a:solidFill>
          </a:ln>
        </p:spPr>
        <p:txBody>
          <a:bodyPr vert="horz" wrap="square" lIns="0" tIns="0" rIns="0" bIns="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6365169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matrix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5" name="Rectangle 24"/>
          <p:cNvSpPr/>
          <p:nvPr/>
        </p:nvSpPr>
        <p:spPr>
          <a:xfrm>
            <a:off x="482599" y="1452153"/>
            <a:ext cx="5613401" cy="232257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82599" y="3902745"/>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096000" y="1452153"/>
            <a:ext cx="5613401" cy="232257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096000" y="3902745"/>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12"/>
          <p:cNvSpPr>
            <a:spLocks noGrp="1"/>
          </p:cNvSpPr>
          <p:nvPr userDrawn="1">
            <p:ph type="body" sz="quarter" idx="21" hasCustomPrompt="1"/>
          </p:nvPr>
        </p:nvSpPr>
        <p:spPr>
          <a:xfrm rot="16200000">
            <a:off x="-287709" y="2222461"/>
            <a:ext cx="2322576" cy="781960"/>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4" name="Text Placeholder 12"/>
          <p:cNvSpPr>
            <a:spLocks noGrp="1"/>
          </p:cNvSpPr>
          <p:nvPr userDrawn="1">
            <p:ph type="body" sz="quarter" idx="22" hasCustomPrompt="1"/>
          </p:nvPr>
        </p:nvSpPr>
        <p:spPr>
          <a:xfrm rot="16200000">
            <a:off x="-287563" y="4672908"/>
            <a:ext cx="2322285" cy="781960"/>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5" name="Text Placeholder 12"/>
          <p:cNvSpPr>
            <a:spLocks noGrp="1"/>
          </p:cNvSpPr>
          <p:nvPr>
            <p:ph type="body" sz="quarter" idx="23" hasCustomPrompt="1"/>
          </p:nvPr>
        </p:nvSpPr>
        <p:spPr>
          <a:xfrm rot="16200000">
            <a:off x="5325692" y="2222462"/>
            <a:ext cx="2322576" cy="781960"/>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6" name="Text Placeholder 12"/>
          <p:cNvSpPr>
            <a:spLocks noGrp="1"/>
          </p:cNvSpPr>
          <p:nvPr>
            <p:ph type="body" sz="quarter" idx="24" hasCustomPrompt="1"/>
          </p:nvPr>
        </p:nvSpPr>
        <p:spPr>
          <a:xfrm rot="16200000">
            <a:off x="5325838" y="4672908"/>
            <a:ext cx="2322285" cy="781960"/>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cxnSp>
        <p:nvCxnSpPr>
          <p:cNvPr id="6" name="Straight Connector 5"/>
          <p:cNvCxnSpPr/>
          <p:nvPr userDrawn="1"/>
        </p:nvCxnSpPr>
        <p:spPr>
          <a:xfrm>
            <a:off x="482599" y="1452153"/>
            <a:ext cx="781960" cy="93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Text Placeholder 5"/>
          <p:cNvSpPr>
            <a:spLocks noGrp="1"/>
          </p:cNvSpPr>
          <p:nvPr>
            <p:ph type="body" sz="quarter" idx="26"/>
          </p:nvPr>
        </p:nvSpPr>
        <p:spPr>
          <a:xfrm>
            <a:off x="1264560" y="3902745"/>
            <a:ext cx="4831440" cy="2322576"/>
          </a:xfrm>
          <a:noFill/>
          <a:ln>
            <a:no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 name="Text Placeholder 5"/>
          <p:cNvSpPr>
            <a:spLocks noGrp="1"/>
          </p:cNvSpPr>
          <p:nvPr>
            <p:ph type="body" sz="quarter" idx="28"/>
          </p:nvPr>
        </p:nvSpPr>
        <p:spPr>
          <a:xfrm>
            <a:off x="6877961" y="3902745"/>
            <a:ext cx="4831440" cy="2322576"/>
          </a:xfrm>
          <a:noFill/>
          <a:ln>
            <a:no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7" name="Text Placeholder 5"/>
          <p:cNvSpPr>
            <a:spLocks noGrp="1"/>
          </p:cNvSpPr>
          <p:nvPr>
            <p:ph type="body" sz="quarter" idx="25"/>
          </p:nvPr>
        </p:nvSpPr>
        <p:spPr>
          <a:xfrm>
            <a:off x="1264560" y="1452153"/>
            <a:ext cx="4831440" cy="2322576"/>
          </a:xfrm>
          <a:noFill/>
          <a:ln>
            <a:no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 name="Text Placeholder 5"/>
          <p:cNvSpPr>
            <a:spLocks noGrp="1"/>
          </p:cNvSpPr>
          <p:nvPr>
            <p:ph type="body" sz="quarter" idx="27"/>
          </p:nvPr>
        </p:nvSpPr>
        <p:spPr>
          <a:xfrm>
            <a:off x="6877961" y="1452153"/>
            <a:ext cx="4831440" cy="2322576"/>
          </a:xfrm>
          <a:noFill/>
          <a:ln>
            <a:no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0" name="Group 29"/>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2111079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matrix 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5" name="Rectangle 24"/>
          <p:cNvSpPr/>
          <p:nvPr/>
        </p:nvSpPr>
        <p:spPr>
          <a:xfrm>
            <a:off x="482599" y="1553028"/>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82599" y="3875314"/>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096000" y="1553028"/>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096000" y="3875314"/>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12"/>
          <p:cNvSpPr>
            <a:spLocks noGrp="1"/>
          </p:cNvSpPr>
          <p:nvPr userDrawn="1">
            <p:ph type="body" sz="quarter" idx="21" hasCustomPrompt="1"/>
          </p:nvPr>
        </p:nvSpPr>
        <p:spPr>
          <a:xfrm rot="16200000">
            <a:off x="-287563" y="2323191"/>
            <a:ext cx="2322285" cy="781960"/>
          </a:xfrm>
          <a:solidFill>
            <a:schemeClr val="accent1"/>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4" name="Text Placeholder 12"/>
          <p:cNvSpPr>
            <a:spLocks noGrp="1"/>
          </p:cNvSpPr>
          <p:nvPr userDrawn="1">
            <p:ph type="body" sz="quarter" idx="22" hasCustomPrompt="1"/>
          </p:nvPr>
        </p:nvSpPr>
        <p:spPr>
          <a:xfrm rot="16200000">
            <a:off x="-287563" y="4645476"/>
            <a:ext cx="2322285" cy="781960"/>
          </a:xfrm>
          <a:solidFill>
            <a:schemeClr val="accent2"/>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Text Placeholder 12"/>
          <p:cNvSpPr>
            <a:spLocks noGrp="1"/>
          </p:cNvSpPr>
          <p:nvPr>
            <p:ph type="body" sz="quarter" idx="24" hasCustomPrompt="1"/>
          </p:nvPr>
        </p:nvSpPr>
        <p:spPr>
          <a:xfrm rot="5400000">
            <a:off x="10157278" y="2323192"/>
            <a:ext cx="2322285" cy="781960"/>
          </a:xfrm>
          <a:solidFill>
            <a:schemeClr val="accent3"/>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7" name="Text Placeholder 12"/>
          <p:cNvSpPr>
            <a:spLocks noGrp="1"/>
          </p:cNvSpPr>
          <p:nvPr>
            <p:ph type="body" sz="quarter" idx="25" hasCustomPrompt="1"/>
          </p:nvPr>
        </p:nvSpPr>
        <p:spPr>
          <a:xfrm rot="5400000">
            <a:off x="10157278" y="4645476"/>
            <a:ext cx="2322285" cy="781960"/>
          </a:xfrm>
          <a:solidFill>
            <a:schemeClr val="accent4"/>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8" name="Text Placeholder 5"/>
          <p:cNvSpPr>
            <a:spLocks noGrp="1"/>
          </p:cNvSpPr>
          <p:nvPr>
            <p:ph type="body" sz="quarter" idx="27"/>
          </p:nvPr>
        </p:nvSpPr>
        <p:spPr>
          <a:xfrm>
            <a:off x="1264560" y="1572039"/>
            <a:ext cx="4025897"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 name="Text Placeholder 5"/>
          <p:cNvSpPr>
            <a:spLocks noGrp="1"/>
          </p:cNvSpPr>
          <p:nvPr>
            <p:ph type="body" sz="quarter" idx="28"/>
          </p:nvPr>
        </p:nvSpPr>
        <p:spPr>
          <a:xfrm>
            <a:off x="1264560" y="3894550"/>
            <a:ext cx="4025897"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Text Placeholder 5"/>
          <p:cNvSpPr>
            <a:spLocks noGrp="1"/>
          </p:cNvSpPr>
          <p:nvPr>
            <p:ph type="body" sz="quarter" idx="29"/>
          </p:nvPr>
        </p:nvSpPr>
        <p:spPr>
          <a:xfrm>
            <a:off x="6900862" y="1572039"/>
            <a:ext cx="4026578"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 name="Text Placeholder 5"/>
          <p:cNvSpPr>
            <a:spLocks noGrp="1"/>
          </p:cNvSpPr>
          <p:nvPr>
            <p:ph type="body" sz="quarter" idx="30"/>
          </p:nvPr>
        </p:nvSpPr>
        <p:spPr>
          <a:xfrm>
            <a:off x="6900862" y="3894550"/>
            <a:ext cx="4026578"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26" hasCustomPrompt="1"/>
          </p:nvPr>
        </p:nvSpPr>
        <p:spPr>
          <a:xfrm>
            <a:off x="5291138" y="3060700"/>
            <a:ext cx="1609725" cy="1611313"/>
          </a:xfrm>
          <a:prstGeom prst="ellipse">
            <a:avLst/>
          </a:prstGeom>
          <a:solidFill>
            <a:schemeClr val="bg1"/>
          </a:solidFill>
          <a:ln>
            <a:solidFill>
              <a:schemeClr val="bg1">
                <a:lumMod val="85000"/>
              </a:schemeClr>
            </a:solidFill>
          </a:ln>
        </p:spPr>
        <p:txBody>
          <a:bodyPr lIns="0" rIns="0" anchor="ctr">
            <a:normAutofit/>
          </a:bodyPr>
          <a:lstStyle>
            <a:lvl1pPr marL="0" indent="0" algn="ctr">
              <a:buNone/>
              <a:defRPr sz="2000" b="1" cap="all"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Strategy</a:t>
            </a:r>
          </a:p>
        </p:txBody>
      </p:sp>
      <p:grpSp>
        <p:nvGrpSpPr>
          <p:cNvPr id="30" name="Group 29"/>
          <p:cNvGrpSpPr/>
          <p:nvPr userDrawn="1"/>
        </p:nvGrpSpPr>
        <p:grpSpPr>
          <a:xfrm>
            <a:off x="0" y="6766560"/>
            <a:ext cx="12192000" cy="91440"/>
            <a:chOff x="0" y="4480421"/>
            <a:chExt cx="12192000" cy="91440"/>
          </a:xfrm>
        </p:grpSpPr>
        <p:sp>
          <p:nvSpPr>
            <p:cNvPr id="32" name="Rectangle 3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257431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matrix 4">
    <p:spTree>
      <p:nvGrpSpPr>
        <p:cNvPr id="1" name=""/>
        <p:cNvGrpSpPr/>
        <p:nvPr/>
      </p:nvGrpSpPr>
      <p:grpSpPr>
        <a:xfrm>
          <a:off x="0" y="0"/>
          <a:ext cx="0" cy="0"/>
          <a:chOff x="0" y="0"/>
          <a:chExt cx="0" cy="0"/>
        </a:xfrm>
      </p:grpSpPr>
      <p:sp>
        <p:nvSpPr>
          <p:cNvPr id="31" name="Text Placeholder 12"/>
          <p:cNvSpPr>
            <a:spLocks noGrp="1"/>
          </p:cNvSpPr>
          <p:nvPr>
            <p:ph type="body" sz="quarter" idx="33" hasCustomPrompt="1"/>
          </p:nvPr>
        </p:nvSpPr>
        <p:spPr>
          <a:xfrm rot="16200000">
            <a:off x="-127688" y="2741910"/>
            <a:ext cx="2002536" cy="781960"/>
          </a:xfrm>
          <a:prstGeom prst="snip1Rect">
            <a:avLst/>
          </a:prstGeom>
          <a:solidFill>
            <a:schemeClr val="accent1"/>
          </a:solidFill>
          <a:ln>
            <a:solidFill>
              <a:schemeClr val="accent1"/>
            </a:solidFill>
          </a:ln>
        </p:spPr>
        <p:txBody>
          <a:bodyPr vert="horz" wrap="square" lIns="0" tIns="45720" rIns="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5" name="Rectangle 24"/>
          <p:cNvSpPr/>
          <p:nvPr/>
        </p:nvSpPr>
        <p:spPr>
          <a:xfrm>
            <a:off x="1264559" y="2056884"/>
            <a:ext cx="5222421" cy="20775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264559" y="4134447"/>
            <a:ext cx="5222421" cy="207756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486980" y="2056884"/>
            <a:ext cx="5222421" cy="207756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486980" y="4134447"/>
            <a:ext cx="5222421" cy="20775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12"/>
          <p:cNvSpPr>
            <a:spLocks noGrp="1"/>
          </p:cNvSpPr>
          <p:nvPr userDrawn="1">
            <p:ph type="body" sz="quarter" idx="22" hasCustomPrompt="1"/>
          </p:nvPr>
        </p:nvSpPr>
        <p:spPr>
          <a:xfrm rot="16200000">
            <a:off x="-165203" y="4782246"/>
            <a:ext cx="2077565" cy="781960"/>
          </a:xfrm>
          <a:prstGeom prst="snip1Rect">
            <a:avLst/>
          </a:prstGeom>
          <a:solidFill>
            <a:schemeClr val="accent2"/>
          </a:solidFill>
          <a:ln>
            <a:solidFill>
              <a:schemeClr val="accent2"/>
            </a:solidFill>
          </a:ln>
        </p:spPr>
        <p:txBody>
          <a:bodyPr vert="horz" wrap="square" lIns="0" tIns="45720" rIns="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0" name="Text Placeholder 12"/>
          <p:cNvSpPr>
            <a:spLocks noGrp="1"/>
          </p:cNvSpPr>
          <p:nvPr userDrawn="1">
            <p:ph type="body" sz="quarter" idx="31" hasCustomPrompt="1"/>
          </p:nvPr>
        </p:nvSpPr>
        <p:spPr>
          <a:xfrm>
            <a:off x="1264560" y="1359189"/>
            <a:ext cx="5222420" cy="772434"/>
          </a:xfrm>
          <a:prstGeom prst="snip1Rect">
            <a:avLst/>
          </a:prstGeom>
          <a:solidFill>
            <a:schemeClr val="accent4"/>
          </a:solidFill>
          <a:ln>
            <a:solidFill>
              <a:schemeClr val="accent4"/>
            </a:solidFill>
          </a:ln>
        </p:spPr>
        <p:txBody>
          <a:bodyPr vert="horz" wrap="square" lIns="0" tIns="0" rIns="0" bIns="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2" name="Text Placeholder 12"/>
          <p:cNvSpPr>
            <a:spLocks noGrp="1"/>
          </p:cNvSpPr>
          <p:nvPr userDrawn="1">
            <p:ph type="body" sz="quarter" idx="32" hasCustomPrompt="1"/>
          </p:nvPr>
        </p:nvSpPr>
        <p:spPr>
          <a:xfrm>
            <a:off x="6486980" y="1359189"/>
            <a:ext cx="5222420" cy="772434"/>
          </a:xfrm>
          <a:prstGeom prst="snip1Rect">
            <a:avLst/>
          </a:prstGeom>
          <a:solidFill>
            <a:schemeClr val="accent3"/>
          </a:solidFill>
          <a:ln>
            <a:solidFill>
              <a:schemeClr val="accent3"/>
            </a:solidFill>
          </a:ln>
        </p:spPr>
        <p:txBody>
          <a:bodyPr vert="horz" wrap="square" lIns="0" tIns="0" rIns="0" bIns="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52" name="Text Placeholder 5"/>
          <p:cNvSpPr>
            <a:spLocks noGrp="1"/>
          </p:cNvSpPr>
          <p:nvPr>
            <p:ph type="body" sz="quarter" idx="28"/>
          </p:nvPr>
        </p:nvSpPr>
        <p:spPr>
          <a:xfrm>
            <a:off x="1264560" y="4153457"/>
            <a:ext cx="5222420" cy="205855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Text Placeholder 5"/>
          <p:cNvSpPr>
            <a:spLocks noGrp="1"/>
          </p:cNvSpPr>
          <p:nvPr>
            <p:ph type="body" sz="quarter" idx="29"/>
          </p:nvPr>
        </p:nvSpPr>
        <p:spPr>
          <a:xfrm>
            <a:off x="6486980" y="2150632"/>
            <a:ext cx="5222420" cy="198381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4" name="Text Placeholder 5"/>
          <p:cNvSpPr>
            <a:spLocks noGrp="1"/>
          </p:cNvSpPr>
          <p:nvPr>
            <p:ph type="body" sz="quarter" idx="30"/>
          </p:nvPr>
        </p:nvSpPr>
        <p:spPr>
          <a:xfrm>
            <a:off x="6486980" y="4153457"/>
            <a:ext cx="5222420" cy="205855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5" name="Text Placeholder 5"/>
          <p:cNvSpPr>
            <a:spLocks noGrp="1"/>
          </p:cNvSpPr>
          <p:nvPr>
            <p:ph type="body" sz="quarter" idx="27"/>
          </p:nvPr>
        </p:nvSpPr>
        <p:spPr>
          <a:xfrm>
            <a:off x="1264560" y="2150632"/>
            <a:ext cx="5222420" cy="198381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9" name="Group 28"/>
          <p:cNvGrpSpPr/>
          <p:nvPr userDrawn="1"/>
        </p:nvGrpSpPr>
        <p:grpSpPr>
          <a:xfrm>
            <a:off x="0" y="6766560"/>
            <a:ext cx="12192000"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979811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1" name="Group 10"/>
          <p:cNvGrpSpPr/>
          <p:nvPr userDrawn="1"/>
        </p:nvGrpSpPr>
        <p:grpSpPr>
          <a:xfrm>
            <a:off x="3743557" y="1545751"/>
            <a:ext cx="4704887" cy="4666258"/>
            <a:chOff x="1581543" y="1298448"/>
            <a:chExt cx="4704887" cy="4666258"/>
          </a:xfrm>
        </p:grpSpPr>
        <p:grpSp>
          <p:nvGrpSpPr>
            <p:cNvPr id="10" name="Group 9"/>
            <p:cNvGrpSpPr/>
            <p:nvPr userDrawn="1"/>
          </p:nvGrpSpPr>
          <p:grpSpPr>
            <a:xfrm>
              <a:off x="1581543" y="1298448"/>
              <a:ext cx="2266926" cy="4662029"/>
              <a:chOff x="1581543" y="1298448"/>
              <a:chExt cx="2266926" cy="4662029"/>
            </a:xfrm>
          </p:grpSpPr>
          <p:sp>
            <p:nvSpPr>
              <p:cNvPr id="9" name="Teardrop 8"/>
              <p:cNvSpPr/>
              <p:nvPr userDrawn="1"/>
            </p:nvSpPr>
            <p:spPr>
              <a:xfrm rot="5400000">
                <a:off x="1581543" y="1298448"/>
                <a:ext cx="2266926" cy="226692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ardrop 38"/>
              <p:cNvSpPr/>
              <p:nvPr userDrawn="1"/>
            </p:nvSpPr>
            <p:spPr>
              <a:xfrm>
                <a:off x="1581543" y="3693551"/>
                <a:ext cx="2266926" cy="226692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userDrawn="1"/>
          </p:nvGrpSpPr>
          <p:grpSpPr>
            <a:xfrm rot="10800000">
              <a:off x="4006919" y="1302677"/>
              <a:ext cx="2279511" cy="4662029"/>
              <a:chOff x="1581543" y="1298448"/>
              <a:chExt cx="2279511" cy="4662029"/>
            </a:xfrm>
          </p:grpSpPr>
          <p:sp>
            <p:nvSpPr>
              <p:cNvPr id="41" name="Teardrop 40"/>
              <p:cNvSpPr/>
              <p:nvPr userDrawn="1"/>
            </p:nvSpPr>
            <p:spPr>
              <a:xfrm rot="5400000">
                <a:off x="1594128" y="1298448"/>
                <a:ext cx="2266926" cy="2266926"/>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ardrop 41"/>
              <p:cNvSpPr/>
              <p:nvPr userDrawn="1"/>
            </p:nvSpPr>
            <p:spPr>
              <a:xfrm>
                <a:off x="1581543" y="3693551"/>
                <a:ext cx="2266926" cy="2266926"/>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9" name="Text Placeholder 13"/>
          <p:cNvSpPr>
            <a:spLocks noGrp="1"/>
          </p:cNvSpPr>
          <p:nvPr>
            <p:ph type="body" sz="quarter" idx="13"/>
          </p:nvPr>
        </p:nvSpPr>
        <p:spPr>
          <a:xfrm>
            <a:off x="3914912" y="1721082"/>
            <a:ext cx="1920240" cy="1920240"/>
          </a:xfrm>
          <a:prstGeom prst="ellipse">
            <a:avLst/>
          </a:prstGeom>
          <a:solidFill>
            <a:schemeClr val="bg1">
              <a:lumMod val="95000"/>
            </a:schemeClr>
          </a:solidFill>
          <a:ln w="28575">
            <a:solidFill>
              <a:schemeClr val="accent1">
                <a:lumMod val="75000"/>
              </a:schemeClr>
            </a:solidFill>
          </a:ln>
        </p:spPr>
        <p:txBody>
          <a:bodyPr>
            <a:normAutofit/>
          </a:bodyPr>
          <a:lstStyle>
            <a:lvl1pPr marL="0" indent="0" algn="ctr">
              <a:buNone/>
              <a:defRPr sz="1600"/>
            </a:lvl1pPr>
          </a:lstStyle>
          <a:p>
            <a:pPr lvl="0"/>
            <a:endParaRPr lang="en-US"/>
          </a:p>
        </p:txBody>
      </p:sp>
      <p:sp>
        <p:nvSpPr>
          <p:cNvPr id="50" name="Text Placeholder 13"/>
          <p:cNvSpPr>
            <a:spLocks noGrp="1"/>
          </p:cNvSpPr>
          <p:nvPr>
            <p:ph type="body" sz="quarter" idx="14"/>
          </p:nvPr>
        </p:nvSpPr>
        <p:spPr>
          <a:xfrm>
            <a:off x="6344264" y="1721082"/>
            <a:ext cx="1920240" cy="1920240"/>
          </a:xfrm>
          <a:prstGeom prst="ellipse">
            <a:avLst/>
          </a:prstGeom>
          <a:solidFill>
            <a:schemeClr val="bg1">
              <a:lumMod val="95000"/>
            </a:schemeClr>
          </a:solidFill>
          <a:ln w="28575">
            <a:solidFill>
              <a:schemeClr val="accent3">
                <a:lumMod val="75000"/>
              </a:schemeClr>
            </a:solidFill>
          </a:ln>
        </p:spPr>
        <p:txBody>
          <a:bodyPr>
            <a:normAutofit/>
          </a:bodyPr>
          <a:lstStyle>
            <a:lvl1pPr marL="0" indent="0" algn="ctr">
              <a:buNone/>
              <a:defRPr sz="1600"/>
            </a:lvl1pPr>
          </a:lstStyle>
          <a:p>
            <a:pPr lvl="0"/>
            <a:endParaRPr lang="en-US"/>
          </a:p>
        </p:txBody>
      </p:sp>
      <p:sp>
        <p:nvSpPr>
          <p:cNvPr id="51" name="Text Placeholder 13"/>
          <p:cNvSpPr>
            <a:spLocks noGrp="1"/>
          </p:cNvSpPr>
          <p:nvPr>
            <p:ph type="body" sz="quarter" idx="15"/>
          </p:nvPr>
        </p:nvSpPr>
        <p:spPr>
          <a:xfrm>
            <a:off x="3914912" y="4116185"/>
            <a:ext cx="1920240" cy="1920240"/>
          </a:xfrm>
          <a:prstGeom prst="ellipse">
            <a:avLst/>
          </a:prstGeom>
          <a:solidFill>
            <a:schemeClr val="bg1">
              <a:lumMod val="95000"/>
            </a:schemeClr>
          </a:solidFill>
          <a:ln w="28575">
            <a:solidFill>
              <a:schemeClr val="accent4">
                <a:lumMod val="75000"/>
              </a:schemeClr>
            </a:solidFill>
          </a:ln>
        </p:spPr>
        <p:txBody>
          <a:bodyPr>
            <a:normAutofit/>
          </a:bodyPr>
          <a:lstStyle>
            <a:lvl1pPr marL="0" indent="0" algn="ctr">
              <a:buNone/>
              <a:defRPr sz="1600"/>
            </a:lvl1pPr>
          </a:lstStyle>
          <a:p>
            <a:pPr lvl="0"/>
            <a:endParaRPr lang="en-US"/>
          </a:p>
        </p:txBody>
      </p:sp>
      <p:sp>
        <p:nvSpPr>
          <p:cNvPr id="56" name="Text Placeholder 13"/>
          <p:cNvSpPr>
            <a:spLocks noGrp="1"/>
          </p:cNvSpPr>
          <p:nvPr>
            <p:ph type="body" sz="quarter" idx="16"/>
          </p:nvPr>
        </p:nvSpPr>
        <p:spPr>
          <a:xfrm>
            <a:off x="6344264" y="4116185"/>
            <a:ext cx="1920240" cy="1920240"/>
          </a:xfrm>
          <a:prstGeom prst="ellipse">
            <a:avLst/>
          </a:prstGeom>
          <a:solidFill>
            <a:schemeClr val="bg1">
              <a:lumMod val="95000"/>
            </a:schemeClr>
          </a:solidFill>
          <a:ln w="28575">
            <a:solidFill>
              <a:schemeClr val="accent6">
                <a:lumMod val="75000"/>
              </a:schemeClr>
            </a:solidFill>
          </a:ln>
        </p:spPr>
        <p:txBody>
          <a:bodyPr>
            <a:normAutofit/>
          </a:bodyPr>
          <a:lstStyle>
            <a:lvl1pPr marL="0" indent="0" algn="ctr">
              <a:buNone/>
              <a:defRPr sz="1600"/>
            </a:lvl1pPr>
          </a:lstStyle>
          <a:p>
            <a:pPr lvl="0"/>
            <a:endParaRPr lang="en-US"/>
          </a:p>
        </p:txBody>
      </p:sp>
      <p:sp>
        <p:nvSpPr>
          <p:cNvPr id="15" name="TextBox 14"/>
          <p:cNvSpPr txBox="1"/>
          <p:nvPr userDrawn="1"/>
        </p:nvSpPr>
        <p:spPr>
          <a:xfrm>
            <a:off x="5589515" y="3234004"/>
            <a:ext cx="402674" cy="646331"/>
          </a:xfrm>
          <a:prstGeom prst="rect">
            <a:avLst/>
          </a:prstGeom>
          <a:noFill/>
        </p:spPr>
        <p:txBody>
          <a:bodyPr wrap="none" rtlCol="0" anchor="ctr">
            <a:spAutoFit/>
          </a:bodyPr>
          <a:lstStyle/>
          <a:p>
            <a:pPr algn="ctr"/>
            <a:r>
              <a:rPr lang="en-US" sz="3600" b="1">
                <a:solidFill>
                  <a:schemeClr val="accent1">
                    <a:lumMod val="20000"/>
                    <a:lumOff val="80000"/>
                  </a:schemeClr>
                </a:solidFill>
              </a:rPr>
              <a:t>S</a:t>
            </a:r>
          </a:p>
        </p:txBody>
      </p:sp>
      <p:sp>
        <p:nvSpPr>
          <p:cNvPr id="57" name="TextBox 56"/>
          <p:cNvSpPr txBox="1"/>
          <p:nvPr userDrawn="1"/>
        </p:nvSpPr>
        <p:spPr>
          <a:xfrm>
            <a:off x="6129361" y="3234004"/>
            <a:ext cx="603050" cy="646331"/>
          </a:xfrm>
          <a:prstGeom prst="rect">
            <a:avLst/>
          </a:prstGeom>
          <a:noFill/>
        </p:spPr>
        <p:txBody>
          <a:bodyPr wrap="none" rtlCol="0" anchor="ctr">
            <a:spAutoFit/>
          </a:bodyPr>
          <a:lstStyle/>
          <a:p>
            <a:pPr algn="ctr"/>
            <a:r>
              <a:rPr lang="en-US" sz="3600" b="1">
                <a:solidFill>
                  <a:schemeClr val="accent3">
                    <a:lumMod val="40000"/>
                    <a:lumOff val="60000"/>
                  </a:schemeClr>
                </a:solidFill>
              </a:rPr>
              <a:t>W</a:t>
            </a:r>
          </a:p>
        </p:txBody>
      </p:sp>
      <p:sp>
        <p:nvSpPr>
          <p:cNvPr id="58" name="TextBox 57"/>
          <p:cNvSpPr txBox="1"/>
          <p:nvPr userDrawn="1"/>
        </p:nvSpPr>
        <p:spPr>
          <a:xfrm>
            <a:off x="5522791" y="3892735"/>
            <a:ext cx="497252" cy="646331"/>
          </a:xfrm>
          <a:prstGeom prst="rect">
            <a:avLst/>
          </a:prstGeom>
          <a:noFill/>
        </p:spPr>
        <p:txBody>
          <a:bodyPr wrap="none" rtlCol="0" anchor="ctr">
            <a:spAutoFit/>
          </a:bodyPr>
          <a:lstStyle/>
          <a:p>
            <a:pPr algn="ctr"/>
            <a:r>
              <a:rPr lang="en-US" sz="3600" b="1">
                <a:solidFill>
                  <a:schemeClr val="accent4">
                    <a:lumMod val="40000"/>
                    <a:lumOff val="60000"/>
                  </a:schemeClr>
                </a:solidFill>
              </a:rPr>
              <a:t>O</a:t>
            </a:r>
          </a:p>
        </p:txBody>
      </p:sp>
      <p:sp>
        <p:nvSpPr>
          <p:cNvPr id="59" name="TextBox 58"/>
          <p:cNvSpPr txBox="1"/>
          <p:nvPr userDrawn="1"/>
        </p:nvSpPr>
        <p:spPr>
          <a:xfrm>
            <a:off x="6211921" y="3892735"/>
            <a:ext cx="413896" cy="646331"/>
          </a:xfrm>
          <a:prstGeom prst="rect">
            <a:avLst/>
          </a:prstGeom>
          <a:noFill/>
        </p:spPr>
        <p:txBody>
          <a:bodyPr wrap="none" rtlCol="0" anchor="ctr">
            <a:spAutoFit/>
          </a:bodyPr>
          <a:lstStyle/>
          <a:p>
            <a:pPr algn="ctr"/>
            <a:r>
              <a:rPr lang="en-US" sz="3600" b="1">
                <a:solidFill>
                  <a:schemeClr val="accent6">
                    <a:lumMod val="20000"/>
                    <a:lumOff val="80000"/>
                  </a:schemeClr>
                </a:solidFill>
              </a:rPr>
              <a:t>T</a:t>
            </a:r>
          </a:p>
        </p:txBody>
      </p:sp>
      <p:grpSp>
        <p:nvGrpSpPr>
          <p:cNvPr id="28" name="Group 27"/>
          <p:cNvGrpSpPr/>
          <p:nvPr userDrawn="1"/>
        </p:nvGrpSpPr>
        <p:grpSpPr>
          <a:xfrm>
            <a:off x="0" y="6766560"/>
            <a:ext cx="12192000" cy="91440"/>
            <a:chOff x="0" y="4480421"/>
            <a:chExt cx="12192000" cy="91440"/>
          </a:xfrm>
        </p:grpSpPr>
        <p:sp>
          <p:nvSpPr>
            <p:cNvPr id="29" name="Rectangle 28"/>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918461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wot strength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Teardrop 8"/>
          <p:cNvSpPr/>
          <p:nvPr userDrawn="1"/>
        </p:nvSpPr>
        <p:spPr>
          <a:xfrm rot="5400000">
            <a:off x="8270775" y="2746872"/>
            <a:ext cx="2266926" cy="226692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13"/>
          <p:cNvSpPr>
            <a:spLocks noGrp="1"/>
          </p:cNvSpPr>
          <p:nvPr userDrawn="1">
            <p:ph type="body" sz="quarter" idx="13" hasCustomPrompt="1"/>
          </p:nvPr>
        </p:nvSpPr>
        <p:spPr>
          <a:xfrm>
            <a:off x="8429224" y="2922203"/>
            <a:ext cx="1920240" cy="1920240"/>
          </a:xfrm>
          <a:prstGeom prst="ellipse">
            <a:avLst/>
          </a:prstGeom>
          <a:solidFill>
            <a:schemeClr val="bg1">
              <a:lumMod val="95000"/>
            </a:schemeClr>
          </a:solidFill>
          <a:ln w="28575">
            <a:solidFill>
              <a:schemeClr val="accent1">
                <a:lumMod val="75000"/>
              </a:schemeClr>
            </a:solidFill>
          </a:ln>
        </p:spPr>
        <p:txBody>
          <a:bodyPr lIns="0" rIns="0">
            <a:normAutofit/>
          </a:bodyPr>
          <a:lstStyle>
            <a:lvl1pPr marL="0" indent="0" algn="ctr">
              <a:buFont typeface="Arial" panose="020B0604020202020204" pitchFamily="34" charset="0"/>
              <a:buNone/>
              <a:defRPr sz="1600" baseline="0"/>
            </a:lvl1pPr>
          </a:lstStyle>
          <a:p>
            <a:pPr lvl="0"/>
            <a:r>
              <a:rPr lang="en-US"/>
              <a:t>List main strengths here</a:t>
            </a:r>
          </a:p>
        </p:txBody>
      </p:sp>
      <p:sp>
        <p:nvSpPr>
          <p:cNvPr id="15" name="TextBox 14"/>
          <p:cNvSpPr txBox="1"/>
          <p:nvPr userDrawn="1"/>
        </p:nvSpPr>
        <p:spPr>
          <a:xfrm>
            <a:off x="10177919" y="4431556"/>
            <a:ext cx="402674" cy="646331"/>
          </a:xfrm>
          <a:prstGeom prst="rect">
            <a:avLst/>
          </a:prstGeom>
          <a:noFill/>
        </p:spPr>
        <p:txBody>
          <a:bodyPr wrap="none" rtlCol="0" anchor="ctr">
            <a:spAutoFit/>
          </a:bodyPr>
          <a:lstStyle/>
          <a:p>
            <a:pPr algn="ctr"/>
            <a:r>
              <a:rPr lang="en-US" sz="3600" b="1">
                <a:solidFill>
                  <a:schemeClr val="accent1">
                    <a:lumMod val="20000"/>
                    <a:lumOff val="80000"/>
                  </a:schemeClr>
                </a:solidFill>
              </a:rPr>
              <a:t>S</a:t>
            </a:r>
          </a:p>
        </p:txBody>
      </p:sp>
      <p:sp>
        <p:nvSpPr>
          <p:cNvPr id="39" name="Teardrop 38"/>
          <p:cNvSpPr/>
          <p:nvPr userDrawn="1"/>
        </p:nvSpPr>
        <p:spPr>
          <a:xfrm>
            <a:off x="9403917" y="5076110"/>
            <a:ext cx="1133784" cy="1133784"/>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1" name="Teardrop 40"/>
          <p:cNvSpPr/>
          <p:nvPr userDrawn="1"/>
        </p:nvSpPr>
        <p:spPr>
          <a:xfrm rot="16200000">
            <a:off x="10616948" y="5078225"/>
            <a:ext cx="1133784" cy="1133784"/>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2" name="Teardrop 41"/>
          <p:cNvSpPr/>
          <p:nvPr userDrawn="1"/>
        </p:nvSpPr>
        <p:spPr>
          <a:xfrm rot="10800000">
            <a:off x="10623242" y="3880335"/>
            <a:ext cx="1133784" cy="1133784"/>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7" name="TextBox 56"/>
          <p:cNvSpPr txBox="1"/>
          <p:nvPr userDrawn="1"/>
        </p:nvSpPr>
        <p:spPr>
          <a:xfrm>
            <a:off x="10559774" y="4699546"/>
            <a:ext cx="394660" cy="369332"/>
          </a:xfrm>
          <a:prstGeom prst="rect">
            <a:avLst/>
          </a:prstGeom>
          <a:noFill/>
        </p:spPr>
        <p:txBody>
          <a:bodyPr wrap="none" rtlCol="0" anchor="ctr">
            <a:spAutoFit/>
          </a:bodyPr>
          <a:lstStyle/>
          <a:p>
            <a:pPr algn="ctr"/>
            <a:r>
              <a:rPr lang="en-US" sz="1800" b="1">
                <a:solidFill>
                  <a:schemeClr val="accent3">
                    <a:lumMod val="40000"/>
                    <a:lumOff val="60000"/>
                  </a:schemeClr>
                </a:solidFill>
              </a:rPr>
              <a:t>W</a:t>
            </a:r>
          </a:p>
        </p:txBody>
      </p:sp>
      <p:sp>
        <p:nvSpPr>
          <p:cNvPr id="58" name="TextBox 57"/>
          <p:cNvSpPr txBox="1"/>
          <p:nvPr userDrawn="1"/>
        </p:nvSpPr>
        <p:spPr>
          <a:xfrm>
            <a:off x="10248055" y="5029005"/>
            <a:ext cx="340158" cy="369332"/>
          </a:xfrm>
          <a:prstGeom prst="rect">
            <a:avLst/>
          </a:prstGeom>
          <a:noFill/>
        </p:spPr>
        <p:txBody>
          <a:bodyPr wrap="none" rtlCol="0" anchor="ctr">
            <a:spAutoFit/>
          </a:bodyPr>
          <a:lstStyle/>
          <a:p>
            <a:pPr algn="ctr"/>
            <a:r>
              <a:rPr lang="en-US" sz="1800" b="1">
                <a:solidFill>
                  <a:schemeClr val="accent4">
                    <a:lumMod val="40000"/>
                    <a:lumOff val="60000"/>
                  </a:schemeClr>
                </a:solidFill>
              </a:rPr>
              <a:t>O</a:t>
            </a:r>
          </a:p>
        </p:txBody>
      </p:sp>
      <p:sp>
        <p:nvSpPr>
          <p:cNvPr id="59" name="TextBox 58"/>
          <p:cNvSpPr txBox="1"/>
          <p:nvPr userDrawn="1"/>
        </p:nvSpPr>
        <p:spPr>
          <a:xfrm>
            <a:off x="10592711" y="5029005"/>
            <a:ext cx="298480" cy="369332"/>
          </a:xfrm>
          <a:prstGeom prst="rect">
            <a:avLst/>
          </a:prstGeom>
          <a:noFill/>
        </p:spPr>
        <p:txBody>
          <a:bodyPr wrap="none" rtlCol="0" anchor="ctr">
            <a:spAutoFit/>
          </a:bodyPr>
          <a:lstStyle/>
          <a:p>
            <a:pPr algn="ctr"/>
            <a:r>
              <a:rPr lang="en-US" sz="1800" b="1">
                <a:solidFill>
                  <a:schemeClr val="accent6">
                    <a:lumMod val="20000"/>
                    <a:lumOff val="80000"/>
                  </a:schemeClr>
                </a:solidFill>
              </a:rPr>
              <a:t>T</a:t>
            </a:r>
          </a:p>
        </p:txBody>
      </p:sp>
      <p:sp>
        <p:nvSpPr>
          <p:cNvPr id="6" name="Text Placeholder 5"/>
          <p:cNvSpPr>
            <a:spLocks noGrp="1"/>
          </p:cNvSpPr>
          <p:nvPr userDrawn="1">
            <p:ph type="body" sz="quarter" idx="14"/>
          </p:nvPr>
        </p:nvSpPr>
        <p:spPr>
          <a:xfrm>
            <a:off x="482600" y="2438400"/>
            <a:ext cx="7670800"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userDrawn="1">
            <p:ph type="body" sz="quarter" idx="18" hasCustomPrompt="1"/>
          </p:nvPr>
        </p:nvSpPr>
        <p:spPr>
          <a:xfrm>
            <a:off x="482600" y="1709857"/>
            <a:ext cx="767080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STRENGTHS</a:t>
            </a:r>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18896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wot weakness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p:ph type="body" sz="quarter" idx="14"/>
          </p:nvPr>
        </p:nvSpPr>
        <p:spPr>
          <a:xfrm>
            <a:off x="4038600" y="2438400"/>
            <a:ext cx="7670800"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4038600" y="1673281"/>
            <a:ext cx="7670800"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Weaknesses</a:t>
            </a:r>
          </a:p>
        </p:txBody>
      </p:sp>
      <p:sp>
        <p:nvSpPr>
          <p:cNvPr id="34" name="Teardrop 33"/>
          <p:cNvSpPr/>
          <p:nvPr userDrawn="1"/>
        </p:nvSpPr>
        <p:spPr>
          <a:xfrm rot="5400000">
            <a:off x="278097" y="3889879"/>
            <a:ext cx="1132779" cy="113229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ardrop 34"/>
          <p:cNvSpPr/>
          <p:nvPr userDrawn="1"/>
        </p:nvSpPr>
        <p:spPr>
          <a:xfrm>
            <a:off x="272055" y="5086463"/>
            <a:ext cx="1132290" cy="1132779"/>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ardrop 35"/>
          <p:cNvSpPr/>
          <p:nvPr userDrawn="1"/>
        </p:nvSpPr>
        <p:spPr>
          <a:xfrm rot="16200000">
            <a:off x="1483243" y="5088821"/>
            <a:ext cx="1132779" cy="1132290"/>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1099084" y="5029005"/>
            <a:ext cx="340158" cy="369332"/>
          </a:xfrm>
          <a:prstGeom prst="rect">
            <a:avLst/>
          </a:prstGeom>
          <a:noFill/>
        </p:spPr>
        <p:txBody>
          <a:bodyPr wrap="none" rtlCol="0" anchor="ctr">
            <a:spAutoFit/>
          </a:bodyPr>
          <a:lstStyle/>
          <a:p>
            <a:pPr algn="ctr"/>
            <a:r>
              <a:rPr lang="en-US" sz="1800" b="1">
                <a:solidFill>
                  <a:schemeClr val="accent4">
                    <a:lumMod val="40000"/>
                    <a:lumOff val="60000"/>
                  </a:schemeClr>
                </a:solidFill>
              </a:rPr>
              <a:t>O</a:t>
            </a:r>
          </a:p>
        </p:txBody>
      </p:sp>
      <p:sp>
        <p:nvSpPr>
          <p:cNvPr id="38" name="TextBox 37"/>
          <p:cNvSpPr txBox="1"/>
          <p:nvPr userDrawn="1"/>
        </p:nvSpPr>
        <p:spPr>
          <a:xfrm>
            <a:off x="1451557" y="5029005"/>
            <a:ext cx="298480" cy="369332"/>
          </a:xfrm>
          <a:prstGeom prst="rect">
            <a:avLst/>
          </a:prstGeom>
          <a:noFill/>
        </p:spPr>
        <p:txBody>
          <a:bodyPr wrap="none" rtlCol="0" anchor="ctr">
            <a:spAutoFit/>
          </a:bodyPr>
          <a:lstStyle/>
          <a:p>
            <a:pPr algn="ctr"/>
            <a:r>
              <a:rPr lang="en-US" sz="1800" b="1">
                <a:solidFill>
                  <a:schemeClr val="accent6">
                    <a:lumMod val="20000"/>
                    <a:lumOff val="80000"/>
                  </a:schemeClr>
                </a:solidFill>
              </a:rPr>
              <a:t>T</a:t>
            </a:r>
          </a:p>
        </p:txBody>
      </p:sp>
      <p:sp>
        <p:nvSpPr>
          <p:cNvPr id="40" name="TextBox 39"/>
          <p:cNvSpPr txBox="1"/>
          <p:nvPr userDrawn="1"/>
        </p:nvSpPr>
        <p:spPr>
          <a:xfrm>
            <a:off x="1122328" y="4707987"/>
            <a:ext cx="293670" cy="369332"/>
          </a:xfrm>
          <a:prstGeom prst="rect">
            <a:avLst/>
          </a:prstGeom>
          <a:noFill/>
        </p:spPr>
        <p:txBody>
          <a:bodyPr wrap="none" rtlCol="0" anchor="ctr">
            <a:spAutoFit/>
          </a:bodyPr>
          <a:lstStyle/>
          <a:p>
            <a:pPr algn="ctr"/>
            <a:r>
              <a:rPr lang="en-US" sz="1800" b="1">
                <a:solidFill>
                  <a:schemeClr val="accent1">
                    <a:lumMod val="20000"/>
                    <a:lumOff val="80000"/>
                  </a:schemeClr>
                </a:solidFill>
              </a:rPr>
              <a:t>S</a:t>
            </a:r>
          </a:p>
        </p:txBody>
      </p:sp>
      <p:sp>
        <p:nvSpPr>
          <p:cNvPr id="43" name="Teardrop 42"/>
          <p:cNvSpPr/>
          <p:nvPr userDrawn="1"/>
        </p:nvSpPr>
        <p:spPr>
          <a:xfrm rot="10800000">
            <a:off x="1482315" y="2755337"/>
            <a:ext cx="2266926" cy="2266926"/>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13"/>
          <p:cNvSpPr>
            <a:spLocks noGrp="1"/>
          </p:cNvSpPr>
          <p:nvPr>
            <p:ph type="body" sz="quarter" idx="20"/>
          </p:nvPr>
        </p:nvSpPr>
        <p:spPr>
          <a:xfrm>
            <a:off x="1645061" y="2926439"/>
            <a:ext cx="1920240" cy="1920240"/>
          </a:xfrm>
          <a:prstGeom prst="ellipse">
            <a:avLst/>
          </a:prstGeom>
          <a:solidFill>
            <a:schemeClr val="bg1">
              <a:lumMod val="95000"/>
            </a:schemeClr>
          </a:solidFill>
          <a:ln w="28575">
            <a:solidFill>
              <a:schemeClr val="accent3">
                <a:lumMod val="75000"/>
              </a:schemeClr>
            </a:solidFill>
          </a:ln>
        </p:spPr>
        <p:txBody>
          <a:bodyPr>
            <a:normAutofit/>
          </a:bodyPr>
          <a:lstStyle>
            <a:lvl1pPr marL="0" indent="0" algn="ctr">
              <a:buNone/>
              <a:defRPr sz="1600"/>
            </a:lvl1pPr>
          </a:lstStyle>
          <a:p>
            <a:pPr lvl="0"/>
            <a:endParaRPr lang="en-US"/>
          </a:p>
        </p:txBody>
      </p:sp>
      <p:sp>
        <p:nvSpPr>
          <p:cNvPr id="45" name="TextBox 44"/>
          <p:cNvSpPr txBox="1"/>
          <p:nvPr userDrawn="1"/>
        </p:nvSpPr>
        <p:spPr>
          <a:xfrm>
            <a:off x="1434976" y="4496336"/>
            <a:ext cx="603050" cy="646331"/>
          </a:xfrm>
          <a:prstGeom prst="rect">
            <a:avLst/>
          </a:prstGeom>
          <a:noFill/>
        </p:spPr>
        <p:txBody>
          <a:bodyPr wrap="none" rtlCol="0" anchor="ctr">
            <a:spAutoFit/>
          </a:bodyPr>
          <a:lstStyle>
            <a:defPPr>
              <a:defRPr lang="en-US"/>
            </a:defPPr>
            <a:lvl1pPr algn="ctr">
              <a:defRPr b="1">
                <a:solidFill>
                  <a:schemeClr val="accent3">
                    <a:lumMod val="40000"/>
                    <a:lumOff val="60000"/>
                  </a:schemeClr>
                </a:solidFill>
              </a:defRPr>
            </a:lvl1pPr>
          </a:lstStyle>
          <a:p>
            <a:pPr lvl="0"/>
            <a:r>
              <a:rPr lang="en-US" sz="3600"/>
              <a:t>W</a:t>
            </a:r>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983434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wot opportuniti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p:ph type="body" sz="quarter" idx="14"/>
          </p:nvPr>
        </p:nvSpPr>
        <p:spPr>
          <a:xfrm>
            <a:off x="482600" y="2438400"/>
            <a:ext cx="7670800"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482600" y="1709857"/>
            <a:ext cx="767080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Opportunities</a:t>
            </a:r>
          </a:p>
        </p:txBody>
      </p:sp>
      <p:sp>
        <p:nvSpPr>
          <p:cNvPr id="26" name="Teardrop 25"/>
          <p:cNvSpPr/>
          <p:nvPr userDrawn="1"/>
        </p:nvSpPr>
        <p:spPr>
          <a:xfrm rot="5400000">
            <a:off x="9419251" y="2755944"/>
            <a:ext cx="1132779" cy="113229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ardrop 26"/>
          <p:cNvSpPr/>
          <p:nvPr userDrawn="1"/>
        </p:nvSpPr>
        <p:spPr>
          <a:xfrm rot="16200000">
            <a:off x="10624397" y="3954886"/>
            <a:ext cx="1132779" cy="1132290"/>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ardrop 27"/>
          <p:cNvSpPr/>
          <p:nvPr userDrawn="1"/>
        </p:nvSpPr>
        <p:spPr>
          <a:xfrm rot="10800000">
            <a:off x="10630927" y="2757813"/>
            <a:ext cx="1132290" cy="1132779"/>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userDrawn="1"/>
        </p:nvSpPr>
        <p:spPr>
          <a:xfrm>
            <a:off x="10559774" y="3574052"/>
            <a:ext cx="394660" cy="369332"/>
          </a:xfrm>
          <a:prstGeom prst="rect">
            <a:avLst/>
          </a:prstGeom>
          <a:noFill/>
        </p:spPr>
        <p:txBody>
          <a:bodyPr wrap="none" rtlCol="0" anchor="ctr">
            <a:spAutoFit/>
          </a:bodyPr>
          <a:lstStyle/>
          <a:p>
            <a:pPr algn="ctr"/>
            <a:r>
              <a:rPr lang="en-US" sz="1800" b="1">
                <a:solidFill>
                  <a:schemeClr val="accent3">
                    <a:lumMod val="40000"/>
                    <a:lumOff val="60000"/>
                  </a:schemeClr>
                </a:solidFill>
              </a:rPr>
              <a:t>W</a:t>
            </a:r>
          </a:p>
        </p:txBody>
      </p:sp>
      <p:sp>
        <p:nvSpPr>
          <p:cNvPr id="30" name="TextBox 29"/>
          <p:cNvSpPr txBox="1"/>
          <p:nvPr userDrawn="1"/>
        </p:nvSpPr>
        <p:spPr>
          <a:xfrm>
            <a:off x="10592711" y="3895070"/>
            <a:ext cx="298480" cy="369332"/>
          </a:xfrm>
          <a:prstGeom prst="rect">
            <a:avLst/>
          </a:prstGeom>
          <a:noFill/>
        </p:spPr>
        <p:txBody>
          <a:bodyPr wrap="none" rtlCol="0" anchor="ctr">
            <a:spAutoFit/>
          </a:bodyPr>
          <a:lstStyle/>
          <a:p>
            <a:pPr algn="ctr"/>
            <a:r>
              <a:rPr lang="en-US" sz="1800" b="1">
                <a:solidFill>
                  <a:schemeClr val="accent6">
                    <a:lumMod val="20000"/>
                    <a:lumOff val="80000"/>
                  </a:schemeClr>
                </a:solidFill>
              </a:rPr>
              <a:t>T</a:t>
            </a:r>
          </a:p>
        </p:txBody>
      </p:sp>
      <p:sp>
        <p:nvSpPr>
          <p:cNvPr id="31" name="TextBox 30"/>
          <p:cNvSpPr txBox="1"/>
          <p:nvPr userDrawn="1"/>
        </p:nvSpPr>
        <p:spPr>
          <a:xfrm>
            <a:off x="10232421" y="3574052"/>
            <a:ext cx="293670" cy="369332"/>
          </a:xfrm>
          <a:prstGeom prst="rect">
            <a:avLst/>
          </a:prstGeom>
          <a:noFill/>
        </p:spPr>
        <p:txBody>
          <a:bodyPr wrap="none" rtlCol="0" anchor="ctr">
            <a:spAutoFit/>
          </a:bodyPr>
          <a:lstStyle/>
          <a:p>
            <a:pPr algn="ctr"/>
            <a:r>
              <a:rPr lang="en-US" sz="1800" b="1">
                <a:solidFill>
                  <a:schemeClr val="accent1">
                    <a:lumMod val="20000"/>
                    <a:lumOff val="80000"/>
                  </a:schemeClr>
                </a:solidFill>
              </a:rPr>
              <a:t>S</a:t>
            </a:r>
          </a:p>
        </p:txBody>
      </p:sp>
      <p:sp>
        <p:nvSpPr>
          <p:cNvPr id="32" name="Teardrop 31"/>
          <p:cNvSpPr/>
          <p:nvPr userDrawn="1"/>
        </p:nvSpPr>
        <p:spPr>
          <a:xfrm>
            <a:off x="8284860" y="3952528"/>
            <a:ext cx="2266926" cy="226692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13"/>
          <p:cNvSpPr>
            <a:spLocks noGrp="1"/>
          </p:cNvSpPr>
          <p:nvPr>
            <p:ph type="body" sz="quarter" idx="15"/>
          </p:nvPr>
        </p:nvSpPr>
        <p:spPr>
          <a:xfrm>
            <a:off x="8449928" y="4127859"/>
            <a:ext cx="1920240" cy="1920240"/>
          </a:xfrm>
          <a:prstGeom prst="ellipse">
            <a:avLst/>
          </a:prstGeom>
          <a:solidFill>
            <a:schemeClr val="bg1">
              <a:lumMod val="95000"/>
            </a:schemeClr>
          </a:solidFill>
          <a:ln w="28575">
            <a:solidFill>
              <a:schemeClr val="accent4">
                <a:lumMod val="75000"/>
              </a:schemeClr>
            </a:solidFill>
          </a:ln>
        </p:spPr>
        <p:txBody>
          <a:bodyPr>
            <a:normAutofit/>
          </a:bodyPr>
          <a:lstStyle>
            <a:lvl1pPr marL="0" indent="0" algn="ctr">
              <a:buNone/>
              <a:defRPr sz="1600"/>
            </a:lvl1pPr>
          </a:lstStyle>
          <a:p>
            <a:pPr lvl="0"/>
            <a:endParaRPr lang="en-US"/>
          </a:p>
        </p:txBody>
      </p:sp>
      <p:sp>
        <p:nvSpPr>
          <p:cNvPr id="35" name="TextBox 34"/>
          <p:cNvSpPr txBox="1"/>
          <p:nvPr userDrawn="1"/>
        </p:nvSpPr>
        <p:spPr>
          <a:xfrm>
            <a:off x="10038916" y="3838867"/>
            <a:ext cx="497252" cy="646331"/>
          </a:xfrm>
          <a:prstGeom prst="rect">
            <a:avLst/>
          </a:prstGeom>
          <a:noFill/>
        </p:spPr>
        <p:txBody>
          <a:bodyPr wrap="none" rtlCol="0" anchor="ctr">
            <a:spAutoFit/>
          </a:bodyPr>
          <a:lstStyle>
            <a:defPPr>
              <a:defRPr lang="en-US"/>
            </a:defPPr>
            <a:lvl1pPr algn="ctr">
              <a:defRPr b="1">
                <a:solidFill>
                  <a:schemeClr val="accent4">
                    <a:lumMod val="40000"/>
                    <a:lumOff val="60000"/>
                  </a:schemeClr>
                </a:solidFill>
              </a:defRPr>
            </a:lvl1pPr>
          </a:lstStyle>
          <a:p>
            <a:pPr lvl="0"/>
            <a:r>
              <a:rPr lang="en-US" sz="3600"/>
              <a:t>O</a:t>
            </a:r>
          </a:p>
        </p:txBody>
      </p:sp>
      <p:grpSp>
        <p:nvGrpSpPr>
          <p:cNvPr id="24" name="Group 23"/>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702819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wot threat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p:ph type="body" sz="quarter" idx="14"/>
          </p:nvPr>
        </p:nvSpPr>
        <p:spPr>
          <a:xfrm>
            <a:off x="4038600" y="2438400"/>
            <a:ext cx="7670800"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4038600" y="1709857"/>
            <a:ext cx="7670800" cy="498733"/>
          </a:xfrm>
          <a:solidFill>
            <a:schemeClr val="accent6"/>
          </a:solidFill>
          <a:ln>
            <a:solidFill>
              <a:schemeClr val="accent6"/>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Threats</a:t>
            </a:r>
          </a:p>
        </p:txBody>
      </p:sp>
      <p:sp>
        <p:nvSpPr>
          <p:cNvPr id="39" name="Teardrop 38"/>
          <p:cNvSpPr/>
          <p:nvPr userDrawn="1"/>
        </p:nvSpPr>
        <p:spPr>
          <a:xfrm rot="5400000">
            <a:off x="271811" y="2755087"/>
            <a:ext cx="1132779" cy="113229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ardrop 40"/>
          <p:cNvSpPr/>
          <p:nvPr userDrawn="1"/>
        </p:nvSpPr>
        <p:spPr>
          <a:xfrm>
            <a:off x="272056" y="3951671"/>
            <a:ext cx="1132290" cy="1132779"/>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ardrop 41"/>
          <p:cNvSpPr/>
          <p:nvPr userDrawn="1"/>
        </p:nvSpPr>
        <p:spPr>
          <a:xfrm rot="10800000">
            <a:off x="1489773" y="2756956"/>
            <a:ext cx="1132290" cy="1132779"/>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userDrawn="1"/>
        </p:nvSpPr>
        <p:spPr>
          <a:xfrm>
            <a:off x="1418620" y="3573195"/>
            <a:ext cx="394660" cy="369332"/>
          </a:xfrm>
          <a:prstGeom prst="rect">
            <a:avLst/>
          </a:prstGeom>
          <a:noFill/>
        </p:spPr>
        <p:txBody>
          <a:bodyPr wrap="none" rtlCol="0" anchor="ctr">
            <a:spAutoFit/>
          </a:bodyPr>
          <a:lstStyle/>
          <a:p>
            <a:pPr algn="ctr"/>
            <a:r>
              <a:rPr lang="en-US" sz="1800" b="1">
                <a:solidFill>
                  <a:schemeClr val="accent3">
                    <a:lumMod val="40000"/>
                    <a:lumOff val="60000"/>
                  </a:schemeClr>
                </a:solidFill>
              </a:rPr>
              <a:t>W</a:t>
            </a:r>
          </a:p>
        </p:txBody>
      </p:sp>
      <p:sp>
        <p:nvSpPr>
          <p:cNvPr id="46" name="TextBox 45"/>
          <p:cNvSpPr txBox="1"/>
          <p:nvPr userDrawn="1"/>
        </p:nvSpPr>
        <p:spPr>
          <a:xfrm>
            <a:off x="1099084" y="3894213"/>
            <a:ext cx="340158" cy="369332"/>
          </a:xfrm>
          <a:prstGeom prst="rect">
            <a:avLst/>
          </a:prstGeom>
          <a:noFill/>
        </p:spPr>
        <p:txBody>
          <a:bodyPr wrap="none" rtlCol="0" anchor="ctr">
            <a:spAutoFit/>
          </a:bodyPr>
          <a:lstStyle/>
          <a:p>
            <a:pPr algn="ctr"/>
            <a:r>
              <a:rPr lang="en-US" sz="1800" b="1">
                <a:solidFill>
                  <a:schemeClr val="accent4">
                    <a:lumMod val="40000"/>
                    <a:lumOff val="60000"/>
                  </a:schemeClr>
                </a:solidFill>
              </a:rPr>
              <a:t>O</a:t>
            </a:r>
          </a:p>
        </p:txBody>
      </p:sp>
      <p:sp>
        <p:nvSpPr>
          <p:cNvPr id="47" name="TextBox 46"/>
          <p:cNvSpPr txBox="1"/>
          <p:nvPr userDrawn="1"/>
        </p:nvSpPr>
        <p:spPr>
          <a:xfrm>
            <a:off x="1122328" y="3573195"/>
            <a:ext cx="293670" cy="369332"/>
          </a:xfrm>
          <a:prstGeom prst="rect">
            <a:avLst/>
          </a:prstGeom>
          <a:noFill/>
        </p:spPr>
        <p:txBody>
          <a:bodyPr wrap="none" rtlCol="0" anchor="ctr">
            <a:spAutoFit/>
          </a:bodyPr>
          <a:lstStyle/>
          <a:p>
            <a:pPr algn="ctr"/>
            <a:r>
              <a:rPr lang="en-US" sz="1800" b="1">
                <a:solidFill>
                  <a:schemeClr val="accent1">
                    <a:lumMod val="20000"/>
                    <a:lumOff val="80000"/>
                  </a:schemeClr>
                </a:solidFill>
              </a:rPr>
              <a:t>S</a:t>
            </a:r>
          </a:p>
        </p:txBody>
      </p:sp>
      <p:sp>
        <p:nvSpPr>
          <p:cNvPr id="48" name="Teardrop 47"/>
          <p:cNvSpPr/>
          <p:nvPr userDrawn="1"/>
        </p:nvSpPr>
        <p:spPr>
          <a:xfrm rot="16200000">
            <a:off x="1482315" y="3951671"/>
            <a:ext cx="2266926" cy="2266926"/>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13"/>
          <p:cNvSpPr>
            <a:spLocks noGrp="1"/>
          </p:cNvSpPr>
          <p:nvPr>
            <p:ph type="body" sz="quarter" idx="16"/>
          </p:nvPr>
        </p:nvSpPr>
        <p:spPr>
          <a:xfrm>
            <a:off x="1657646" y="4122773"/>
            <a:ext cx="1920240" cy="1920240"/>
          </a:xfrm>
          <a:prstGeom prst="ellipse">
            <a:avLst/>
          </a:prstGeom>
          <a:solidFill>
            <a:schemeClr val="bg1">
              <a:lumMod val="95000"/>
            </a:schemeClr>
          </a:solidFill>
          <a:ln w="28575">
            <a:solidFill>
              <a:schemeClr val="accent6">
                <a:lumMod val="75000"/>
              </a:schemeClr>
            </a:solidFill>
          </a:ln>
        </p:spPr>
        <p:txBody>
          <a:bodyPr>
            <a:normAutofit/>
          </a:bodyPr>
          <a:lstStyle>
            <a:lvl1pPr marL="0" indent="0" algn="ctr">
              <a:buNone/>
              <a:defRPr sz="1600"/>
            </a:lvl1pPr>
          </a:lstStyle>
          <a:p>
            <a:pPr lvl="0"/>
            <a:endParaRPr lang="en-US"/>
          </a:p>
        </p:txBody>
      </p:sp>
      <p:sp>
        <p:nvSpPr>
          <p:cNvPr id="50" name="TextBox 49"/>
          <p:cNvSpPr txBox="1"/>
          <p:nvPr userDrawn="1"/>
        </p:nvSpPr>
        <p:spPr>
          <a:xfrm>
            <a:off x="1474704" y="3840552"/>
            <a:ext cx="413896" cy="646331"/>
          </a:xfrm>
          <a:prstGeom prst="rect">
            <a:avLst/>
          </a:prstGeom>
          <a:noFill/>
        </p:spPr>
        <p:txBody>
          <a:bodyPr wrap="none" rtlCol="0" anchor="ctr">
            <a:spAutoFit/>
          </a:bodyPr>
          <a:lstStyle/>
          <a:p>
            <a:pPr algn="ctr"/>
            <a:r>
              <a:rPr lang="en-US" sz="3600" b="1">
                <a:solidFill>
                  <a:schemeClr val="accent6">
                    <a:lumMod val="20000"/>
                    <a:lumOff val="80000"/>
                  </a:schemeClr>
                </a:solidFill>
              </a:rPr>
              <a:t>T</a:t>
            </a:r>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0874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Content Placeholder 2"/>
          <p:cNvSpPr>
            <a:spLocks noGrp="1"/>
          </p:cNvSpPr>
          <p:nvPr>
            <p:ph sz="half" idx="1"/>
          </p:nvPr>
        </p:nvSpPr>
        <p:spPr>
          <a:xfrm>
            <a:off x="838200" y="1643174"/>
            <a:ext cx="3448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2"/>
          <p:cNvSpPr>
            <a:spLocks noGrp="1"/>
          </p:cNvSpPr>
          <p:nvPr>
            <p:ph sz="half" idx="13"/>
          </p:nvPr>
        </p:nvSpPr>
        <p:spPr>
          <a:xfrm>
            <a:off x="7905750" y="1643174"/>
            <a:ext cx="3448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2"/>
          <p:cNvSpPr>
            <a:spLocks noGrp="1"/>
          </p:cNvSpPr>
          <p:nvPr>
            <p:ph sz="half" idx="14"/>
          </p:nvPr>
        </p:nvSpPr>
        <p:spPr>
          <a:xfrm>
            <a:off x="4371975" y="1643174"/>
            <a:ext cx="3448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6213388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 hexagons">
    <p:spTree>
      <p:nvGrpSpPr>
        <p:cNvPr id="1" name=""/>
        <p:cNvGrpSpPr/>
        <p:nvPr/>
      </p:nvGrpSpPr>
      <p:grpSpPr>
        <a:xfrm>
          <a:off x="0" y="0"/>
          <a:ext cx="0" cy="0"/>
          <a:chOff x="0" y="0"/>
          <a:chExt cx="0" cy="0"/>
        </a:xfrm>
      </p:grpSpPr>
      <p:cxnSp>
        <p:nvCxnSpPr>
          <p:cNvPr id="32" name="Straight Connector 31"/>
          <p:cNvCxnSpPr/>
          <p:nvPr userDrawn="1"/>
        </p:nvCxnSpPr>
        <p:spPr>
          <a:xfrm flipH="1" flipV="1">
            <a:off x="2952750" y="2047876"/>
            <a:ext cx="6276975" cy="358139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flipV="1">
            <a:off x="2962275" y="1981200"/>
            <a:ext cx="6267450" cy="36385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0" name="Group 59"/>
          <p:cNvGrpSpPr/>
          <p:nvPr userDrawn="1"/>
        </p:nvGrpSpPr>
        <p:grpSpPr>
          <a:xfrm>
            <a:off x="6886811" y="1395985"/>
            <a:ext cx="2828102" cy="4860167"/>
            <a:chOff x="2477087" y="1395985"/>
            <a:chExt cx="2828102" cy="4860167"/>
          </a:xfrm>
        </p:grpSpPr>
        <p:sp>
          <p:nvSpPr>
            <p:cNvPr id="61" name="Hexagon 60"/>
            <p:cNvSpPr/>
            <p:nvPr userDrawn="1"/>
          </p:nvSpPr>
          <p:spPr>
            <a:xfrm>
              <a:off x="2477088" y="1395985"/>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2" name="Hexagon 61"/>
            <p:cNvSpPr/>
            <p:nvPr userDrawn="1"/>
          </p:nvSpPr>
          <p:spPr>
            <a:xfrm>
              <a:off x="2477087" y="3818843"/>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grpSp>
        <p:nvGrpSpPr>
          <p:cNvPr id="16" name="Group 15"/>
          <p:cNvGrpSpPr/>
          <p:nvPr userDrawn="1"/>
        </p:nvGrpSpPr>
        <p:grpSpPr>
          <a:xfrm>
            <a:off x="2477087" y="1395985"/>
            <a:ext cx="2828102" cy="4860167"/>
            <a:chOff x="2477087" y="1395985"/>
            <a:chExt cx="2828102" cy="4860167"/>
          </a:xfrm>
        </p:grpSpPr>
        <p:sp>
          <p:nvSpPr>
            <p:cNvPr id="58" name="Hexagon 57"/>
            <p:cNvSpPr/>
            <p:nvPr userDrawn="1"/>
          </p:nvSpPr>
          <p:spPr>
            <a:xfrm>
              <a:off x="2477088" y="1395985"/>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9" name="Hexagon 58"/>
            <p:cNvSpPr/>
            <p:nvPr userDrawn="1"/>
          </p:nvSpPr>
          <p:spPr>
            <a:xfrm>
              <a:off x="2477087" y="3818843"/>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5" name="Text Placeholder 11"/>
          <p:cNvSpPr>
            <a:spLocks noGrp="1"/>
          </p:cNvSpPr>
          <p:nvPr>
            <p:ph type="body" sz="quarter" idx="13" hasCustomPrompt="1"/>
          </p:nvPr>
        </p:nvSpPr>
        <p:spPr>
          <a:xfrm>
            <a:off x="4839066" y="2735279"/>
            <a:ext cx="2514600" cy="2167128"/>
          </a:xfrm>
          <a:prstGeom prst="hexagon">
            <a:avLst/>
          </a:prstGeom>
          <a:solidFill>
            <a:schemeClr val="accent3"/>
          </a:solidFill>
        </p:spPr>
        <p:txBody>
          <a:bodyPr anchor="ctr">
            <a:normAutofit/>
          </a:bodyPr>
          <a:lstStyle>
            <a:lvl1pPr marL="0" indent="0" algn="ctr">
              <a:buNone/>
              <a:defRPr sz="2400" b="1" baseline="0">
                <a:solidFill>
                  <a:schemeClr val="bg1"/>
                </a:solidFill>
              </a:defRPr>
            </a:lvl1pPr>
          </a:lstStyle>
          <a:p>
            <a:pPr lvl="0"/>
            <a:r>
              <a:rPr lang="en-US"/>
              <a:t>TITLE</a:t>
            </a:r>
          </a:p>
        </p:txBody>
      </p:sp>
      <p:sp>
        <p:nvSpPr>
          <p:cNvPr id="43" name="Text Placeholder 11"/>
          <p:cNvSpPr>
            <a:spLocks noGrp="1"/>
          </p:cNvSpPr>
          <p:nvPr>
            <p:ph type="body" sz="quarter" idx="14" hasCustomPrompt="1"/>
          </p:nvPr>
        </p:nvSpPr>
        <p:spPr>
          <a:xfrm>
            <a:off x="2633838" y="1531076"/>
            <a:ext cx="2514600" cy="2167128"/>
          </a:xfrm>
          <a:prstGeom prst="hexagon">
            <a:avLst/>
          </a:prstGeom>
          <a:solidFill>
            <a:schemeClr val="accent1"/>
          </a:solidFill>
        </p:spPr>
        <p:txBody>
          <a:bodyPr anchor="ctr">
            <a:normAutofit/>
          </a:bodyPr>
          <a:lstStyle>
            <a:lvl1pPr marL="0" indent="0" algn="ctr">
              <a:buNone/>
              <a:defRPr sz="2400" b="1" baseline="0">
                <a:solidFill>
                  <a:schemeClr val="bg1"/>
                </a:solidFill>
              </a:defRPr>
            </a:lvl1pPr>
          </a:lstStyle>
          <a:p>
            <a:pPr lvl="0"/>
            <a:r>
              <a:rPr lang="en-US"/>
              <a:t>Title 1</a:t>
            </a:r>
          </a:p>
        </p:txBody>
      </p:sp>
      <p:sp>
        <p:nvSpPr>
          <p:cNvPr id="44" name="Text Placeholder 11"/>
          <p:cNvSpPr>
            <a:spLocks noGrp="1"/>
          </p:cNvSpPr>
          <p:nvPr>
            <p:ph type="body" sz="quarter" idx="15" hasCustomPrompt="1"/>
          </p:nvPr>
        </p:nvSpPr>
        <p:spPr>
          <a:xfrm>
            <a:off x="7043562" y="1531076"/>
            <a:ext cx="2514600" cy="2167128"/>
          </a:xfrm>
          <a:prstGeom prst="hexagon">
            <a:avLst/>
          </a:prstGeom>
          <a:solidFill>
            <a:schemeClr val="accent4"/>
          </a:solidFill>
        </p:spPr>
        <p:txBody>
          <a:bodyPr anchor="ctr">
            <a:normAutofit/>
          </a:bodyPr>
          <a:lstStyle>
            <a:lvl1pPr marL="0" indent="0" algn="ctr">
              <a:buNone/>
              <a:defRPr sz="2400" b="1" baseline="0">
                <a:solidFill>
                  <a:schemeClr val="bg1"/>
                </a:solidFill>
              </a:defRPr>
            </a:lvl1pPr>
          </a:lstStyle>
          <a:p>
            <a:pPr lvl="0"/>
            <a:r>
              <a:rPr lang="en-US"/>
              <a:t>Title 2</a:t>
            </a:r>
          </a:p>
        </p:txBody>
      </p:sp>
      <p:sp>
        <p:nvSpPr>
          <p:cNvPr id="51" name="Text Placeholder 11"/>
          <p:cNvSpPr>
            <a:spLocks noGrp="1"/>
          </p:cNvSpPr>
          <p:nvPr>
            <p:ph type="body" sz="quarter" idx="16" hasCustomPrompt="1"/>
          </p:nvPr>
        </p:nvSpPr>
        <p:spPr>
          <a:xfrm>
            <a:off x="2633838" y="3945895"/>
            <a:ext cx="2514600" cy="2167128"/>
          </a:xfrm>
          <a:prstGeom prst="hexagon">
            <a:avLst/>
          </a:prstGeom>
          <a:solidFill>
            <a:schemeClr val="accent2"/>
          </a:solidFill>
        </p:spPr>
        <p:txBody>
          <a:bodyPr anchor="ctr">
            <a:normAutofit/>
          </a:bodyPr>
          <a:lstStyle>
            <a:lvl1pPr marL="0" indent="0" algn="ctr">
              <a:buNone/>
              <a:defRPr sz="2400" b="1" baseline="0">
                <a:solidFill>
                  <a:schemeClr val="bg1"/>
                </a:solidFill>
              </a:defRPr>
            </a:lvl1pPr>
          </a:lstStyle>
          <a:p>
            <a:pPr lvl="0"/>
            <a:r>
              <a:rPr lang="en-US"/>
              <a:t>Title 3</a:t>
            </a:r>
          </a:p>
        </p:txBody>
      </p:sp>
      <p:sp>
        <p:nvSpPr>
          <p:cNvPr id="52" name="Text Placeholder 11"/>
          <p:cNvSpPr>
            <a:spLocks noGrp="1"/>
          </p:cNvSpPr>
          <p:nvPr>
            <p:ph type="body" sz="quarter" idx="17" hasCustomPrompt="1"/>
          </p:nvPr>
        </p:nvSpPr>
        <p:spPr>
          <a:xfrm>
            <a:off x="7043562" y="3945895"/>
            <a:ext cx="2514600" cy="2167128"/>
          </a:xfrm>
          <a:prstGeom prst="hexagon">
            <a:avLst/>
          </a:prstGeom>
          <a:solidFill>
            <a:schemeClr val="accent5"/>
          </a:solidFill>
        </p:spPr>
        <p:txBody>
          <a:bodyPr anchor="ctr">
            <a:normAutofit/>
          </a:bodyPr>
          <a:lstStyle>
            <a:lvl1pPr marL="0" indent="0" algn="ctr">
              <a:buNone/>
              <a:defRPr sz="2400" b="1" baseline="0">
                <a:solidFill>
                  <a:schemeClr val="bg1"/>
                </a:solidFill>
              </a:defRPr>
            </a:lvl1pPr>
          </a:lstStyle>
          <a:p>
            <a:pPr lvl="0"/>
            <a:r>
              <a:rPr lang="en-US"/>
              <a:t>Title 4</a:t>
            </a:r>
          </a:p>
        </p:txBody>
      </p:sp>
      <p:sp>
        <p:nvSpPr>
          <p:cNvPr id="14" name="Text Placeholder 13"/>
          <p:cNvSpPr>
            <a:spLocks noGrp="1"/>
          </p:cNvSpPr>
          <p:nvPr>
            <p:ph type="body" sz="quarter" idx="18" hasCustomPrompt="1"/>
          </p:nvPr>
        </p:nvSpPr>
        <p:spPr>
          <a:xfrm>
            <a:off x="201051" y="1533015"/>
            <a:ext cx="2279650" cy="2165188"/>
          </a:xfrm>
        </p:spPr>
        <p:txBody>
          <a:bodyPr>
            <a:normAutofit/>
          </a:bodyPr>
          <a:lstStyle>
            <a:lvl1pPr>
              <a:defRPr sz="1400" baseline="0">
                <a:solidFill>
                  <a:schemeClr val="accent1">
                    <a:lumMod val="75000"/>
                  </a:schemeClr>
                </a:solidFill>
              </a:defRPr>
            </a:lvl1pPr>
          </a:lstStyle>
          <a:p>
            <a:pPr lvl="0"/>
            <a:r>
              <a:rPr lang="en-US"/>
              <a:t>List items for Title 1</a:t>
            </a:r>
          </a:p>
        </p:txBody>
      </p:sp>
      <p:sp>
        <p:nvSpPr>
          <p:cNvPr id="54" name="Text Placeholder 13"/>
          <p:cNvSpPr>
            <a:spLocks noGrp="1"/>
          </p:cNvSpPr>
          <p:nvPr>
            <p:ph type="body" sz="quarter" idx="20" hasCustomPrompt="1"/>
          </p:nvPr>
        </p:nvSpPr>
        <p:spPr>
          <a:xfrm>
            <a:off x="5305188" y="1283385"/>
            <a:ext cx="1581623" cy="1452164"/>
          </a:xfrm>
        </p:spPr>
        <p:txBody>
          <a:bodyPr>
            <a:normAutofit/>
          </a:bodyPr>
          <a:lstStyle>
            <a:lvl1pPr>
              <a:defRPr sz="1400" baseline="0">
                <a:solidFill>
                  <a:schemeClr val="accent3">
                    <a:lumMod val="75000"/>
                  </a:schemeClr>
                </a:solidFill>
              </a:defRPr>
            </a:lvl1pPr>
          </a:lstStyle>
          <a:p>
            <a:pPr lvl="0"/>
            <a:r>
              <a:rPr lang="en-US"/>
              <a:t>List items for TITLE</a:t>
            </a:r>
          </a:p>
        </p:txBody>
      </p:sp>
      <p:sp>
        <p:nvSpPr>
          <p:cNvPr id="55" name="Text Placeholder 13"/>
          <p:cNvSpPr>
            <a:spLocks noGrp="1"/>
          </p:cNvSpPr>
          <p:nvPr>
            <p:ph type="body" sz="quarter" idx="21" hasCustomPrompt="1"/>
          </p:nvPr>
        </p:nvSpPr>
        <p:spPr>
          <a:xfrm>
            <a:off x="9714912" y="1533014"/>
            <a:ext cx="2279650" cy="2165189"/>
          </a:xfrm>
        </p:spPr>
        <p:txBody>
          <a:bodyPr>
            <a:normAutofit/>
          </a:bodyPr>
          <a:lstStyle>
            <a:lvl1pPr>
              <a:defRPr sz="1400" baseline="0">
                <a:solidFill>
                  <a:schemeClr val="accent4">
                    <a:lumMod val="75000"/>
                  </a:schemeClr>
                </a:solidFill>
              </a:defRPr>
            </a:lvl1pPr>
          </a:lstStyle>
          <a:p>
            <a:pPr lvl="0"/>
            <a:r>
              <a:rPr lang="en-US"/>
              <a:t>List items for Title 2</a:t>
            </a:r>
          </a:p>
        </p:txBody>
      </p:sp>
      <p:sp>
        <p:nvSpPr>
          <p:cNvPr id="56" name="Text Placeholder 13"/>
          <p:cNvSpPr>
            <a:spLocks noGrp="1"/>
          </p:cNvSpPr>
          <p:nvPr>
            <p:ph type="body" sz="quarter" idx="22" hasCustomPrompt="1"/>
          </p:nvPr>
        </p:nvSpPr>
        <p:spPr>
          <a:xfrm>
            <a:off x="201051" y="3957340"/>
            <a:ext cx="2279650" cy="2165188"/>
          </a:xfrm>
        </p:spPr>
        <p:txBody>
          <a:bodyPr>
            <a:normAutofit/>
          </a:bodyPr>
          <a:lstStyle>
            <a:lvl1pPr>
              <a:defRPr sz="1400" baseline="0"/>
            </a:lvl1pPr>
          </a:lstStyle>
          <a:p>
            <a:pPr lvl="0"/>
            <a:r>
              <a:rPr lang="en-US"/>
              <a:t>List items for Title 3</a:t>
            </a:r>
          </a:p>
        </p:txBody>
      </p:sp>
      <p:sp>
        <p:nvSpPr>
          <p:cNvPr id="57" name="Text Placeholder 13"/>
          <p:cNvSpPr>
            <a:spLocks noGrp="1"/>
          </p:cNvSpPr>
          <p:nvPr>
            <p:ph type="body" sz="quarter" idx="23" hasCustomPrompt="1"/>
          </p:nvPr>
        </p:nvSpPr>
        <p:spPr>
          <a:xfrm>
            <a:off x="9714912" y="3957339"/>
            <a:ext cx="2279650" cy="2165189"/>
          </a:xfrm>
        </p:spPr>
        <p:txBody>
          <a:bodyPr>
            <a:normAutofit/>
          </a:bodyPr>
          <a:lstStyle>
            <a:lvl1pPr>
              <a:defRPr sz="1400" baseline="0">
                <a:solidFill>
                  <a:schemeClr val="accent5"/>
                </a:solidFill>
              </a:defRPr>
            </a:lvl1pPr>
          </a:lstStyle>
          <a:p>
            <a:pPr lvl="0"/>
            <a:r>
              <a:rPr lang="en-US"/>
              <a:t>List items for Title 4</a:t>
            </a:r>
          </a:p>
        </p:txBody>
      </p:sp>
      <p:sp>
        <p:nvSpPr>
          <p:cNvPr id="63" name="Text Placeholder 13"/>
          <p:cNvSpPr>
            <a:spLocks noGrp="1"/>
          </p:cNvSpPr>
          <p:nvPr>
            <p:ph type="body" sz="quarter" idx="24" hasCustomPrompt="1"/>
          </p:nvPr>
        </p:nvSpPr>
        <p:spPr>
          <a:xfrm>
            <a:off x="5305188" y="4958177"/>
            <a:ext cx="1581623" cy="1452164"/>
          </a:xfrm>
        </p:spPr>
        <p:txBody>
          <a:bodyPr>
            <a:normAutofit/>
          </a:bodyPr>
          <a:lstStyle>
            <a:lvl1pPr>
              <a:defRPr sz="1400" baseline="0">
                <a:solidFill>
                  <a:schemeClr val="accent3">
                    <a:lumMod val="75000"/>
                  </a:schemeClr>
                </a:solidFill>
              </a:defRPr>
            </a:lvl1pPr>
          </a:lstStyle>
          <a:p>
            <a:pPr lvl="0"/>
            <a:r>
              <a:rPr lang="en-US"/>
              <a:t>List items for TITLE</a:t>
            </a:r>
          </a:p>
        </p:txBody>
      </p:sp>
      <p:grpSp>
        <p:nvGrpSpPr>
          <p:cNvPr id="34" name="Group 33"/>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3446034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 titles and list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9" name="Text Placeholder 13"/>
          <p:cNvSpPr>
            <a:spLocks noGrp="1"/>
          </p:cNvSpPr>
          <p:nvPr>
            <p:ph type="body" sz="quarter" idx="18" hasCustomPrompt="1"/>
          </p:nvPr>
        </p:nvSpPr>
        <p:spPr>
          <a:xfrm>
            <a:off x="301518" y="1533015"/>
            <a:ext cx="2279650" cy="2165188"/>
          </a:xfrm>
        </p:spPr>
        <p:txBody>
          <a:bodyPr tIns="640080">
            <a:normAutofit/>
          </a:bodyPr>
          <a:lstStyle>
            <a:lvl1pPr>
              <a:defRPr sz="1400" baseline="0">
                <a:solidFill>
                  <a:schemeClr val="accent1"/>
                </a:solidFill>
              </a:defRPr>
            </a:lvl1pPr>
          </a:lstStyle>
          <a:p>
            <a:pPr lvl="0"/>
            <a:r>
              <a:rPr lang="en-US"/>
              <a:t>List items for Title 1</a:t>
            </a:r>
          </a:p>
        </p:txBody>
      </p:sp>
      <p:sp>
        <p:nvSpPr>
          <p:cNvPr id="100" name="Text Placeholder 13"/>
          <p:cNvSpPr>
            <a:spLocks noGrp="1"/>
          </p:cNvSpPr>
          <p:nvPr>
            <p:ph type="body" sz="quarter" idx="21" hasCustomPrompt="1"/>
          </p:nvPr>
        </p:nvSpPr>
        <p:spPr>
          <a:xfrm>
            <a:off x="9652448" y="1533014"/>
            <a:ext cx="2279650" cy="2165189"/>
          </a:xfrm>
        </p:spPr>
        <p:txBody>
          <a:bodyPr vert="horz" lIns="91440" tIns="640080" rIns="91440" bIns="45720" rtlCol="0">
            <a:normAutofit/>
          </a:bodyPr>
          <a:lstStyle>
            <a:lvl1pPr>
              <a:defRPr lang="en-US" sz="1400" baseline="0">
                <a:solidFill>
                  <a:schemeClr val="accent1"/>
                </a:solidFill>
              </a:defRPr>
            </a:lvl1pPr>
          </a:lstStyle>
          <a:p>
            <a:pPr lvl="0"/>
            <a:r>
              <a:rPr lang="en-US"/>
              <a:t>List items for Title 2</a:t>
            </a:r>
          </a:p>
        </p:txBody>
      </p:sp>
      <p:sp>
        <p:nvSpPr>
          <p:cNvPr id="101" name="Text Placeholder 13"/>
          <p:cNvSpPr>
            <a:spLocks noGrp="1"/>
          </p:cNvSpPr>
          <p:nvPr>
            <p:ph type="body" sz="quarter" idx="22" hasCustomPrompt="1"/>
          </p:nvPr>
        </p:nvSpPr>
        <p:spPr>
          <a:xfrm>
            <a:off x="301518" y="3957340"/>
            <a:ext cx="2279650" cy="2165188"/>
          </a:xfrm>
        </p:spPr>
        <p:txBody>
          <a:bodyPr vert="horz" lIns="91440" tIns="640080" rIns="91440" bIns="45720" rtlCol="0">
            <a:normAutofit/>
          </a:bodyPr>
          <a:lstStyle>
            <a:lvl1pPr>
              <a:defRPr lang="en-US" sz="1400" baseline="0">
                <a:solidFill>
                  <a:schemeClr val="accent1"/>
                </a:solidFill>
              </a:defRPr>
            </a:lvl1pPr>
          </a:lstStyle>
          <a:p>
            <a:pPr lvl="0"/>
            <a:r>
              <a:rPr lang="en-US"/>
              <a:t>List items for Title 3</a:t>
            </a:r>
          </a:p>
        </p:txBody>
      </p:sp>
      <p:sp>
        <p:nvSpPr>
          <p:cNvPr id="102" name="Text Placeholder 13"/>
          <p:cNvSpPr>
            <a:spLocks noGrp="1"/>
          </p:cNvSpPr>
          <p:nvPr>
            <p:ph type="body" sz="quarter" idx="23" hasCustomPrompt="1"/>
          </p:nvPr>
        </p:nvSpPr>
        <p:spPr>
          <a:xfrm>
            <a:off x="9652448" y="3957339"/>
            <a:ext cx="2279650" cy="2165189"/>
          </a:xfrm>
        </p:spPr>
        <p:txBody>
          <a:bodyPr vert="horz" lIns="91440" tIns="640080" rIns="91440" bIns="45720" rtlCol="0">
            <a:normAutofit/>
          </a:bodyPr>
          <a:lstStyle>
            <a:lvl1pPr>
              <a:defRPr lang="en-US" sz="1400" baseline="0">
                <a:solidFill>
                  <a:schemeClr val="accent1"/>
                </a:solidFill>
              </a:defRPr>
            </a:lvl1pPr>
          </a:lstStyle>
          <a:p>
            <a:pPr lvl="0"/>
            <a:r>
              <a:rPr lang="en-US"/>
              <a:t>List items for Title 4</a:t>
            </a:r>
          </a:p>
        </p:txBody>
      </p:sp>
      <p:sp>
        <p:nvSpPr>
          <p:cNvPr id="106" name="Text Placeholder 12"/>
          <p:cNvSpPr>
            <a:spLocks noGrp="1"/>
          </p:cNvSpPr>
          <p:nvPr>
            <p:ph type="body" sz="quarter" idx="24" hasCustomPrompt="1"/>
          </p:nvPr>
        </p:nvSpPr>
        <p:spPr>
          <a:xfrm>
            <a:off x="301518" y="1533015"/>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a:t>Title 1</a:t>
            </a:r>
          </a:p>
        </p:txBody>
      </p:sp>
      <p:sp>
        <p:nvSpPr>
          <p:cNvPr id="107" name="Text Placeholder 12"/>
          <p:cNvSpPr>
            <a:spLocks noGrp="1"/>
          </p:cNvSpPr>
          <p:nvPr>
            <p:ph type="body" sz="quarter" idx="25" hasCustomPrompt="1"/>
          </p:nvPr>
        </p:nvSpPr>
        <p:spPr>
          <a:xfrm>
            <a:off x="301518" y="3957340"/>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a:t>Title 3</a:t>
            </a:r>
          </a:p>
        </p:txBody>
      </p:sp>
      <p:sp>
        <p:nvSpPr>
          <p:cNvPr id="108" name="Text Placeholder 12"/>
          <p:cNvSpPr>
            <a:spLocks noGrp="1"/>
          </p:cNvSpPr>
          <p:nvPr>
            <p:ph type="body" sz="quarter" idx="26" hasCustomPrompt="1"/>
          </p:nvPr>
        </p:nvSpPr>
        <p:spPr>
          <a:xfrm>
            <a:off x="9652448" y="1533014"/>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a:t>Title 2</a:t>
            </a:r>
          </a:p>
        </p:txBody>
      </p:sp>
      <p:sp>
        <p:nvSpPr>
          <p:cNvPr id="109" name="Text Placeholder 12"/>
          <p:cNvSpPr>
            <a:spLocks noGrp="1"/>
          </p:cNvSpPr>
          <p:nvPr>
            <p:ph type="body" sz="quarter" idx="27" hasCustomPrompt="1"/>
          </p:nvPr>
        </p:nvSpPr>
        <p:spPr>
          <a:xfrm>
            <a:off x="9652448" y="3957339"/>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a:t>Title 4</a:t>
            </a:r>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8600930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atrix with titl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Text Placeholder 13"/>
          <p:cNvSpPr>
            <a:spLocks noGrp="1"/>
          </p:cNvSpPr>
          <p:nvPr>
            <p:ph type="body" sz="quarter" idx="18" hasCustomPrompt="1"/>
          </p:nvPr>
        </p:nvSpPr>
        <p:spPr>
          <a:xfrm>
            <a:off x="1275617" y="2275983"/>
            <a:ext cx="4488882" cy="1667734"/>
          </a:xfrm>
        </p:spPr>
        <p:txBody>
          <a:bodyPr tIns="640080">
            <a:normAutofit/>
          </a:bodyPr>
          <a:lstStyle>
            <a:lvl1pPr>
              <a:defRPr sz="1400" baseline="0">
                <a:solidFill>
                  <a:schemeClr val="accent1"/>
                </a:solidFill>
              </a:defRPr>
            </a:lvl1pPr>
          </a:lstStyle>
          <a:p>
            <a:pPr lvl="0"/>
            <a:r>
              <a:rPr lang="en-US"/>
              <a:t>List items for Title 1</a:t>
            </a:r>
          </a:p>
        </p:txBody>
      </p:sp>
      <p:sp>
        <p:nvSpPr>
          <p:cNvPr id="25" name="Text Placeholder 13"/>
          <p:cNvSpPr>
            <a:spLocks noGrp="1"/>
          </p:cNvSpPr>
          <p:nvPr>
            <p:ph type="body" sz="quarter" idx="21" hasCustomPrompt="1"/>
          </p:nvPr>
        </p:nvSpPr>
        <p:spPr>
          <a:xfrm>
            <a:off x="6486966" y="2275982"/>
            <a:ext cx="4488882" cy="1667735"/>
          </a:xfrm>
        </p:spPr>
        <p:txBody>
          <a:bodyPr vert="horz" lIns="91440" tIns="640080" rIns="91440" bIns="45720" rtlCol="0">
            <a:normAutofit/>
          </a:bodyPr>
          <a:lstStyle>
            <a:lvl1pPr>
              <a:defRPr lang="en-US" sz="1400" baseline="0">
                <a:solidFill>
                  <a:schemeClr val="tx2"/>
                </a:solidFill>
              </a:defRPr>
            </a:lvl1pPr>
          </a:lstStyle>
          <a:p>
            <a:pPr lvl="0"/>
            <a:r>
              <a:rPr lang="en-US"/>
              <a:t>List items for Title 2</a:t>
            </a:r>
          </a:p>
        </p:txBody>
      </p:sp>
      <p:sp>
        <p:nvSpPr>
          <p:cNvPr id="26" name="Text Placeholder 13"/>
          <p:cNvSpPr>
            <a:spLocks noGrp="1"/>
          </p:cNvSpPr>
          <p:nvPr>
            <p:ph type="body" sz="quarter" idx="22" hasCustomPrompt="1"/>
          </p:nvPr>
        </p:nvSpPr>
        <p:spPr>
          <a:xfrm>
            <a:off x="1275617" y="4469484"/>
            <a:ext cx="4488882" cy="1667734"/>
          </a:xfrm>
        </p:spPr>
        <p:txBody>
          <a:bodyPr vert="horz" lIns="91440" tIns="640080" rIns="91440" bIns="45720" rtlCol="0">
            <a:normAutofit/>
          </a:bodyPr>
          <a:lstStyle>
            <a:lvl1pPr>
              <a:defRPr lang="en-US" sz="1400" baseline="0">
                <a:solidFill>
                  <a:schemeClr val="accent3"/>
                </a:solidFill>
              </a:defRPr>
            </a:lvl1pPr>
          </a:lstStyle>
          <a:p>
            <a:pPr lvl="0"/>
            <a:r>
              <a:rPr lang="en-US"/>
              <a:t>List items for Title 3</a:t>
            </a:r>
          </a:p>
        </p:txBody>
      </p:sp>
      <p:sp>
        <p:nvSpPr>
          <p:cNvPr id="27" name="Text Placeholder 13"/>
          <p:cNvSpPr>
            <a:spLocks noGrp="1"/>
          </p:cNvSpPr>
          <p:nvPr>
            <p:ph type="body" sz="quarter" idx="23" hasCustomPrompt="1"/>
          </p:nvPr>
        </p:nvSpPr>
        <p:spPr>
          <a:xfrm>
            <a:off x="6486966" y="4469483"/>
            <a:ext cx="4488882" cy="1667735"/>
          </a:xfrm>
        </p:spPr>
        <p:txBody>
          <a:bodyPr vert="horz" lIns="91440" tIns="640080" rIns="91440" bIns="45720" rtlCol="0">
            <a:normAutofit/>
          </a:bodyPr>
          <a:lstStyle>
            <a:lvl1pPr>
              <a:defRPr lang="en-US" sz="1400" baseline="0">
                <a:solidFill>
                  <a:schemeClr val="accent4"/>
                </a:solidFill>
              </a:defRPr>
            </a:lvl1pPr>
          </a:lstStyle>
          <a:p>
            <a:pPr lvl="0"/>
            <a:r>
              <a:rPr lang="en-US"/>
              <a:t>List items for Title 4</a:t>
            </a:r>
          </a:p>
        </p:txBody>
      </p:sp>
      <p:sp>
        <p:nvSpPr>
          <p:cNvPr id="28" name="Text Placeholder 12"/>
          <p:cNvSpPr>
            <a:spLocks noGrp="1"/>
          </p:cNvSpPr>
          <p:nvPr>
            <p:ph type="body" sz="quarter" idx="24" hasCustomPrompt="1"/>
          </p:nvPr>
        </p:nvSpPr>
        <p:spPr>
          <a:xfrm>
            <a:off x="1275617" y="2275983"/>
            <a:ext cx="4488882" cy="496954"/>
          </a:xfrm>
          <a:solidFill>
            <a:schemeClr val="accent1"/>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Title 1</a:t>
            </a:r>
          </a:p>
        </p:txBody>
      </p:sp>
      <p:sp>
        <p:nvSpPr>
          <p:cNvPr id="29" name="Text Placeholder 12"/>
          <p:cNvSpPr>
            <a:spLocks noGrp="1"/>
          </p:cNvSpPr>
          <p:nvPr>
            <p:ph type="body" sz="quarter" idx="25" hasCustomPrompt="1"/>
          </p:nvPr>
        </p:nvSpPr>
        <p:spPr>
          <a:xfrm>
            <a:off x="1275617" y="4469484"/>
            <a:ext cx="4488882" cy="496954"/>
          </a:xfrm>
          <a:solidFill>
            <a:schemeClr val="accent3"/>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Title 3</a:t>
            </a:r>
          </a:p>
        </p:txBody>
      </p:sp>
      <p:sp>
        <p:nvSpPr>
          <p:cNvPr id="30" name="Text Placeholder 12"/>
          <p:cNvSpPr>
            <a:spLocks noGrp="1"/>
          </p:cNvSpPr>
          <p:nvPr>
            <p:ph type="body" sz="quarter" idx="26" hasCustomPrompt="1"/>
          </p:nvPr>
        </p:nvSpPr>
        <p:spPr>
          <a:xfrm>
            <a:off x="6486966" y="2275982"/>
            <a:ext cx="4488882" cy="496954"/>
          </a:xfrm>
          <a:solidFill>
            <a:schemeClr val="accent2"/>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Title 2</a:t>
            </a:r>
          </a:p>
        </p:txBody>
      </p:sp>
      <p:sp>
        <p:nvSpPr>
          <p:cNvPr id="31" name="Text Placeholder 12"/>
          <p:cNvSpPr>
            <a:spLocks noGrp="1"/>
          </p:cNvSpPr>
          <p:nvPr>
            <p:ph type="body" sz="quarter" idx="27" hasCustomPrompt="1"/>
          </p:nvPr>
        </p:nvSpPr>
        <p:spPr>
          <a:xfrm>
            <a:off x="6486966" y="4469483"/>
            <a:ext cx="4488882" cy="496954"/>
          </a:xfrm>
          <a:solidFill>
            <a:schemeClr val="accent4"/>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Title 4</a:t>
            </a:r>
          </a:p>
        </p:txBody>
      </p:sp>
      <p:grpSp>
        <p:nvGrpSpPr>
          <p:cNvPr id="32" name="Group 31"/>
          <p:cNvGrpSpPr/>
          <p:nvPr userDrawn="1"/>
        </p:nvGrpSpPr>
        <p:grpSpPr>
          <a:xfrm>
            <a:off x="1155573" y="2173119"/>
            <a:ext cx="9880854" cy="4123944"/>
            <a:chOff x="1155573" y="2173119"/>
            <a:chExt cx="9880854" cy="4123944"/>
          </a:xfrm>
        </p:grpSpPr>
        <p:cxnSp>
          <p:nvCxnSpPr>
            <p:cNvPr id="10" name="Straight Connector 9"/>
            <p:cNvCxnSpPr/>
            <p:nvPr userDrawn="1"/>
          </p:nvCxnSpPr>
          <p:spPr>
            <a:xfrm>
              <a:off x="6096000" y="2173119"/>
              <a:ext cx="0" cy="4123944"/>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155573" y="4235091"/>
              <a:ext cx="9880854" cy="0"/>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6" name="Text Placeholder 15"/>
          <p:cNvSpPr>
            <a:spLocks noGrp="1"/>
          </p:cNvSpPr>
          <p:nvPr>
            <p:ph type="body" sz="quarter" idx="28" hasCustomPrompt="1"/>
          </p:nvPr>
        </p:nvSpPr>
        <p:spPr>
          <a:xfrm rot="16200000">
            <a:off x="-1475587" y="3897026"/>
            <a:ext cx="3861238" cy="619151"/>
          </a:xfrm>
        </p:spPr>
        <p:txBody>
          <a:bodyPr anchor="ctr"/>
          <a:lstStyle>
            <a:lvl1pPr marL="0" indent="0" algn="ctr">
              <a:buNone/>
              <a:defRPr cap="all" baseline="0"/>
            </a:lvl1pPr>
          </a:lstStyle>
          <a:p>
            <a:pPr lvl="0"/>
            <a:r>
              <a:rPr lang="en-US"/>
              <a:t>Title</a:t>
            </a:r>
          </a:p>
        </p:txBody>
      </p:sp>
      <p:sp>
        <p:nvSpPr>
          <p:cNvPr id="40" name="Text Placeholder 15"/>
          <p:cNvSpPr>
            <a:spLocks noGrp="1"/>
          </p:cNvSpPr>
          <p:nvPr>
            <p:ph type="body" sz="quarter" idx="29" hasCustomPrompt="1"/>
          </p:nvPr>
        </p:nvSpPr>
        <p:spPr>
          <a:xfrm>
            <a:off x="1275617" y="1888239"/>
            <a:ext cx="4488882" cy="387743"/>
          </a:xfrm>
        </p:spPr>
        <p:txBody>
          <a:bodyPr anchor="ctr">
            <a:noAutofit/>
          </a:bodyPr>
          <a:lstStyle>
            <a:lvl1pPr marL="0" indent="0" algn="ctr">
              <a:buNone/>
              <a:defRPr sz="2000"/>
            </a:lvl1pPr>
          </a:lstStyle>
          <a:p>
            <a:pPr lvl="0"/>
            <a:r>
              <a:rPr lang="en-US"/>
              <a:t>Subtitle</a:t>
            </a:r>
          </a:p>
        </p:txBody>
      </p:sp>
      <p:sp>
        <p:nvSpPr>
          <p:cNvPr id="41" name="Text Placeholder 15"/>
          <p:cNvSpPr>
            <a:spLocks noGrp="1"/>
          </p:cNvSpPr>
          <p:nvPr>
            <p:ph type="body" sz="quarter" idx="30" hasCustomPrompt="1"/>
          </p:nvPr>
        </p:nvSpPr>
        <p:spPr>
          <a:xfrm>
            <a:off x="1275616" y="1209788"/>
            <a:ext cx="9700231" cy="619151"/>
          </a:xfrm>
        </p:spPr>
        <p:txBody>
          <a:bodyPr anchor="ctr"/>
          <a:lstStyle>
            <a:lvl1pPr marL="0" indent="0" algn="ctr">
              <a:buNone/>
              <a:defRPr cap="all" baseline="0"/>
            </a:lvl1pPr>
          </a:lstStyle>
          <a:p>
            <a:pPr lvl="0"/>
            <a:r>
              <a:rPr lang="en-US"/>
              <a:t>Title</a:t>
            </a:r>
          </a:p>
        </p:txBody>
      </p:sp>
      <p:sp>
        <p:nvSpPr>
          <p:cNvPr id="42" name="Text Placeholder 15"/>
          <p:cNvSpPr>
            <a:spLocks noGrp="1"/>
          </p:cNvSpPr>
          <p:nvPr>
            <p:ph type="body" sz="quarter" idx="31" hasCustomPrompt="1"/>
          </p:nvPr>
        </p:nvSpPr>
        <p:spPr>
          <a:xfrm>
            <a:off x="6486966" y="1888239"/>
            <a:ext cx="4488882" cy="387743"/>
          </a:xfrm>
        </p:spPr>
        <p:txBody>
          <a:bodyPr anchor="ctr">
            <a:noAutofit/>
          </a:bodyPr>
          <a:lstStyle>
            <a:lvl1pPr marL="0" indent="0" algn="ctr">
              <a:buNone/>
              <a:defRPr sz="2000"/>
            </a:lvl1pPr>
          </a:lstStyle>
          <a:p>
            <a:pPr lvl="0"/>
            <a:r>
              <a:rPr lang="en-US"/>
              <a:t>Subtitle</a:t>
            </a:r>
          </a:p>
        </p:txBody>
      </p:sp>
      <p:sp>
        <p:nvSpPr>
          <p:cNvPr id="44" name="Text Placeholder 15"/>
          <p:cNvSpPr>
            <a:spLocks noGrp="1"/>
          </p:cNvSpPr>
          <p:nvPr>
            <p:ph type="body" sz="quarter" idx="32" hasCustomPrompt="1"/>
          </p:nvPr>
        </p:nvSpPr>
        <p:spPr>
          <a:xfrm rot="16200000">
            <a:off x="186245" y="2915977"/>
            <a:ext cx="1667735" cy="387743"/>
          </a:xfrm>
        </p:spPr>
        <p:txBody>
          <a:bodyPr anchor="ctr">
            <a:noAutofit/>
          </a:bodyPr>
          <a:lstStyle>
            <a:lvl1pPr marL="0" indent="0" algn="ctr">
              <a:buNone/>
              <a:defRPr sz="2000"/>
            </a:lvl1pPr>
          </a:lstStyle>
          <a:p>
            <a:pPr lvl="0"/>
            <a:r>
              <a:rPr lang="en-US"/>
              <a:t>Subtitle</a:t>
            </a:r>
          </a:p>
        </p:txBody>
      </p:sp>
      <p:sp>
        <p:nvSpPr>
          <p:cNvPr id="45" name="Text Placeholder 15"/>
          <p:cNvSpPr>
            <a:spLocks noGrp="1"/>
          </p:cNvSpPr>
          <p:nvPr>
            <p:ph type="body" sz="quarter" idx="33" hasCustomPrompt="1"/>
          </p:nvPr>
        </p:nvSpPr>
        <p:spPr>
          <a:xfrm rot="16200000">
            <a:off x="186244" y="5109479"/>
            <a:ext cx="1667735" cy="387743"/>
          </a:xfrm>
        </p:spPr>
        <p:txBody>
          <a:bodyPr anchor="ctr">
            <a:noAutofit/>
          </a:bodyPr>
          <a:lstStyle>
            <a:lvl1pPr marL="0" indent="0" algn="ctr">
              <a:buNone/>
              <a:defRPr sz="2000"/>
            </a:lvl1pPr>
          </a:lstStyle>
          <a:p>
            <a:pPr lvl="0"/>
            <a:r>
              <a:rPr lang="en-US"/>
              <a:t>Subtitle</a:t>
            </a:r>
          </a:p>
        </p:txBody>
      </p:sp>
      <p:sp>
        <p:nvSpPr>
          <p:cNvPr id="17" name="Oval 16"/>
          <p:cNvSpPr/>
          <p:nvPr userDrawn="1"/>
        </p:nvSpPr>
        <p:spPr>
          <a:xfrm>
            <a:off x="5917678" y="4056769"/>
            <a:ext cx="356644" cy="356644"/>
          </a:xfrm>
          <a:prstGeom prst="ellipse">
            <a:avLst/>
          </a:prstGeom>
          <a:solidFill>
            <a:schemeClr val="bg1"/>
          </a:solidFill>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4" name="Group 33"/>
          <p:cNvGrpSpPr/>
          <p:nvPr userDrawn="1"/>
        </p:nvGrpSpPr>
        <p:grpSpPr>
          <a:xfrm>
            <a:off x="0" y="6766560"/>
            <a:ext cx="12192000"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9287529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x3 matrix">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6" name="Text Placeholder 13"/>
          <p:cNvSpPr>
            <a:spLocks noGrp="1"/>
          </p:cNvSpPr>
          <p:nvPr>
            <p:ph type="body" sz="quarter" idx="22" hasCustomPrompt="1"/>
          </p:nvPr>
        </p:nvSpPr>
        <p:spPr>
          <a:xfrm>
            <a:off x="1275616" y="490277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16" name="Text Placeholder 15"/>
          <p:cNvSpPr>
            <a:spLocks noGrp="1"/>
          </p:cNvSpPr>
          <p:nvPr>
            <p:ph type="body" sz="quarter" idx="28" hasCustomPrompt="1"/>
          </p:nvPr>
        </p:nvSpPr>
        <p:spPr>
          <a:xfrm rot="16200000">
            <a:off x="-1475587" y="3897026"/>
            <a:ext cx="3861238" cy="619151"/>
          </a:xfrm>
        </p:spPr>
        <p:txBody>
          <a:bodyPr anchor="ctr"/>
          <a:lstStyle>
            <a:lvl1pPr marL="0" indent="0" algn="ctr">
              <a:buNone/>
              <a:defRPr cap="all" baseline="0"/>
            </a:lvl1pPr>
          </a:lstStyle>
          <a:p>
            <a:pPr lvl="0"/>
            <a:r>
              <a:rPr lang="en-US"/>
              <a:t>Title</a:t>
            </a:r>
          </a:p>
        </p:txBody>
      </p:sp>
      <p:sp>
        <p:nvSpPr>
          <p:cNvPr id="40" name="Text Placeholder 15"/>
          <p:cNvSpPr>
            <a:spLocks noGrp="1"/>
          </p:cNvSpPr>
          <p:nvPr>
            <p:ph type="body" sz="quarter" idx="29" hasCustomPrompt="1"/>
          </p:nvPr>
        </p:nvSpPr>
        <p:spPr>
          <a:xfrm>
            <a:off x="1275617" y="1860807"/>
            <a:ext cx="3108960" cy="387743"/>
          </a:xfrm>
        </p:spPr>
        <p:txBody>
          <a:bodyPr anchor="ctr">
            <a:noAutofit/>
          </a:bodyPr>
          <a:lstStyle>
            <a:lvl1pPr marL="0" indent="0" algn="ctr">
              <a:buNone/>
              <a:defRPr sz="2000"/>
            </a:lvl1pPr>
          </a:lstStyle>
          <a:p>
            <a:pPr lvl="0"/>
            <a:r>
              <a:rPr lang="en-US"/>
              <a:t>Subtitle</a:t>
            </a:r>
          </a:p>
        </p:txBody>
      </p:sp>
      <p:sp>
        <p:nvSpPr>
          <p:cNvPr id="41" name="Text Placeholder 15"/>
          <p:cNvSpPr>
            <a:spLocks noGrp="1"/>
          </p:cNvSpPr>
          <p:nvPr>
            <p:ph type="body" sz="quarter" idx="30" hasCustomPrompt="1"/>
          </p:nvPr>
        </p:nvSpPr>
        <p:spPr>
          <a:xfrm>
            <a:off x="1275616" y="1209788"/>
            <a:ext cx="9700232" cy="619151"/>
          </a:xfrm>
        </p:spPr>
        <p:txBody>
          <a:bodyPr anchor="ctr"/>
          <a:lstStyle>
            <a:lvl1pPr marL="0" indent="0" algn="ctr">
              <a:buNone/>
              <a:defRPr cap="all" baseline="0"/>
            </a:lvl1pPr>
          </a:lstStyle>
          <a:p>
            <a:pPr lvl="0"/>
            <a:r>
              <a:rPr lang="en-US"/>
              <a:t>Title</a:t>
            </a:r>
          </a:p>
        </p:txBody>
      </p:sp>
      <p:sp>
        <p:nvSpPr>
          <p:cNvPr id="42" name="Text Placeholder 15"/>
          <p:cNvSpPr>
            <a:spLocks noGrp="1"/>
          </p:cNvSpPr>
          <p:nvPr>
            <p:ph type="body" sz="quarter" idx="31" hasCustomPrompt="1"/>
          </p:nvPr>
        </p:nvSpPr>
        <p:spPr>
          <a:xfrm>
            <a:off x="7866888" y="1860807"/>
            <a:ext cx="3108960" cy="387743"/>
          </a:xfrm>
        </p:spPr>
        <p:txBody>
          <a:bodyPr anchor="ctr">
            <a:noAutofit/>
          </a:bodyPr>
          <a:lstStyle>
            <a:lvl1pPr marL="0" indent="0" algn="ctr">
              <a:buNone/>
              <a:defRPr sz="2000"/>
            </a:lvl1pPr>
          </a:lstStyle>
          <a:p>
            <a:pPr lvl="0"/>
            <a:r>
              <a:rPr lang="en-US"/>
              <a:t>Subtitle</a:t>
            </a:r>
          </a:p>
        </p:txBody>
      </p:sp>
      <p:sp>
        <p:nvSpPr>
          <p:cNvPr id="45" name="Text Placeholder 15"/>
          <p:cNvSpPr>
            <a:spLocks noGrp="1"/>
          </p:cNvSpPr>
          <p:nvPr>
            <p:ph type="body" sz="quarter" idx="33" hasCustomPrompt="1"/>
          </p:nvPr>
        </p:nvSpPr>
        <p:spPr>
          <a:xfrm rot="16200000">
            <a:off x="402894" y="5326125"/>
            <a:ext cx="1234440" cy="387743"/>
          </a:xfrm>
        </p:spPr>
        <p:txBody>
          <a:bodyPr anchor="ctr">
            <a:noAutofit/>
          </a:bodyPr>
          <a:lstStyle>
            <a:lvl1pPr marL="0" indent="0" algn="ctr">
              <a:buNone/>
              <a:defRPr sz="2000"/>
            </a:lvl1pPr>
          </a:lstStyle>
          <a:p>
            <a:pPr lvl="0"/>
            <a:r>
              <a:rPr lang="en-US"/>
              <a:t>Subtitle</a:t>
            </a:r>
          </a:p>
        </p:txBody>
      </p:sp>
      <p:sp>
        <p:nvSpPr>
          <p:cNvPr id="49" name="Text Placeholder 13"/>
          <p:cNvSpPr>
            <a:spLocks noGrp="1"/>
          </p:cNvSpPr>
          <p:nvPr>
            <p:ph type="body" sz="quarter" idx="34" hasCustomPrompt="1"/>
          </p:nvPr>
        </p:nvSpPr>
        <p:spPr>
          <a:xfrm>
            <a:off x="1275616" y="2275982"/>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50" name="Text Placeholder 15"/>
          <p:cNvSpPr>
            <a:spLocks noGrp="1"/>
          </p:cNvSpPr>
          <p:nvPr>
            <p:ph type="body" sz="quarter" idx="35" hasCustomPrompt="1"/>
          </p:nvPr>
        </p:nvSpPr>
        <p:spPr>
          <a:xfrm rot="16200000">
            <a:off x="402894" y="2699330"/>
            <a:ext cx="1234440" cy="387743"/>
          </a:xfrm>
        </p:spPr>
        <p:txBody>
          <a:bodyPr anchor="ctr">
            <a:noAutofit/>
          </a:bodyPr>
          <a:lstStyle>
            <a:lvl1pPr marL="0" indent="0" algn="ctr">
              <a:buNone/>
              <a:defRPr sz="2000"/>
            </a:lvl1pPr>
          </a:lstStyle>
          <a:p>
            <a:pPr lvl="0"/>
            <a:r>
              <a:rPr lang="en-US"/>
              <a:t>Subtitle</a:t>
            </a:r>
          </a:p>
        </p:txBody>
      </p:sp>
      <p:sp>
        <p:nvSpPr>
          <p:cNvPr id="51" name="Text Placeholder 13"/>
          <p:cNvSpPr>
            <a:spLocks noGrp="1"/>
          </p:cNvSpPr>
          <p:nvPr>
            <p:ph type="body" sz="quarter" idx="36" hasCustomPrompt="1"/>
          </p:nvPr>
        </p:nvSpPr>
        <p:spPr>
          <a:xfrm>
            <a:off x="1275617" y="3590099"/>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52" name="Text Placeholder 15"/>
          <p:cNvSpPr>
            <a:spLocks noGrp="1"/>
          </p:cNvSpPr>
          <p:nvPr>
            <p:ph type="body" sz="quarter" idx="37" hasCustomPrompt="1"/>
          </p:nvPr>
        </p:nvSpPr>
        <p:spPr>
          <a:xfrm rot="16200000">
            <a:off x="402895" y="4013447"/>
            <a:ext cx="1234440" cy="387743"/>
          </a:xfrm>
        </p:spPr>
        <p:txBody>
          <a:bodyPr anchor="ctr">
            <a:noAutofit/>
          </a:bodyPr>
          <a:lstStyle>
            <a:lvl1pPr marL="0" indent="0" algn="ctr">
              <a:buNone/>
              <a:defRPr sz="2000"/>
            </a:lvl1pPr>
          </a:lstStyle>
          <a:p>
            <a:pPr lvl="0"/>
            <a:r>
              <a:rPr lang="en-US"/>
              <a:t>Subtitle</a:t>
            </a:r>
          </a:p>
        </p:txBody>
      </p:sp>
      <p:sp>
        <p:nvSpPr>
          <p:cNvPr id="59" name="Text Placeholder 13"/>
          <p:cNvSpPr>
            <a:spLocks noGrp="1"/>
          </p:cNvSpPr>
          <p:nvPr>
            <p:ph type="body" sz="quarter" idx="43" hasCustomPrompt="1"/>
          </p:nvPr>
        </p:nvSpPr>
        <p:spPr>
          <a:xfrm>
            <a:off x="7866888" y="490277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0" name="Text Placeholder 13"/>
          <p:cNvSpPr>
            <a:spLocks noGrp="1"/>
          </p:cNvSpPr>
          <p:nvPr>
            <p:ph type="body" sz="quarter" idx="44" hasCustomPrompt="1"/>
          </p:nvPr>
        </p:nvSpPr>
        <p:spPr>
          <a:xfrm>
            <a:off x="7866888" y="227208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1" name="Text Placeholder 13"/>
          <p:cNvSpPr>
            <a:spLocks noGrp="1"/>
          </p:cNvSpPr>
          <p:nvPr>
            <p:ph type="body" sz="quarter" idx="45" hasCustomPrompt="1"/>
          </p:nvPr>
        </p:nvSpPr>
        <p:spPr>
          <a:xfrm>
            <a:off x="7866888" y="3590099"/>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3" name="Text Placeholder 13"/>
          <p:cNvSpPr>
            <a:spLocks noGrp="1"/>
          </p:cNvSpPr>
          <p:nvPr>
            <p:ph type="body" sz="quarter" idx="46" hasCustomPrompt="1"/>
          </p:nvPr>
        </p:nvSpPr>
        <p:spPr>
          <a:xfrm>
            <a:off x="4541520" y="227208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4" name="Text Placeholder 13"/>
          <p:cNvSpPr>
            <a:spLocks noGrp="1"/>
          </p:cNvSpPr>
          <p:nvPr>
            <p:ph type="body" sz="quarter" idx="47" hasCustomPrompt="1"/>
          </p:nvPr>
        </p:nvSpPr>
        <p:spPr>
          <a:xfrm>
            <a:off x="4548392" y="3590099"/>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5" name="Text Placeholder 13"/>
          <p:cNvSpPr>
            <a:spLocks noGrp="1"/>
          </p:cNvSpPr>
          <p:nvPr>
            <p:ph type="body" sz="quarter" idx="48" hasCustomPrompt="1"/>
          </p:nvPr>
        </p:nvSpPr>
        <p:spPr>
          <a:xfrm>
            <a:off x="4548392" y="490277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6" name="Text Placeholder 15"/>
          <p:cNvSpPr>
            <a:spLocks noGrp="1"/>
          </p:cNvSpPr>
          <p:nvPr>
            <p:ph type="body" sz="quarter" idx="49" hasCustomPrompt="1"/>
          </p:nvPr>
        </p:nvSpPr>
        <p:spPr>
          <a:xfrm>
            <a:off x="4541520" y="1860807"/>
            <a:ext cx="3108960" cy="387743"/>
          </a:xfrm>
        </p:spPr>
        <p:txBody>
          <a:bodyPr anchor="ctr">
            <a:noAutofit/>
          </a:bodyPr>
          <a:lstStyle>
            <a:lvl1pPr marL="0" indent="0" algn="ctr">
              <a:buNone/>
              <a:defRPr sz="2000"/>
            </a:lvl1pPr>
          </a:lstStyle>
          <a:p>
            <a:pPr lvl="0"/>
            <a:r>
              <a:rPr lang="en-US"/>
              <a:t>Subtitle</a:t>
            </a:r>
          </a:p>
        </p:txBody>
      </p:sp>
      <p:cxnSp>
        <p:nvCxnSpPr>
          <p:cNvPr id="67" name="Straight Connector 66"/>
          <p:cNvCxnSpPr/>
          <p:nvPr userDrawn="1"/>
        </p:nvCxnSpPr>
        <p:spPr>
          <a:xfrm>
            <a:off x="11346928" y="1888239"/>
            <a:ext cx="0" cy="4422714"/>
          </a:xfrm>
          <a:prstGeom prst="line">
            <a:avLst/>
          </a:prstGeom>
          <a:ln w="28575">
            <a:solidFill>
              <a:schemeClr val="tx2">
                <a:lumMod val="40000"/>
                <a:lumOff val="6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826244" y="6261228"/>
            <a:ext cx="10527556" cy="0"/>
          </a:xfrm>
          <a:prstGeom prst="line">
            <a:avLst/>
          </a:prstGeom>
          <a:ln w="28575">
            <a:solidFill>
              <a:schemeClr val="tx2">
                <a:lumMod val="40000"/>
                <a:lumOff val="6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Oval 68"/>
          <p:cNvSpPr/>
          <p:nvPr userDrawn="1"/>
        </p:nvSpPr>
        <p:spPr>
          <a:xfrm>
            <a:off x="11168606" y="6082906"/>
            <a:ext cx="356644" cy="356644"/>
          </a:xfrm>
          <a:prstGeom prst="ellipse">
            <a:avLst/>
          </a:prstGeom>
          <a:solidFill>
            <a:schemeClr val="bg1"/>
          </a:solidFill>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Text Placeholder 12"/>
          <p:cNvSpPr>
            <a:spLocks noGrp="1"/>
          </p:cNvSpPr>
          <p:nvPr>
            <p:ph type="body" sz="quarter" idx="24" hasCustomPrompt="1"/>
          </p:nvPr>
        </p:nvSpPr>
        <p:spPr>
          <a:xfrm>
            <a:off x="1275617" y="2275983"/>
            <a:ext cx="3108959" cy="283062"/>
          </a:xfrm>
          <a:solidFill>
            <a:schemeClr val="accent1"/>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1" name="Text Placeholder 12"/>
          <p:cNvSpPr>
            <a:spLocks noGrp="1"/>
          </p:cNvSpPr>
          <p:nvPr>
            <p:ph type="body" sz="quarter" idx="50" hasCustomPrompt="1"/>
          </p:nvPr>
        </p:nvSpPr>
        <p:spPr>
          <a:xfrm>
            <a:off x="1275617" y="3590099"/>
            <a:ext cx="3108959" cy="283062"/>
          </a:xfrm>
          <a:solidFill>
            <a:schemeClr val="accent1"/>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2" name="Text Placeholder 12"/>
          <p:cNvSpPr>
            <a:spLocks noGrp="1"/>
          </p:cNvSpPr>
          <p:nvPr>
            <p:ph type="body" sz="quarter" idx="51" hasCustomPrompt="1"/>
          </p:nvPr>
        </p:nvSpPr>
        <p:spPr>
          <a:xfrm>
            <a:off x="1315228" y="4902777"/>
            <a:ext cx="3108959" cy="283062"/>
          </a:xfrm>
          <a:solidFill>
            <a:schemeClr val="accent4"/>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3" name="Text Placeholder 12"/>
          <p:cNvSpPr>
            <a:spLocks noGrp="1"/>
          </p:cNvSpPr>
          <p:nvPr>
            <p:ph type="body" sz="quarter" idx="52" hasCustomPrompt="1"/>
          </p:nvPr>
        </p:nvSpPr>
        <p:spPr>
          <a:xfrm>
            <a:off x="4548392" y="2275982"/>
            <a:ext cx="3108959" cy="283062"/>
          </a:xfrm>
          <a:solidFill>
            <a:schemeClr val="accent1"/>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4" name="Text Placeholder 12"/>
          <p:cNvSpPr>
            <a:spLocks noGrp="1"/>
          </p:cNvSpPr>
          <p:nvPr>
            <p:ph type="body" sz="quarter" idx="53" hasCustomPrompt="1"/>
          </p:nvPr>
        </p:nvSpPr>
        <p:spPr>
          <a:xfrm>
            <a:off x="4548392" y="3590099"/>
            <a:ext cx="3108959" cy="283062"/>
          </a:xfrm>
          <a:solidFill>
            <a:schemeClr val="accent4"/>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5" name="Text Placeholder 12"/>
          <p:cNvSpPr>
            <a:spLocks noGrp="1"/>
          </p:cNvSpPr>
          <p:nvPr>
            <p:ph type="body" sz="quarter" idx="54" hasCustomPrompt="1"/>
          </p:nvPr>
        </p:nvSpPr>
        <p:spPr>
          <a:xfrm>
            <a:off x="4548392" y="4902777"/>
            <a:ext cx="3108959" cy="283062"/>
          </a:xfrm>
          <a:solidFill>
            <a:schemeClr val="accent3"/>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6" name="Text Placeholder 12"/>
          <p:cNvSpPr>
            <a:spLocks noGrp="1"/>
          </p:cNvSpPr>
          <p:nvPr>
            <p:ph type="body" sz="quarter" idx="55" hasCustomPrompt="1"/>
          </p:nvPr>
        </p:nvSpPr>
        <p:spPr>
          <a:xfrm>
            <a:off x="7866888" y="2275982"/>
            <a:ext cx="3108959" cy="283062"/>
          </a:xfrm>
          <a:solidFill>
            <a:schemeClr val="accent4"/>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7" name="Text Placeholder 12"/>
          <p:cNvSpPr>
            <a:spLocks noGrp="1"/>
          </p:cNvSpPr>
          <p:nvPr>
            <p:ph type="body" sz="quarter" idx="56" hasCustomPrompt="1"/>
          </p:nvPr>
        </p:nvSpPr>
        <p:spPr>
          <a:xfrm>
            <a:off x="7866888" y="3590099"/>
            <a:ext cx="3108959" cy="283062"/>
          </a:xfrm>
          <a:solidFill>
            <a:schemeClr val="accent3"/>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8" name="Text Placeholder 12"/>
          <p:cNvSpPr>
            <a:spLocks noGrp="1"/>
          </p:cNvSpPr>
          <p:nvPr>
            <p:ph type="body" sz="quarter" idx="57" hasCustomPrompt="1"/>
          </p:nvPr>
        </p:nvSpPr>
        <p:spPr>
          <a:xfrm>
            <a:off x="7866888" y="4902777"/>
            <a:ext cx="3108959" cy="283062"/>
          </a:xfrm>
          <a:solidFill>
            <a:schemeClr val="accent3"/>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grpSp>
        <p:nvGrpSpPr>
          <p:cNvPr id="43" name="Group 42"/>
          <p:cNvGrpSpPr/>
          <p:nvPr userDrawn="1"/>
        </p:nvGrpSpPr>
        <p:grpSpPr>
          <a:xfrm>
            <a:off x="0" y="6766560"/>
            <a:ext cx="12192000" cy="91440"/>
            <a:chOff x="0" y="4480421"/>
            <a:chExt cx="12192000" cy="91440"/>
          </a:xfrm>
        </p:grpSpPr>
        <p:sp>
          <p:nvSpPr>
            <p:cNvPr id="44" name="Rectangle 4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2480310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shbone 4 caus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13"/>
          <p:cNvSpPr>
            <a:spLocks noGrp="1"/>
          </p:cNvSpPr>
          <p:nvPr>
            <p:ph type="body" sz="quarter" idx="22" hasCustomPrompt="1"/>
          </p:nvPr>
        </p:nvSpPr>
        <p:spPr>
          <a:xfrm>
            <a:off x="6547499"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54" name="Text Placeholder 13"/>
          <p:cNvSpPr>
            <a:spLocks noGrp="1"/>
          </p:cNvSpPr>
          <p:nvPr>
            <p:ph type="body" sz="quarter" idx="27" hasCustomPrompt="1"/>
          </p:nvPr>
        </p:nvSpPr>
        <p:spPr>
          <a:xfrm>
            <a:off x="5970730"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55" name="Text Placeholder 13"/>
          <p:cNvSpPr>
            <a:spLocks noGrp="1"/>
          </p:cNvSpPr>
          <p:nvPr>
            <p:ph type="body" sz="quarter" idx="28" hasCustomPrompt="1"/>
          </p:nvPr>
        </p:nvSpPr>
        <p:spPr>
          <a:xfrm>
            <a:off x="5393962"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56" name="Text Placeholder 13"/>
          <p:cNvSpPr>
            <a:spLocks noGrp="1"/>
          </p:cNvSpPr>
          <p:nvPr>
            <p:ph type="body" sz="quarter" idx="29" hasCustomPrompt="1"/>
          </p:nvPr>
        </p:nvSpPr>
        <p:spPr>
          <a:xfrm>
            <a:off x="3722263"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57" name="Text Placeholder 13"/>
          <p:cNvSpPr>
            <a:spLocks noGrp="1"/>
          </p:cNvSpPr>
          <p:nvPr>
            <p:ph type="body" sz="quarter" idx="30" hasCustomPrompt="1"/>
          </p:nvPr>
        </p:nvSpPr>
        <p:spPr>
          <a:xfrm>
            <a:off x="3145494"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58" name="Text Placeholder 13"/>
          <p:cNvSpPr>
            <a:spLocks noGrp="1"/>
          </p:cNvSpPr>
          <p:nvPr>
            <p:ph type="body" sz="quarter" idx="31" hasCustomPrompt="1"/>
          </p:nvPr>
        </p:nvSpPr>
        <p:spPr>
          <a:xfrm>
            <a:off x="2568726"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90" name="Text Placeholder 12"/>
          <p:cNvSpPr>
            <a:spLocks noGrp="1"/>
          </p:cNvSpPr>
          <p:nvPr>
            <p:ph type="body" sz="quarter" idx="32" hasCustomPrompt="1"/>
          </p:nvPr>
        </p:nvSpPr>
        <p:spPr>
          <a:xfrm rot="18900000">
            <a:off x="3536016"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3</a:t>
            </a:r>
          </a:p>
        </p:txBody>
      </p:sp>
      <p:sp>
        <p:nvSpPr>
          <p:cNvPr id="91" name="Text Placeholder 12"/>
          <p:cNvSpPr>
            <a:spLocks noGrp="1"/>
          </p:cNvSpPr>
          <p:nvPr>
            <p:ph type="body" sz="quarter" idx="33" hasCustomPrompt="1"/>
          </p:nvPr>
        </p:nvSpPr>
        <p:spPr>
          <a:xfrm rot="18900000">
            <a:off x="6432662"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4</a:t>
            </a:r>
          </a:p>
        </p:txBody>
      </p:sp>
      <p:sp>
        <p:nvSpPr>
          <p:cNvPr id="92" name="Text Placeholder 12"/>
          <p:cNvSpPr>
            <a:spLocks noGrp="1"/>
          </p:cNvSpPr>
          <p:nvPr>
            <p:ph type="body" sz="quarter" idx="34" hasCustomPrompt="1"/>
          </p:nvPr>
        </p:nvSpPr>
        <p:spPr>
          <a:xfrm rot="2700000">
            <a:off x="6432662" y="2292301"/>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2</a:t>
            </a:r>
          </a:p>
        </p:txBody>
      </p:sp>
      <p:sp>
        <p:nvSpPr>
          <p:cNvPr id="93" name="Text Placeholder 12"/>
          <p:cNvSpPr>
            <a:spLocks noGrp="1"/>
          </p:cNvSpPr>
          <p:nvPr>
            <p:ph type="body" sz="quarter" idx="35" hasCustomPrompt="1"/>
          </p:nvPr>
        </p:nvSpPr>
        <p:spPr>
          <a:xfrm rot="2700000">
            <a:off x="3536016" y="2292302"/>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1</a:t>
            </a:r>
          </a:p>
        </p:txBody>
      </p:sp>
      <p:sp>
        <p:nvSpPr>
          <p:cNvPr id="106" name="Text Placeholder 13"/>
          <p:cNvSpPr>
            <a:spLocks noGrp="1"/>
          </p:cNvSpPr>
          <p:nvPr>
            <p:ph type="body" sz="quarter" idx="36" hasCustomPrompt="1"/>
          </p:nvPr>
        </p:nvSpPr>
        <p:spPr>
          <a:xfrm>
            <a:off x="2568726" y="1484665"/>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07" name="Text Placeholder 13"/>
          <p:cNvSpPr>
            <a:spLocks noGrp="1"/>
          </p:cNvSpPr>
          <p:nvPr>
            <p:ph type="body" sz="quarter" idx="37" hasCustomPrompt="1"/>
          </p:nvPr>
        </p:nvSpPr>
        <p:spPr>
          <a:xfrm>
            <a:off x="3145494" y="216112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08" name="Text Placeholder 13"/>
          <p:cNvSpPr>
            <a:spLocks noGrp="1"/>
          </p:cNvSpPr>
          <p:nvPr>
            <p:ph type="body" sz="quarter" idx="38" hasCustomPrompt="1"/>
          </p:nvPr>
        </p:nvSpPr>
        <p:spPr>
          <a:xfrm>
            <a:off x="3722263" y="283759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12" name="Text Placeholder 13"/>
          <p:cNvSpPr>
            <a:spLocks noGrp="1"/>
          </p:cNvSpPr>
          <p:nvPr>
            <p:ph type="body" sz="quarter" idx="39" hasCustomPrompt="1"/>
          </p:nvPr>
        </p:nvSpPr>
        <p:spPr>
          <a:xfrm>
            <a:off x="5393962" y="1496710"/>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13" name="Text Placeholder 13"/>
          <p:cNvSpPr>
            <a:spLocks noGrp="1"/>
          </p:cNvSpPr>
          <p:nvPr>
            <p:ph type="body" sz="quarter" idx="40" hasCustomPrompt="1"/>
          </p:nvPr>
        </p:nvSpPr>
        <p:spPr>
          <a:xfrm>
            <a:off x="5970730" y="2173174"/>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14" name="Text Placeholder 13"/>
          <p:cNvSpPr>
            <a:spLocks noGrp="1"/>
          </p:cNvSpPr>
          <p:nvPr>
            <p:ph type="body" sz="quarter" idx="41" hasCustomPrompt="1"/>
          </p:nvPr>
        </p:nvSpPr>
        <p:spPr>
          <a:xfrm>
            <a:off x="6547499" y="284963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18" name="Text Placeholder 13"/>
          <p:cNvSpPr>
            <a:spLocks noGrp="1"/>
          </p:cNvSpPr>
          <p:nvPr>
            <p:ph type="body" sz="quarter" idx="42" hasCustomPrompt="1"/>
          </p:nvPr>
        </p:nvSpPr>
        <p:spPr>
          <a:xfrm>
            <a:off x="409002" y="284387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19" name="Text Placeholder 13"/>
          <p:cNvSpPr>
            <a:spLocks noGrp="1"/>
          </p:cNvSpPr>
          <p:nvPr>
            <p:ph type="body" sz="quarter" idx="43" hasCustomPrompt="1"/>
          </p:nvPr>
        </p:nvSpPr>
        <p:spPr>
          <a:xfrm>
            <a:off x="401192" y="354074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20" name="Text Placeholder 13"/>
          <p:cNvSpPr>
            <a:spLocks noGrp="1"/>
          </p:cNvSpPr>
          <p:nvPr>
            <p:ph type="body" sz="quarter" idx="44" hasCustomPrompt="1"/>
          </p:nvPr>
        </p:nvSpPr>
        <p:spPr>
          <a:xfrm>
            <a:off x="401192" y="423761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21" name="Text Placeholder 12"/>
          <p:cNvSpPr>
            <a:spLocks noGrp="1"/>
          </p:cNvSpPr>
          <p:nvPr>
            <p:ph type="body" sz="quarter" idx="45" hasCustomPrompt="1"/>
          </p:nvPr>
        </p:nvSpPr>
        <p:spPr>
          <a:xfrm>
            <a:off x="1865376" y="3581099"/>
            <a:ext cx="1225296" cy="475488"/>
          </a:xfrm>
          <a:prstGeom prst="rightArrow">
            <a:avLst>
              <a:gd name="adj1" fmla="val 60684"/>
              <a:gd name="adj2" fmla="val 50000"/>
            </a:avLst>
          </a:prstGeom>
          <a:solidFill>
            <a:schemeClr val="accent4"/>
          </a:solidFill>
          <a:ln>
            <a:noFill/>
          </a:ln>
        </p:spPr>
        <p:txBody>
          <a:bodyPr vert="horz" wrap="square" lIns="91440" tIns="45720" rIns="91440" bIns="45720" rtlCol="0" anchor="ctr">
            <a:noAutofit/>
          </a:bodyPr>
          <a:lstStyle>
            <a:lvl1pPr marL="228600" indent="-228600" algn="ctr">
              <a:buNone/>
              <a:defRPr lang="en-US" sz="1600" b="1" cap="none" baseline="0">
                <a:solidFill>
                  <a:schemeClr val="bg1"/>
                </a:solidFill>
              </a:defRPr>
            </a:lvl1pPr>
          </a:lstStyle>
          <a:p>
            <a:pPr marL="0" lvl="0" indent="0"/>
            <a:r>
              <a:rPr lang="en-US"/>
              <a:t>Item</a:t>
            </a:r>
          </a:p>
        </p:txBody>
      </p:sp>
      <p:sp>
        <p:nvSpPr>
          <p:cNvPr id="125" name="Text Placeholder 12"/>
          <p:cNvSpPr>
            <a:spLocks noGrp="1"/>
          </p:cNvSpPr>
          <p:nvPr>
            <p:ph type="body" sz="quarter" idx="46" hasCustomPrompt="1"/>
          </p:nvPr>
        </p:nvSpPr>
        <p:spPr>
          <a:xfrm>
            <a:off x="3090672" y="3624716"/>
            <a:ext cx="6519672" cy="384048"/>
          </a:xfrm>
          <a:prstGeom prst="homePlate">
            <a:avLst/>
          </a:prstGeom>
          <a:solidFill>
            <a:schemeClr val="accent2"/>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Cause &amp; Effect Fishbone Diagram</a:t>
            </a:r>
          </a:p>
        </p:txBody>
      </p:sp>
      <p:sp>
        <p:nvSpPr>
          <p:cNvPr id="129" name="Text Placeholder 128"/>
          <p:cNvSpPr>
            <a:spLocks noGrp="1"/>
          </p:cNvSpPr>
          <p:nvPr>
            <p:ph type="body" sz="quarter" idx="48" hasCustomPrompt="1"/>
          </p:nvPr>
        </p:nvSpPr>
        <p:spPr>
          <a:xfrm>
            <a:off x="9637781" y="3540747"/>
            <a:ext cx="2281936" cy="548640"/>
          </a:xfrm>
          <a:solidFill>
            <a:schemeClr val="accent3"/>
          </a:solidFill>
        </p:spPr>
        <p:txBody>
          <a:bodyPr wrap="square" anchor="ctr">
            <a:spAutoFit/>
          </a:bodyPr>
          <a:lstStyle>
            <a:lvl1pPr marL="0" indent="0" algn="ctr">
              <a:buNone/>
              <a:defRPr sz="2200" b="1" cap="all" baseline="0">
                <a:solidFill>
                  <a:schemeClr val="bg1"/>
                </a:solidFill>
              </a:defRPr>
            </a:lvl1pPr>
          </a:lstStyle>
          <a:p>
            <a:pPr lvl="0"/>
            <a:r>
              <a:rPr lang="en-US"/>
              <a:t>Effect</a:t>
            </a:r>
          </a:p>
        </p:txBody>
      </p:sp>
      <p:grpSp>
        <p:nvGrpSpPr>
          <p:cNvPr id="35" name="Group 34"/>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3984418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fishbone 6 caus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13"/>
          <p:cNvSpPr>
            <a:spLocks noGrp="1"/>
          </p:cNvSpPr>
          <p:nvPr>
            <p:ph type="body" sz="quarter" idx="22" hasCustomPrompt="1"/>
          </p:nvPr>
        </p:nvSpPr>
        <p:spPr>
          <a:xfrm>
            <a:off x="6703908"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54" name="Text Placeholder 13"/>
          <p:cNvSpPr>
            <a:spLocks noGrp="1"/>
          </p:cNvSpPr>
          <p:nvPr>
            <p:ph type="body" sz="quarter" idx="27" hasCustomPrompt="1"/>
          </p:nvPr>
        </p:nvSpPr>
        <p:spPr>
          <a:xfrm>
            <a:off x="6127139"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55" name="Text Placeholder 13"/>
          <p:cNvSpPr>
            <a:spLocks noGrp="1"/>
          </p:cNvSpPr>
          <p:nvPr>
            <p:ph type="body" sz="quarter" idx="28" hasCustomPrompt="1"/>
          </p:nvPr>
        </p:nvSpPr>
        <p:spPr>
          <a:xfrm>
            <a:off x="5550371"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56" name="Text Placeholder 13"/>
          <p:cNvSpPr>
            <a:spLocks noGrp="1"/>
          </p:cNvSpPr>
          <p:nvPr>
            <p:ph type="body" sz="quarter" idx="29" hasCustomPrompt="1"/>
          </p:nvPr>
        </p:nvSpPr>
        <p:spPr>
          <a:xfrm>
            <a:off x="3878672"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57" name="Text Placeholder 13"/>
          <p:cNvSpPr>
            <a:spLocks noGrp="1"/>
          </p:cNvSpPr>
          <p:nvPr>
            <p:ph type="body" sz="quarter" idx="30" hasCustomPrompt="1"/>
          </p:nvPr>
        </p:nvSpPr>
        <p:spPr>
          <a:xfrm>
            <a:off x="3301903"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58" name="Text Placeholder 13"/>
          <p:cNvSpPr>
            <a:spLocks noGrp="1"/>
          </p:cNvSpPr>
          <p:nvPr>
            <p:ph type="body" sz="quarter" idx="31" hasCustomPrompt="1"/>
          </p:nvPr>
        </p:nvSpPr>
        <p:spPr>
          <a:xfrm>
            <a:off x="2725135"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90" name="Text Placeholder 12"/>
          <p:cNvSpPr>
            <a:spLocks noGrp="1"/>
          </p:cNvSpPr>
          <p:nvPr>
            <p:ph type="body" sz="quarter" idx="32" hasCustomPrompt="1"/>
          </p:nvPr>
        </p:nvSpPr>
        <p:spPr>
          <a:xfrm rot="18900000">
            <a:off x="3692425"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3</a:t>
            </a:r>
          </a:p>
        </p:txBody>
      </p:sp>
      <p:sp>
        <p:nvSpPr>
          <p:cNvPr id="91" name="Text Placeholder 12"/>
          <p:cNvSpPr>
            <a:spLocks noGrp="1"/>
          </p:cNvSpPr>
          <p:nvPr>
            <p:ph type="body" sz="quarter" idx="33" hasCustomPrompt="1"/>
          </p:nvPr>
        </p:nvSpPr>
        <p:spPr>
          <a:xfrm rot="18900000">
            <a:off x="6589071"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4</a:t>
            </a:r>
          </a:p>
        </p:txBody>
      </p:sp>
      <p:sp>
        <p:nvSpPr>
          <p:cNvPr id="92" name="Text Placeholder 12"/>
          <p:cNvSpPr>
            <a:spLocks noGrp="1"/>
          </p:cNvSpPr>
          <p:nvPr>
            <p:ph type="body" sz="quarter" idx="34" hasCustomPrompt="1"/>
          </p:nvPr>
        </p:nvSpPr>
        <p:spPr>
          <a:xfrm rot="2700000">
            <a:off x="6589071" y="2292301"/>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2</a:t>
            </a:r>
          </a:p>
        </p:txBody>
      </p:sp>
      <p:sp>
        <p:nvSpPr>
          <p:cNvPr id="93" name="Text Placeholder 12"/>
          <p:cNvSpPr>
            <a:spLocks noGrp="1"/>
          </p:cNvSpPr>
          <p:nvPr>
            <p:ph type="body" sz="quarter" idx="35" hasCustomPrompt="1"/>
          </p:nvPr>
        </p:nvSpPr>
        <p:spPr>
          <a:xfrm rot="2700000">
            <a:off x="3692425" y="2292302"/>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1</a:t>
            </a:r>
          </a:p>
        </p:txBody>
      </p:sp>
      <p:sp>
        <p:nvSpPr>
          <p:cNvPr id="106" name="Text Placeholder 13"/>
          <p:cNvSpPr>
            <a:spLocks noGrp="1"/>
          </p:cNvSpPr>
          <p:nvPr>
            <p:ph type="body" sz="quarter" idx="36" hasCustomPrompt="1"/>
          </p:nvPr>
        </p:nvSpPr>
        <p:spPr>
          <a:xfrm>
            <a:off x="2725135" y="1484665"/>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07" name="Text Placeholder 13"/>
          <p:cNvSpPr>
            <a:spLocks noGrp="1"/>
          </p:cNvSpPr>
          <p:nvPr>
            <p:ph type="body" sz="quarter" idx="37" hasCustomPrompt="1"/>
          </p:nvPr>
        </p:nvSpPr>
        <p:spPr>
          <a:xfrm>
            <a:off x="3301903" y="216112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08" name="Text Placeholder 13"/>
          <p:cNvSpPr>
            <a:spLocks noGrp="1"/>
          </p:cNvSpPr>
          <p:nvPr>
            <p:ph type="body" sz="quarter" idx="38" hasCustomPrompt="1"/>
          </p:nvPr>
        </p:nvSpPr>
        <p:spPr>
          <a:xfrm>
            <a:off x="3878672" y="283759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12" name="Text Placeholder 13"/>
          <p:cNvSpPr>
            <a:spLocks noGrp="1"/>
          </p:cNvSpPr>
          <p:nvPr>
            <p:ph type="body" sz="quarter" idx="39" hasCustomPrompt="1"/>
          </p:nvPr>
        </p:nvSpPr>
        <p:spPr>
          <a:xfrm>
            <a:off x="5550371" y="1496710"/>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13" name="Text Placeholder 13"/>
          <p:cNvSpPr>
            <a:spLocks noGrp="1"/>
          </p:cNvSpPr>
          <p:nvPr>
            <p:ph type="body" sz="quarter" idx="40" hasCustomPrompt="1"/>
          </p:nvPr>
        </p:nvSpPr>
        <p:spPr>
          <a:xfrm>
            <a:off x="6127139" y="2173174"/>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14" name="Text Placeholder 13"/>
          <p:cNvSpPr>
            <a:spLocks noGrp="1"/>
          </p:cNvSpPr>
          <p:nvPr>
            <p:ph type="body" sz="quarter" idx="41" hasCustomPrompt="1"/>
          </p:nvPr>
        </p:nvSpPr>
        <p:spPr>
          <a:xfrm>
            <a:off x="6703908" y="284963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29" name="Text Placeholder 128"/>
          <p:cNvSpPr>
            <a:spLocks noGrp="1"/>
          </p:cNvSpPr>
          <p:nvPr>
            <p:ph type="body" sz="quarter" idx="48" hasCustomPrompt="1"/>
          </p:nvPr>
        </p:nvSpPr>
        <p:spPr>
          <a:xfrm>
            <a:off x="9637781" y="3540747"/>
            <a:ext cx="2281936" cy="548640"/>
          </a:xfrm>
          <a:solidFill>
            <a:schemeClr val="accent3"/>
          </a:solidFill>
        </p:spPr>
        <p:txBody>
          <a:bodyPr wrap="square" anchor="ctr">
            <a:spAutoFit/>
          </a:bodyPr>
          <a:lstStyle>
            <a:lvl1pPr marL="0" indent="0" algn="ctr">
              <a:buNone/>
              <a:defRPr sz="2200" b="1" cap="all" baseline="0">
                <a:solidFill>
                  <a:schemeClr val="bg1"/>
                </a:solidFill>
              </a:defRPr>
            </a:lvl1pPr>
          </a:lstStyle>
          <a:p>
            <a:pPr lvl="0"/>
            <a:r>
              <a:rPr lang="en-US"/>
              <a:t>Effect</a:t>
            </a:r>
          </a:p>
        </p:txBody>
      </p:sp>
      <p:sp>
        <p:nvSpPr>
          <p:cNvPr id="36" name="Text Placeholder 13"/>
          <p:cNvSpPr>
            <a:spLocks noGrp="1"/>
          </p:cNvSpPr>
          <p:nvPr>
            <p:ph type="body" sz="quarter" idx="49" hasCustomPrompt="1"/>
          </p:nvPr>
        </p:nvSpPr>
        <p:spPr>
          <a:xfrm>
            <a:off x="1312517"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37" name="Text Placeholder 13"/>
          <p:cNvSpPr>
            <a:spLocks noGrp="1"/>
          </p:cNvSpPr>
          <p:nvPr>
            <p:ph type="body" sz="quarter" idx="50" hasCustomPrompt="1"/>
          </p:nvPr>
        </p:nvSpPr>
        <p:spPr>
          <a:xfrm>
            <a:off x="735748"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38" name="Text Placeholder 13"/>
          <p:cNvSpPr>
            <a:spLocks noGrp="1"/>
          </p:cNvSpPr>
          <p:nvPr>
            <p:ph type="body" sz="quarter" idx="51" hasCustomPrompt="1"/>
          </p:nvPr>
        </p:nvSpPr>
        <p:spPr>
          <a:xfrm>
            <a:off x="158980"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39" name="Text Placeholder 12"/>
          <p:cNvSpPr>
            <a:spLocks noGrp="1"/>
          </p:cNvSpPr>
          <p:nvPr>
            <p:ph type="body" sz="quarter" idx="52" hasCustomPrompt="1"/>
          </p:nvPr>
        </p:nvSpPr>
        <p:spPr>
          <a:xfrm rot="18900000">
            <a:off x="1126270"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3</a:t>
            </a:r>
          </a:p>
        </p:txBody>
      </p:sp>
      <p:sp>
        <p:nvSpPr>
          <p:cNvPr id="40" name="Text Placeholder 12"/>
          <p:cNvSpPr>
            <a:spLocks noGrp="1"/>
          </p:cNvSpPr>
          <p:nvPr>
            <p:ph type="body" sz="quarter" idx="53" hasCustomPrompt="1"/>
          </p:nvPr>
        </p:nvSpPr>
        <p:spPr>
          <a:xfrm rot="2700000">
            <a:off x="1126270" y="2292302"/>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1</a:t>
            </a:r>
          </a:p>
        </p:txBody>
      </p:sp>
      <p:sp>
        <p:nvSpPr>
          <p:cNvPr id="41" name="Text Placeholder 13"/>
          <p:cNvSpPr>
            <a:spLocks noGrp="1"/>
          </p:cNvSpPr>
          <p:nvPr>
            <p:ph type="body" sz="quarter" idx="54" hasCustomPrompt="1"/>
          </p:nvPr>
        </p:nvSpPr>
        <p:spPr>
          <a:xfrm>
            <a:off x="158980" y="1484665"/>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42" name="Text Placeholder 13"/>
          <p:cNvSpPr>
            <a:spLocks noGrp="1"/>
          </p:cNvSpPr>
          <p:nvPr>
            <p:ph type="body" sz="quarter" idx="55" hasCustomPrompt="1"/>
          </p:nvPr>
        </p:nvSpPr>
        <p:spPr>
          <a:xfrm>
            <a:off x="735748" y="216112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44" name="Text Placeholder 13"/>
          <p:cNvSpPr>
            <a:spLocks noGrp="1"/>
          </p:cNvSpPr>
          <p:nvPr>
            <p:ph type="body" sz="quarter" idx="56" hasCustomPrompt="1"/>
          </p:nvPr>
        </p:nvSpPr>
        <p:spPr>
          <a:xfrm>
            <a:off x="1312517" y="283759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45" name="Text Placeholder 12"/>
          <p:cNvSpPr>
            <a:spLocks noGrp="1"/>
          </p:cNvSpPr>
          <p:nvPr>
            <p:ph type="body" sz="quarter" idx="46" hasCustomPrompt="1"/>
          </p:nvPr>
        </p:nvSpPr>
        <p:spPr>
          <a:xfrm>
            <a:off x="1323289" y="3624716"/>
            <a:ext cx="8287056" cy="384048"/>
          </a:xfrm>
          <a:prstGeom prst="homePlate">
            <a:avLst/>
          </a:prstGeom>
          <a:solidFill>
            <a:schemeClr val="accent2"/>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Cause &amp; Effect Fishbone Diagram</a:t>
            </a:r>
          </a:p>
        </p:txBody>
      </p:sp>
      <p:grpSp>
        <p:nvGrpSpPr>
          <p:cNvPr id="43" name="Group 42"/>
          <p:cNvGrpSpPr/>
          <p:nvPr userDrawn="1"/>
        </p:nvGrpSpPr>
        <p:grpSpPr>
          <a:xfrm>
            <a:off x="0" y="6766560"/>
            <a:ext cx="12192000" cy="91440"/>
            <a:chOff x="0" y="4480421"/>
            <a:chExt cx="12192000" cy="91440"/>
          </a:xfrm>
        </p:grpSpPr>
        <p:sp>
          <p:nvSpPr>
            <p:cNvPr id="46" name="Rectangle 4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5246092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482600" y="1780295"/>
            <a:ext cx="2594864" cy="607243"/>
          </a:xfrm>
          <a:solidFill>
            <a:schemeClr val="accent4"/>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9114537" y="1780295"/>
            <a:ext cx="2594864" cy="607243"/>
          </a:xfrm>
          <a:solidFill>
            <a:schemeClr val="accent5"/>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1" name="Text Placeholder 13"/>
          <p:cNvSpPr>
            <a:spLocks noGrp="1"/>
          </p:cNvSpPr>
          <p:nvPr>
            <p:ph type="body" sz="quarter" idx="31" hasCustomPrompt="1"/>
          </p:nvPr>
        </p:nvSpPr>
        <p:spPr>
          <a:xfrm>
            <a:off x="6237224"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62" name="Text Placeholder 12"/>
          <p:cNvSpPr>
            <a:spLocks noGrp="1"/>
          </p:cNvSpPr>
          <p:nvPr>
            <p:ph type="body" sz="quarter" idx="32" hasCustomPrompt="1"/>
          </p:nvPr>
        </p:nvSpPr>
        <p:spPr>
          <a:xfrm>
            <a:off x="6237224" y="1780295"/>
            <a:ext cx="2594864" cy="607243"/>
          </a:xfrm>
          <a:solidFill>
            <a:schemeClr val="accent3"/>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3</a:t>
            </a:r>
          </a:p>
        </p:txBody>
      </p:sp>
      <p:sp>
        <p:nvSpPr>
          <p:cNvPr id="63" name="Text Placeholder 13"/>
          <p:cNvSpPr>
            <a:spLocks noGrp="1"/>
          </p:cNvSpPr>
          <p:nvPr>
            <p:ph type="body" sz="quarter" idx="33" hasCustomPrompt="1"/>
          </p:nvPr>
        </p:nvSpPr>
        <p:spPr>
          <a:xfrm>
            <a:off x="6237224"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64" name="Text Placeholder 13"/>
          <p:cNvSpPr>
            <a:spLocks noGrp="1"/>
          </p:cNvSpPr>
          <p:nvPr>
            <p:ph type="body" sz="quarter" idx="34" hasCustomPrompt="1"/>
          </p:nvPr>
        </p:nvSpPr>
        <p:spPr>
          <a:xfrm>
            <a:off x="6237224"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3359912"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3359912" y="1780295"/>
            <a:ext cx="2594864" cy="607243"/>
          </a:xfrm>
          <a:solidFill>
            <a:schemeClr val="accent1"/>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2</a:t>
            </a:r>
          </a:p>
        </p:txBody>
      </p:sp>
      <p:sp>
        <p:nvSpPr>
          <p:cNvPr id="68" name="Text Placeholder 13"/>
          <p:cNvSpPr>
            <a:spLocks noGrp="1"/>
          </p:cNvSpPr>
          <p:nvPr>
            <p:ph type="body" sz="quarter" idx="37" hasCustomPrompt="1"/>
          </p:nvPr>
        </p:nvSpPr>
        <p:spPr>
          <a:xfrm>
            <a:off x="3359912"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3359912"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0310763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482600" y="1780295"/>
            <a:ext cx="2594864" cy="607243"/>
          </a:xfrm>
          <a:solidFill>
            <a:schemeClr val="accent4"/>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9114537" y="1780295"/>
            <a:ext cx="2594864" cy="607243"/>
          </a:xfrm>
          <a:solidFill>
            <a:schemeClr val="accent5"/>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1" name="Text Placeholder 13"/>
          <p:cNvSpPr>
            <a:spLocks noGrp="1"/>
          </p:cNvSpPr>
          <p:nvPr>
            <p:ph type="body" sz="quarter" idx="31" hasCustomPrompt="1"/>
          </p:nvPr>
        </p:nvSpPr>
        <p:spPr>
          <a:xfrm>
            <a:off x="6237224"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62" name="Text Placeholder 12"/>
          <p:cNvSpPr>
            <a:spLocks noGrp="1"/>
          </p:cNvSpPr>
          <p:nvPr>
            <p:ph type="body" sz="quarter" idx="32" hasCustomPrompt="1"/>
          </p:nvPr>
        </p:nvSpPr>
        <p:spPr>
          <a:xfrm>
            <a:off x="6237224" y="1780295"/>
            <a:ext cx="2594864" cy="607243"/>
          </a:xfrm>
          <a:solidFill>
            <a:schemeClr val="accent3"/>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3</a:t>
            </a:r>
          </a:p>
        </p:txBody>
      </p:sp>
      <p:sp>
        <p:nvSpPr>
          <p:cNvPr id="63" name="Text Placeholder 13"/>
          <p:cNvSpPr>
            <a:spLocks noGrp="1"/>
          </p:cNvSpPr>
          <p:nvPr>
            <p:ph type="body" sz="quarter" idx="33" hasCustomPrompt="1"/>
          </p:nvPr>
        </p:nvSpPr>
        <p:spPr>
          <a:xfrm>
            <a:off x="6237224"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64" name="Text Placeholder 13"/>
          <p:cNvSpPr>
            <a:spLocks noGrp="1"/>
          </p:cNvSpPr>
          <p:nvPr>
            <p:ph type="body" sz="quarter" idx="34" hasCustomPrompt="1"/>
          </p:nvPr>
        </p:nvSpPr>
        <p:spPr>
          <a:xfrm>
            <a:off x="6237224"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2864769" y="2034398"/>
            <a:ext cx="3585150" cy="2961648"/>
          </a:xfrm>
          <a:solidFill>
            <a:schemeClr val="tx2">
              <a:lumMod val="40000"/>
              <a:lumOff val="60000"/>
            </a:schemeClr>
          </a:solidFill>
        </p:spPr>
        <p:txBody>
          <a:bodyPr tIns="640080">
            <a:normAutofit/>
          </a:bodyPr>
          <a:lstStyle>
            <a:lvl1pPr>
              <a:defRPr sz="180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2864769" y="1548551"/>
            <a:ext cx="3585150" cy="838987"/>
          </a:xfrm>
          <a:solidFill>
            <a:schemeClr val="accent1"/>
          </a:solidFill>
          <a:ln>
            <a:noFill/>
          </a:ln>
        </p:spPr>
        <p:txBody>
          <a:bodyPr vert="horz" wrap="square" lIns="91440" tIns="45720" rIns="91440" bIns="45720" rtlCol="0" anchor="ctr">
            <a:noAutofit/>
          </a:bodyPr>
          <a:lstStyle>
            <a:lvl1pPr marL="228600" indent="-228600" algn="ctr">
              <a:buNone/>
              <a:defRPr lang="en-US" sz="3600" b="1" cap="all" baseline="0">
                <a:solidFill>
                  <a:schemeClr val="bg1"/>
                </a:solidFill>
              </a:defRPr>
            </a:lvl1pPr>
          </a:lstStyle>
          <a:p>
            <a:pPr marL="0" lvl="0" indent="0"/>
            <a:r>
              <a:rPr lang="en-US"/>
              <a:t>Option 2</a:t>
            </a:r>
          </a:p>
        </p:txBody>
      </p:sp>
      <p:sp>
        <p:nvSpPr>
          <p:cNvPr id="68" name="Text Placeholder 13"/>
          <p:cNvSpPr>
            <a:spLocks noGrp="1"/>
          </p:cNvSpPr>
          <p:nvPr>
            <p:ph type="body" sz="quarter" idx="37" hasCustomPrompt="1"/>
          </p:nvPr>
        </p:nvSpPr>
        <p:spPr>
          <a:xfrm>
            <a:off x="2864769" y="5506854"/>
            <a:ext cx="3585150" cy="783448"/>
          </a:xfrm>
          <a:solidFill>
            <a:schemeClr val="tx2">
              <a:lumMod val="40000"/>
              <a:lumOff val="60000"/>
            </a:schemeClr>
          </a:solidFill>
        </p:spPr>
        <p:txBody>
          <a:bodyPr tIns="91440" bIns="91440" anchor="ctr">
            <a:normAutofit/>
          </a:bodyPr>
          <a:lstStyle>
            <a:lvl1pPr marL="0" indent="0" algn="ctr">
              <a:buNone/>
              <a:defRPr sz="36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2864769" y="5129878"/>
            <a:ext cx="3585150" cy="387470"/>
          </a:xfrm>
          <a:solidFill>
            <a:schemeClr val="tx2">
              <a:lumMod val="20000"/>
              <a:lumOff val="80000"/>
            </a:schemeClr>
          </a:solidFill>
        </p:spPr>
        <p:txBody>
          <a:bodyPr tIns="91440" bIns="91440" anchor="ctr">
            <a:noAutofit/>
          </a:bodyPr>
          <a:lstStyle>
            <a:lvl1pPr marL="0" indent="0" algn="ctr">
              <a:buNone/>
              <a:defRPr sz="2800" b="0" baseline="0">
                <a:solidFill>
                  <a:schemeClr val="accent2"/>
                </a:solidFill>
              </a:defRPr>
            </a:lvl1pPr>
          </a:lstStyle>
          <a:p>
            <a:pPr lvl="0"/>
            <a:r>
              <a:rPr lang="en-US"/>
              <a:t>Price: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429615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35" name="Text Placeholder 13"/>
          <p:cNvSpPr>
            <a:spLocks noGrp="1"/>
          </p:cNvSpPr>
          <p:nvPr>
            <p:ph type="body" sz="quarter" idx="39" hasCustomPrompt="1"/>
          </p:nvPr>
        </p:nvSpPr>
        <p:spPr>
          <a:xfrm>
            <a:off x="3359912"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36" name="Text Placeholder 12"/>
          <p:cNvSpPr>
            <a:spLocks noGrp="1"/>
          </p:cNvSpPr>
          <p:nvPr>
            <p:ph type="body" sz="quarter" idx="40" hasCustomPrompt="1"/>
          </p:nvPr>
        </p:nvSpPr>
        <p:spPr>
          <a:xfrm>
            <a:off x="3359912" y="1780295"/>
            <a:ext cx="2594864" cy="607243"/>
          </a:xfrm>
          <a:solidFill>
            <a:schemeClr val="accent1"/>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2</a:t>
            </a:r>
          </a:p>
        </p:txBody>
      </p:sp>
      <p:sp>
        <p:nvSpPr>
          <p:cNvPr id="37" name="Text Placeholder 13"/>
          <p:cNvSpPr>
            <a:spLocks noGrp="1"/>
          </p:cNvSpPr>
          <p:nvPr>
            <p:ph type="body" sz="quarter" idx="41" hasCustomPrompt="1"/>
          </p:nvPr>
        </p:nvSpPr>
        <p:spPr>
          <a:xfrm>
            <a:off x="3359912"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38" name="Text Placeholder 13"/>
          <p:cNvSpPr>
            <a:spLocks noGrp="1"/>
          </p:cNvSpPr>
          <p:nvPr>
            <p:ph type="body" sz="quarter" idx="42" hasCustomPrompt="1"/>
          </p:nvPr>
        </p:nvSpPr>
        <p:spPr>
          <a:xfrm>
            <a:off x="3359912"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482600" y="1780295"/>
            <a:ext cx="2594864" cy="607243"/>
          </a:xfrm>
          <a:solidFill>
            <a:schemeClr val="accent4"/>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9114537" y="1780295"/>
            <a:ext cx="2594864" cy="607243"/>
          </a:xfrm>
          <a:solidFill>
            <a:schemeClr val="accent5"/>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5742081" y="2034398"/>
            <a:ext cx="3585150" cy="2961648"/>
          </a:xfrm>
          <a:solidFill>
            <a:schemeClr val="tx2">
              <a:lumMod val="40000"/>
              <a:lumOff val="60000"/>
            </a:schemeClr>
          </a:solidFill>
        </p:spPr>
        <p:txBody>
          <a:bodyPr tIns="640080">
            <a:normAutofit/>
          </a:bodyPr>
          <a:lstStyle>
            <a:lvl1pPr>
              <a:defRPr sz="180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5742081" y="1548551"/>
            <a:ext cx="3585150" cy="838987"/>
          </a:xfrm>
          <a:solidFill>
            <a:schemeClr val="accent3"/>
          </a:solidFill>
          <a:ln>
            <a:noFill/>
          </a:ln>
        </p:spPr>
        <p:txBody>
          <a:bodyPr vert="horz" wrap="square" lIns="91440" tIns="45720" rIns="91440" bIns="45720" rtlCol="0" anchor="ctr">
            <a:noAutofit/>
          </a:bodyPr>
          <a:lstStyle>
            <a:lvl1pPr marL="228600" indent="-228600" algn="ctr">
              <a:buNone/>
              <a:defRPr lang="en-US" sz="3600" b="1" cap="all" baseline="0">
                <a:solidFill>
                  <a:schemeClr val="bg1"/>
                </a:solidFill>
              </a:defRPr>
            </a:lvl1pPr>
          </a:lstStyle>
          <a:p>
            <a:pPr marL="0" lvl="0" indent="0"/>
            <a:r>
              <a:rPr lang="en-US"/>
              <a:t>Option 3</a:t>
            </a:r>
          </a:p>
        </p:txBody>
      </p:sp>
      <p:sp>
        <p:nvSpPr>
          <p:cNvPr id="68" name="Text Placeholder 13"/>
          <p:cNvSpPr>
            <a:spLocks noGrp="1"/>
          </p:cNvSpPr>
          <p:nvPr>
            <p:ph type="body" sz="quarter" idx="37" hasCustomPrompt="1"/>
          </p:nvPr>
        </p:nvSpPr>
        <p:spPr>
          <a:xfrm>
            <a:off x="5742081" y="5506854"/>
            <a:ext cx="3585150" cy="783448"/>
          </a:xfrm>
          <a:solidFill>
            <a:schemeClr val="tx2">
              <a:lumMod val="40000"/>
              <a:lumOff val="60000"/>
            </a:schemeClr>
          </a:solidFill>
        </p:spPr>
        <p:txBody>
          <a:bodyPr tIns="91440" bIns="91440" anchor="ctr">
            <a:normAutofit/>
          </a:bodyPr>
          <a:lstStyle>
            <a:lvl1pPr marL="0" indent="0" algn="ctr">
              <a:buNone/>
              <a:defRPr sz="36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5742081" y="5129878"/>
            <a:ext cx="3585150" cy="387470"/>
          </a:xfrm>
          <a:solidFill>
            <a:schemeClr val="tx2">
              <a:lumMod val="20000"/>
              <a:lumOff val="80000"/>
            </a:schemeClr>
          </a:solidFill>
        </p:spPr>
        <p:txBody>
          <a:bodyPr tIns="91440" bIns="91440" anchor="ctr">
            <a:noAutofit/>
          </a:bodyPr>
          <a:lstStyle>
            <a:lvl1pPr marL="0" indent="0" algn="ctr">
              <a:buNone/>
              <a:defRPr sz="2800" b="0" baseline="0">
                <a:solidFill>
                  <a:schemeClr val="accent2"/>
                </a:solidFill>
              </a:defRPr>
            </a:lvl1pPr>
          </a:lstStyle>
          <a:p>
            <a:pPr lvl="0"/>
            <a:r>
              <a:rPr lang="en-US"/>
              <a:t>Price: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6777120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able 4">
    <p:spTree>
      <p:nvGrpSpPr>
        <p:cNvPr id="1" name=""/>
        <p:cNvGrpSpPr/>
        <p:nvPr/>
      </p:nvGrpSpPr>
      <p:grpSpPr>
        <a:xfrm>
          <a:off x="0" y="0"/>
          <a:ext cx="0" cy="0"/>
          <a:chOff x="0" y="0"/>
          <a:chExt cx="0" cy="0"/>
        </a:xfrm>
      </p:grpSpPr>
      <p:sp>
        <p:nvSpPr>
          <p:cNvPr id="6" name="Rectangle 5"/>
          <p:cNvSpPr/>
          <p:nvPr userDrawn="1"/>
        </p:nvSpPr>
        <p:spPr>
          <a:xfrm>
            <a:off x="482600"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userDrawn="1"/>
        </p:nvSpPr>
        <p:spPr>
          <a:xfrm>
            <a:off x="4474972"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userDrawn="1"/>
        </p:nvSpPr>
        <p:spPr>
          <a:xfrm>
            <a:off x="8467344"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1" name="Text Placeholder 12"/>
          <p:cNvSpPr>
            <a:spLocks noGrp="1"/>
          </p:cNvSpPr>
          <p:nvPr>
            <p:ph type="body" sz="quarter" idx="24" hasCustomPrompt="1"/>
          </p:nvPr>
        </p:nvSpPr>
        <p:spPr>
          <a:xfrm>
            <a:off x="482600" y="1780295"/>
            <a:ext cx="3242056" cy="607243"/>
          </a:xfrm>
          <a:noFill/>
          <a:ln>
            <a:noFill/>
          </a:ln>
        </p:spPr>
        <p:txBody>
          <a:bodyPr vert="horz" wrap="square" lIns="91440" tIns="45720" rIns="91440" bIns="45720" rtlCol="0" anchor="ctr">
            <a:noAutofit/>
          </a:bodyPr>
          <a:lstStyle>
            <a:lvl1pPr marL="228600" indent="-228600" algn="ctr">
              <a:buNone/>
              <a:defRPr lang="en-US" sz="1600" b="1" cap="all" baseline="0">
                <a:solidFill>
                  <a:schemeClr val="bg2"/>
                </a:solidFill>
              </a:defRPr>
            </a:lvl1pPr>
          </a:lstStyle>
          <a:p>
            <a:pPr marL="0" lvl="0" indent="0"/>
            <a:r>
              <a:rPr lang="en-US"/>
              <a:t>Option 1</a:t>
            </a:r>
          </a:p>
        </p:txBody>
      </p:sp>
      <p:sp>
        <p:nvSpPr>
          <p:cNvPr id="32" name="Text Placeholder 13"/>
          <p:cNvSpPr>
            <a:spLocks noGrp="1"/>
          </p:cNvSpPr>
          <p:nvPr>
            <p:ph type="body" sz="quarter" idx="25" hasCustomPrompt="1"/>
          </p:nvPr>
        </p:nvSpPr>
        <p:spPr>
          <a:xfrm>
            <a:off x="482600" y="2406549"/>
            <a:ext cx="3242056" cy="783448"/>
          </a:xfrm>
          <a:noFill/>
        </p:spPr>
        <p:txBody>
          <a:bodyPr tIns="91440" bIns="91440" anchor="ctr">
            <a:normAutofit/>
          </a:bodyPr>
          <a:lstStyle>
            <a:lvl1pPr marL="0" indent="0" algn="ctr">
              <a:buNone/>
              <a:defRPr sz="2800" b="1" baseline="0">
                <a:solidFill>
                  <a:schemeClr val="tx1"/>
                </a:solidFill>
              </a:defRPr>
            </a:lvl1pPr>
          </a:lstStyle>
          <a:p>
            <a:pPr lvl="0"/>
            <a:r>
              <a:rPr lang="en-US"/>
              <a:t>Price Here</a:t>
            </a:r>
          </a:p>
        </p:txBody>
      </p:sp>
      <p:sp>
        <p:nvSpPr>
          <p:cNvPr id="34" name="Text Placeholder 13"/>
          <p:cNvSpPr>
            <a:spLocks noGrp="1"/>
          </p:cNvSpPr>
          <p:nvPr>
            <p:ph type="body" sz="quarter" idx="26" hasCustomPrompt="1"/>
          </p:nvPr>
        </p:nvSpPr>
        <p:spPr>
          <a:xfrm>
            <a:off x="482600" y="319213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1</a:t>
            </a:r>
          </a:p>
        </p:txBody>
      </p:sp>
      <p:sp>
        <p:nvSpPr>
          <p:cNvPr id="40" name="Text Placeholder 12"/>
          <p:cNvSpPr>
            <a:spLocks noGrp="1"/>
          </p:cNvSpPr>
          <p:nvPr>
            <p:ph type="body" sz="quarter" idx="28" hasCustomPrompt="1"/>
          </p:nvPr>
        </p:nvSpPr>
        <p:spPr>
          <a:xfrm>
            <a:off x="8467345" y="1780295"/>
            <a:ext cx="3242056" cy="607243"/>
          </a:xfrm>
          <a:noFill/>
          <a:ln>
            <a:noFill/>
          </a:ln>
        </p:spPr>
        <p:txBody>
          <a:bodyPr vert="horz" wrap="square" lIns="91440" tIns="45720" rIns="91440" bIns="45720" rtlCol="0" anchor="ctr">
            <a:noAutofit/>
          </a:bodyPr>
          <a:lstStyle>
            <a:lvl1pPr marL="228600" indent="-228600" algn="ctr">
              <a:buNone/>
              <a:defRPr lang="en-US" sz="1600" b="1" cap="all" baseline="0">
                <a:solidFill>
                  <a:schemeClr val="bg2"/>
                </a:solidFill>
              </a:defRPr>
            </a:lvl1pPr>
          </a:lstStyle>
          <a:p>
            <a:pPr marL="0" lvl="0" indent="0"/>
            <a:r>
              <a:rPr lang="en-US"/>
              <a:t>Option 3</a:t>
            </a:r>
          </a:p>
        </p:txBody>
      </p:sp>
      <p:sp>
        <p:nvSpPr>
          <p:cNvPr id="41" name="Text Placeholder 13"/>
          <p:cNvSpPr>
            <a:spLocks noGrp="1"/>
          </p:cNvSpPr>
          <p:nvPr>
            <p:ph type="body" sz="quarter" idx="29" hasCustomPrompt="1"/>
          </p:nvPr>
        </p:nvSpPr>
        <p:spPr>
          <a:xfrm>
            <a:off x="8467345" y="2406549"/>
            <a:ext cx="3242056" cy="783448"/>
          </a:xfrm>
          <a:noFill/>
        </p:spPr>
        <p:txBody>
          <a:bodyPr tIns="91440" bIns="91440" anchor="ctr">
            <a:normAutofit/>
          </a:bodyPr>
          <a:lstStyle>
            <a:lvl1pPr marL="0" indent="0" algn="ctr">
              <a:buNone/>
              <a:defRPr sz="2800" b="1" baseline="0">
                <a:solidFill>
                  <a:schemeClr val="tx1"/>
                </a:solidFill>
              </a:defRPr>
            </a:lvl1pPr>
          </a:lstStyle>
          <a:p>
            <a:pPr lvl="0"/>
            <a:r>
              <a:rPr lang="en-US"/>
              <a:t>Price Here</a:t>
            </a:r>
          </a:p>
        </p:txBody>
      </p:sp>
      <p:sp>
        <p:nvSpPr>
          <p:cNvPr id="42" name="Text Placeholder 13"/>
          <p:cNvSpPr>
            <a:spLocks noGrp="1"/>
          </p:cNvSpPr>
          <p:nvPr>
            <p:ph type="body" sz="quarter" idx="30" hasCustomPrompt="1"/>
          </p:nvPr>
        </p:nvSpPr>
        <p:spPr>
          <a:xfrm>
            <a:off x="8467345" y="319213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1</a:t>
            </a:r>
          </a:p>
        </p:txBody>
      </p:sp>
      <p:sp>
        <p:nvSpPr>
          <p:cNvPr id="55" name="Text Placeholder 12"/>
          <p:cNvSpPr>
            <a:spLocks noGrp="1"/>
          </p:cNvSpPr>
          <p:nvPr>
            <p:ph type="body" sz="quarter" idx="36" hasCustomPrompt="1"/>
          </p:nvPr>
        </p:nvSpPr>
        <p:spPr>
          <a:xfrm>
            <a:off x="4474972" y="1780295"/>
            <a:ext cx="3242056" cy="607243"/>
          </a:xfrm>
          <a:noFill/>
          <a:ln>
            <a:noFill/>
          </a:ln>
        </p:spPr>
        <p:txBody>
          <a:bodyPr vert="horz" wrap="square" lIns="91440" tIns="45720" rIns="91440" bIns="45720" rtlCol="0" anchor="ctr">
            <a:noAutofit/>
          </a:bodyPr>
          <a:lstStyle>
            <a:lvl1pPr marL="228600" indent="-228600" algn="ctr">
              <a:buNone/>
              <a:defRPr lang="en-US" sz="1600" b="1" cap="all" baseline="0">
                <a:solidFill>
                  <a:schemeClr val="bg2"/>
                </a:solidFill>
              </a:defRPr>
            </a:lvl1pPr>
          </a:lstStyle>
          <a:p>
            <a:pPr marL="0" lvl="0" indent="0"/>
            <a:r>
              <a:rPr lang="en-US"/>
              <a:t>Option 2</a:t>
            </a:r>
          </a:p>
        </p:txBody>
      </p:sp>
      <p:sp>
        <p:nvSpPr>
          <p:cNvPr id="56" name="Text Placeholder 13"/>
          <p:cNvSpPr>
            <a:spLocks noGrp="1"/>
          </p:cNvSpPr>
          <p:nvPr>
            <p:ph type="body" sz="quarter" idx="37" hasCustomPrompt="1"/>
          </p:nvPr>
        </p:nvSpPr>
        <p:spPr>
          <a:xfrm>
            <a:off x="4474972" y="2406549"/>
            <a:ext cx="3242056" cy="783448"/>
          </a:xfrm>
          <a:noFill/>
        </p:spPr>
        <p:txBody>
          <a:bodyPr tIns="91440" bIns="91440" anchor="ctr">
            <a:normAutofit/>
          </a:bodyPr>
          <a:lstStyle>
            <a:lvl1pPr marL="0" indent="0" algn="ctr">
              <a:buNone/>
              <a:defRPr sz="2800" b="1" baseline="0">
                <a:solidFill>
                  <a:schemeClr val="tx1"/>
                </a:solidFill>
              </a:defRPr>
            </a:lvl1pPr>
          </a:lstStyle>
          <a:p>
            <a:pPr lvl="0"/>
            <a:r>
              <a:rPr lang="en-US"/>
              <a:t>Price Here</a:t>
            </a:r>
          </a:p>
        </p:txBody>
      </p:sp>
      <p:sp>
        <p:nvSpPr>
          <p:cNvPr id="57" name="Text Placeholder 13"/>
          <p:cNvSpPr>
            <a:spLocks noGrp="1"/>
          </p:cNvSpPr>
          <p:nvPr>
            <p:ph type="body" sz="quarter" idx="38" hasCustomPrompt="1"/>
          </p:nvPr>
        </p:nvSpPr>
        <p:spPr>
          <a:xfrm>
            <a:off x="4474972" y="319213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1</a:t>
            </a:r>
          </a:p>
        </p:txBody>
      </p:sp>
      <p:sp>
        <p:nvSpPr>
          <p:cNvPr id="58" name="Text Placeholder 13"/>
          <p:cNvSpPr>
            <a:spLocks noGrp="1"/>
          </p:cNvSpPr>
          <p:nvPr>
            <p:ph type="body" sz="quarter" idx="39" hasCustomPrompt="1"/>
          </p:nvPr>
        </p:nvSpPr>
        <p:spPr>
          <a:xfrm>
            <a:off x="482600" y="3588139"/>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2</a:t>
            </a:r>
          </a:p>
        </p:txBody>
      </p:sp>
      <p:sp>
        <p:nvSpPr>
          <p:cNvPr id="60" name="Text Placeholder 13"/>
          <p:cNvSpPr>
            <a:spLocks noGrp="1"/>
          </p:cNvSpPr>
          <p:nvPr>
            <p:ph type="body" sz="quarter" idx="40" hasCustomPrompt="1"/>
          </p:nvPr>
        </p:nvSpPr>
        <p:spPr>
          <a:xfrm>
            <a:off x="8467345" y="3588139"/>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2</a:t>
            </a:r>
          </a:p>
        </p:txBody>
      </p:sp>
      <p:sp>
        <p:nvSpPr>
          <p:cNvPr id="61" name="Text Placeholder 13"/>
          <p:cNvSpPr>
            <a:spLocks noGrp="1"/>
          </p:cNvSpPr>
          <p:nvPr>
            <p:ph type="body" sz="quarter" idx="41" hasCustomPrompt="1"/>
          </p:nvPr>
        </p:nvSpPr>
        <p:spPr>
          <a:xfrm>
            <a:off x="4474972" y="3588139"/>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2</a:t>
            </a:r>
          </a:p>
        </p:txBody>
      </p:sp>
      <p:sp>
        <p:nvSpPr>
          <p:cNvPr id="62" name="Text Placeholder 13"/>
          <p:cNvSpPr>
            <a:spLocks noGrp="1"/>
          </p:cNvSpPr>
          <p:nvPr>
            <p:ph type="body" sz="quarter" idx="42" hasCustomPrompt="1"/>
          </p:nvPr>
        </p:nvSpPr>
        <p:spPr>
          <a:xfrm>
            <a:off x="482600" y="3984141"/>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3</a:t>
            </a:r>
          </a:p>
        </p:txBody>
      </p:sp>
      <p:sp>
        <p:nvSpPr>
          <p:cNvPr id="63" name="Text Placeholder 13"/>
          <p:cNvSpPr>
            <a:spLocks noGrp="1"/>
          </p:cNvSpPr>
          <p:nvPr>
            <p:ph type="body" sz="quarter" idx="43" hasCustomPrompt="1"/>
          </p:nvPr>
        </p:nvSpPr>
        <p:spPr>
          <a:xfrm>
            <a:off x="8467345" y="3984141"/>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3</a:t>
            </a:r>
          </a:p>
        </p:txBody>
      </p:sp>
      <p:sp>
        <p:nvSpPr>
          <p:cNvPr id="64" name="Text Placeholder 13"/>
          <p:cNvSpPr>
            <a:spLocks noGrp="1"/>
          </p:cNvSpPr>
          <p:nvPr>
            <p:ph type="body" sz="quarter" idx="44" hasCustomPrompt="1"/>
          </p:nvPr>
        </p:nvSpPr>
        <p:spPr>
          <a:xfrm>
            <a:off x="4474972" y="3984141"/>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3</a:t>
            </a:r>
          </a:p>
        </p:txBody>
      </p:sp>
      <p:sp>
        <p:nvSpPr>
          <p:cNvPr id="65" name="Text Placeholder 13"/>
          <p:cNvSpPr>
            <a:spLocks noGrp="1"/>
          </p:cNvSpPr>
          <p:nvPr>
            <p:ph type="body" sz="quarter" idx="45" hasCustomPrompt="1"/>
          </p:nvPr>
        </p:nvSpPr>
        <p:spPr>
          <a:xfrm>
            <a:off x="482600" y="4380144"/>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4</a:t>
            </a:r>
          </a:p>
        </p:txBody>
      </p:sp>
      <p:sp>
        <p:nvSpPr>
          <p:cNvPr id="70" name="Text Placeholder 13"/>
          <p:cNvSpPr>
            <a:spLocks noGrp="1"/>
          </p:cNvSpPr>
          <p:nvPr>
            <p:ph type="body" sz="quarter" idx="46" hasCustomPrompt="1"/>
          </p:nvPr>
        </p:nvSpPr>
        <p:spPr>
          <a:xfrm>
            <a:off x="8467345" y="4380144"/>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4</a:t>
            </a:r>
          </a:p>
        </p:txBody>
      </p:sp>
      <p:sp>
        <p:nvSpPr>
          <p:cNvPr id="71" name="Text Placeholder 13"/>
          <p:cNvSpPr>
            <a:spLocks noGrp="1"/>
          </p:cNvSpPr>
          <p:nvPr>
            <p:ph type="body" sz="quarter" idx="47" hasCustomPrompt="1"/>
          </p:nvPr>
        </p:nvSpPr>
        <p:spPr>
          <a:xfrm>
            <a:off x="4474972" y="4380144"/>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4</a:t>
            </a:r>
          </a:p>
        </p:txBody>
      </p:sp>
      <p:sp>
        <p:nvSpPr>
          <p:cNvPr id="72" name="Text Placeholder 13"/>
          <p:cNvSpPr>
            <a:spLocks noGrp="1"/>
          </p:cNvSpPr>
          <p:nvPr>
            <p:ph type="body" sz="quarter" idx="48" hasCustomPrompt="1"/>
          </p:nvPr>
        </p:nvSpPr>
        <p:spPr>
          <a:xfrm>
            <a:off x="482600" y="477614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5</a:t>
            </a:r>
          </a:p>
        </p:txBody>
      </p:sp>
      <p:sp>
        <p:nvSpPr>
          <p:cNvPr id="73" name="Text Placeholder 13"/>
          <p:cNvSpPr>
            <a:spLocks noGrp="1"/>
          </p:cNvSpPr>
          <p:nvPr>
            <p:ph type="body" sz="quarter" idx="49" hasCustomPrompt="1"/>
          </p:nvPr>
        </p:nvSpPr>
        <p:spPr>
          <a:xfrm>
            <a:off x="8467345" y="477614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5</a:t>
            </a:r>
          </a:p>
        </p:txBody>
      </p:sp>
      <p:sp>
        <p:nvSpPr>
          <p:cNvPr id="74" name="Text Placeholder 13"/>
          <p:cNvSpPr>
            <a:spLocks noGrp="1"/>
          </p:cNvSpPr>
          <p:nvPr>
            <p:ph type="body" sz="quarter" idx="50" hasCustomPrompt="1"/>
          </p:nvPr>
        </p:nvSpPr>
        <p:spPr>
          <a:xfrm>
            <a:off x="4474972" y="477614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5</a:t>
            </a:r>
          </a:p>
        </p:txBody>
      </p:sp>
      <p:grpSp>
        <p:nvGrpSpPr>
          <p:cNvPr id="11" name="Group 10"/>
          <p:cNvGrpSpPr/>
          <p:nvPr userDrawn="1"/>
        </p:nvGrpSpPr>
        <p:grpSpPr>
          <a:xfrm>
            <a:off x="482600" y="3192136"/>
            <a:ext cx="3242056" cy="1584010"/>
            <a:chOff x="482600" y="3192136"/>
            <a:chExt cx="3242056" cy="1584010"/>
          </a:xfrm>
        </p:grpSpPr>
        <p:cxnSp>
          <p:nvCxnSpPr>
            <p:cNvPr id="9" name="Straight Connector 8"/>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81" name="Text Placeholder 13"/>
          <p:cNvSpPr>
            <a:spLocks noGrp="1"/>
          </p:cNvSpPr>
          <p:nvPr>
            <p:ph type="body" sz="quarter" idx="51" hasCustomPrompt="1"/>
          </p:nvPr>
        </p:nvSpPr>
        <p:spPr>
          <a:xfrm>
            <a:off x="4474972" y="5219609"/>
            <a:ext cx="3242056" cy="783448"/>
          </a:xfrm>
          <a:noFill/>
        </p:spPr>
        <p:txBody>
          <a:bodyPr tIns="91440" bIns="91440" anchor="ctr">
            <a:normAutofit/>
          </a:bodyPr>
          <a:lstStyle>
            <a:lvl1pPr marL="0" indent="0" algn="ctr">
              <a:buNone/>
              <a:defRPr sz="2000" b="1" baseline="0">
                <a:solidFill>
                  <a:schemeClr val="bg2">
                    <a:lumMod val="75000"/>
                  </a:schemeClr>
                </a:solidFill>
              </a:defRPr>
            </a:lvl1pPr>
          </a:lstStyle>
          <a:p>
            <a:pPr lvl="0"/>
            <a:r>
              <a:rPr lang="en-US"/>
              <a:t>Comment here</a:t>
            </a:r>
          </a:p>
        </p:txBody>
      </p:sp>
      <p:sp>
        <p:nvSpPr>
          <p:cNvPr id="82" name="Text Placeholder 13"/>
          <p:cNvSpPr>
            <a:spLocks noGrp="1"/>
          </p:cNvSpPr>
          <p:nvPr>
            <p:ph type="body" sz="quarter" idx="52" hasCustomPrompt="1"/>
          </p:nvPr>
        </p:nvSpPr>
        <p:spPr>
          <a:xfrm>
            <a:off x="482600" y="5219609"/>
            <a:ext cx="3242056" cy="783448"/>
          </a:xfrm>
          <a:noFill/>
        </p:spPr>
        <p:txBody>
          <a:bodyPr tIns="91440" bIns="91440" anchor="ctr">
            <a:normAutofit/>
          </a:bodyPr>
          <a:lstStyle>
            <a:lvl1pPr marL="0" indent="0" algn="ctr">
              <a:buNone/>
              <a:defRPr sz="2000" b="1" baseline="0">
                <a:solidFill>
                  <a:schemeClr val="bg2">
                    <a:lumMod val="75000"/>
                  </a:schemeClr>
                </a:solidFill>
              </a:defRPr>
            </a:lvl1pPr>
          </a:lstStyle>
          <a:p>
            <a:pPr lvl="0"/>
            <a:r>
              <a:rPr lang="en-US"/>
              <a:t>Comment here</a:t>
            </a:r>
          </a:p>
        </p:txBody>
      </p:sp>
      <p:sp>
        <p:nvSpPr>
          <p:cNvPr id="85" name="Text Placeholder 13"/>
          <p:cNvSpPr>
            <a:spLocks noGrp="1"/>
          </p:cNvSpPr>
          <p:nvPr>
            <p:ph type="body" sz="quarter" idx="53" hasCustomPrompt="1"/>
          </p:nvPr>
        </p:nvSpPr>
        <p:spPr>
          <a:xfrm>
            <a:off x="8467345" y="5219609"/>
            <a:ext cx="3242056" cy="783448"/>
          </a:xfrm>
          <a:noFill/>
        </p:spPr>
        <p:txBody>
          <a:bodyPr tIns="91440" bIns="91440" anchor="ctr">
            <a:normAutofit/>
          </a:bodyPr>
          <a:lstStyle>
            <a:lvl1pPr marL="0" indent="0" algn="ctr">
              <a:buNone/>
              <a:defRPr sz="2000" b="1" baseline="0">
                <a:solidFill>
                  <a:schemeClr val="bg2">
                    <a:lumMod val="75000"/>
                  </a:schemeClr>
                </a:solidFill>
              </a:defRPr>
            </a:lvl1pPr>
          </a:lstStyle>
          <a:p>
            <a:pPr lvl="0"/>
            <a:r>
              <a:rPr lang="en-US"/>
              <a:t>Comment here</a:t>
            </a:r>
          </a:p>
        </p:txBody>
      </p:sp>
      <p:grpSp>
        <p:nvGrpSpPr>
          <p:cNvPr id="86" name="Group 85"/>
          <p:cNvGrpSpPr/>
          <p:nvPr userDrawn="1"/>
        </p:nvGrpSpPr>
        <p:grpSpPr>
          <a:xfrm>
            <a:off x="4474972" y="3192136"/>
            <a:ext cx="3242056" cy="1584010"/>
            <a:chOff x="482600" y="3192136"/>
            <a:chExt cx="3242056" cy="1584010"/>
          </a:xfrm>
        </p:grpSpPr>
        <p:cxnSp>
          <p:nvCxnSpPr>
            <p:cNvPr id="87" name="Straight Connector 86"/>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userDrawn="1"/>
        </p:nvGrpSpPr>
        <p:grpSpPr>
          <a:xfrm>
            <a:off x="8467344" y="3192136"/>
            <a:ext cx="3242056" cy="1584010"/>
            <a:chOff x="482600" y="3192136"/>
            <a:chExt cx="3242056" cy="1584010"/>
          </a:xfrm>
        </p:grpSpPr>
        <p:cxnSp>
          <p:nvCxnSpPr>
            <p:cNvPr id="93" name="Straight Connector 92"/>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userDrawn="1"/>
        </p:nvGrpSpPr>
        <p:grpSpPr>
          <a:xfrm>
            <a:off x="0" y="6766560"/>
            <a:ext cx="12192000" cy="91440"/>
            <a:chOff x="0" y="4480421"/>
            <a:chExt cx="12192000" cy="91440"/>
          </a:xfrm>
        </p:grpSpPr>
        <p:sp>
          <p:nvSpPr>
            <p:cNvPr id="66" name="Rectangle 6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7212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3" name="Group 12"/>
          <p:cNvGrpSpPr/>
          <p:nvPr userDrawn="1"/>
        </p:nvGrpSpPr>
        <p:grpSpPr>
          <a:xfrm>
            <a:off x="0" y="6766560"/>
            <a:ext cx="12192000" cy="91440"/>
            <a:chOff x="0" y="4480421"/>
            <a:chExt cx="12192000" cy="91440"/>
          </a:xfrm>
        </p:grpSpPr>
        <p:sp>
          <p:nvSpPr>
            <p:cNvPr id="14" name="Rectangle 1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10"/>
          <p:cNvSpPr>
            <a:spLocks noGrp="1" noChangeAspect="1"/>
          </p:cNvSpPr>
          <p:nvPr>
            <p:ph type="pic" sz="quarter" idx="14" hasCustomPrompt="1"/>
          </p:nvPr>
        </p:nvSpPr>
        <p:spPr>
          <a:xfrm>
            <a:off x="354775" y="1721331"/>
            <a:ext cx="5703125" cy="4294386"/>
          </a:xfrm>
          <a:solidFill>
            <a:schemeClr val="bg1"/>
          </a:solidFill>
          <a:effectLst>
            <a:outerShdw blurRad="101600" dist="63500" dir="2700000" algn="tl" rotWithShape="0">
              <a:prstClr val="black">
                <a:alpha val="40000"/>
              </a:prstClr>
            </a:outerShdw>
          </a:effectLst>
        </p:spPr>
        <p:txBody>
          <a:bodyPr/>
          <a:lstStyle>
            <a:lvl1pPr>
              <a:defRPr/>
            </a:lvl1pPr>
          </a:lstStyle>
          <a:p>
            <a:r>
              <a:rPr lang="en-US"/>
              <a:t>Your map goes here</a:t>
            </a:r>
          </a:p>
        </p:txBody>
      </p:sp>
      <p:sp>
        <p:nvSpPr>
          <p:cNvPr id="18" name="Text Placeholder 29"/>
          <p:cNvSpPr>
            <a:spLocks noGrp="1"/>
          </p:cNvSpPr>
          <p:nvPr>
            <p:ph type="body" sz="quarter" idx="22" hasCustomPrompt="1"/>
          </p:nvPr>
        </p:nvSpPr>
        <p:spPr>
          <a:xfrm>
            <a:off x="6615875" y="1721331"/>
            <a:ext cx="5093526" cy="1174269"/>
          </a:xfrm>
          <a:solidFill>
            <a:schemeClr val="tx1">
              <a:lumMod val="10000"/>
              <a:lumOff val="90000"/>
            </a:schemeClr>
          </a:solidFill>
        </p:spPr>
        <p:txBody>
          <a:bodyPr anchor="t">
            <a:normAutofit/>
          </a:bodyPr>
          <a:lstStyle>
            <a:lvl1pPr marL="0" indent="0" algn="just">
              <a:buNone/>
              <a:defRPr sz="1800">
                <a:solidFill>
                  <a:schemeClr val="tx2"/>
                </a:solidFill>
              </a:defRPr>
            </a:lvl1pPr>
          </a:lstStyle>
          <a:p>
            <a:pPr lvl="0"/>
            <a:r>
              <a:rPr lang="en-US"/>
              <a:t>Lorem ipsum dolor sit amet, placerat ipsum erat et tortor, vehicula sociis vel vel, ut cursus sociosqu integer sapien in. Aliquet blandit, pellentesque nec vitae. Sapien ante feugiat non est etiam aut.</a:t>
            </a:r>
          </a:p>
        </p:txBody>
      </p:sp>
      <p:sp>
        <p:nvSpPr>
          <p:cNvPr id="19" name="Text Placeholder 29"/>
          <p:cNvSpPr>
            <a:spLocks noGrp="1"/>
          </p:cNvSpPr>
          <p:nvPr>
            <p:ph type="body" sz="quarter" idx="18" hasCustomPrompt="1"/>
          </p:nvPr>
        </p:nvSpPr>
        <p:spPr>
          <a:xfrm>
            <a:off x="6615875" y="3197675"/>
            <a:ext cx="546925" cy="431800"/>
          </a:xfrm>
        </p:spPr>
        <p:txBody>
          <a:bodyPr vert="horz" lIns="91440" tIns="45720" rIns="91440" bIns="45720" rtlCol="0" anchor="ctr">
            <a:normAutofit/>
          </a:bodyPr>
          <a:lstStyle>
            <a:lvl1pPr algn="ctr">
              <a:defRPr lang="en-US" sz="2000" b="0" cap="none" baseline="0">
                <a:solidFill>
                  <a:srgbClr val="324D5E"/>
                </a:solidFill>
                <a:latin typeface="FontAwesome" pitchFamily="2" charset="0"/>
              </a:defRPr>
            </a:lvl1pPr>
          </a:lstStyle>
          <a:p>
            <a:pPr marL="0" lvl="0" indent="0">
              <a:buNone/>
            </a:pPr>
            <a:r>
              <a:rPr lang="en-US"/>
              <a:t></a:t>
            </a:r>
          </a:p>
        </p:txBody>
      </p:sp>
      <p:sp>
        <p:nvSpPr>
          <p:cNvPr id="20" name="Text Placeholder 29"/>
          <p:cNvSpPr>
            <a:spLocks noGrp="1"/>
          </p:cNvSpPr>
          <p:nvPr>
            <p:ph type="body" sz="quarter" idx="23" hasCustomPrompt="1"/>
          </p:nvPr>
        </p:nvSpPr>
        <p:spPr>
          <a:xfrm>
            <a:off x="7319772" y="3197675"/>
            <a:ext cx="4392168" cy="1110984"/>
          </a:xfrm>
        </p:spPr>
        <p:txBody>
          <a:bodyPr anchor="t">
            <a:normAutofit/>
          </a:bodyPr>
          <a:lstStyle>
            <a:lvl1pPr marL="0" indent="0" algn="just">
              <a:buNone/>
              <a:defRPr sz="1800">
                <a:solidFill>
                  <a:srgbClr val="8C9CA6"/>
                </a:solidFill>
              </a:defRPr>
            </a:lvl1pPr>
          </a:lstStyle>
          <a:p>
            <a:pPr lvl="0"/>
            <a:r>
              <a:rPr lang="en-US"/>
              <a:t>Adress</a:t>
            </a:r>
          </a:p>
        </p:txBody>
      </p:sp>
      <p:sp>
        <p:nvSpPr>
          <p:cNvPr id="21" name="Text Placeholder 29"/>
          <p:cNvSpPr>
            <a:spLocks noGrp="1"/>
          </p:cNvSpPr>
          <p:nvPr>
            <p:ph type="body" sz="quarter" idx="24" hasCustomPrompt="1"/>
          </p:nvPr>
        </p:nvSpPr>
        <p:spPr>
          <a:xfrm>
            <a:off x="6615875" y="4366208"/>
            <a:ext cx="546925" cy="431800"/>
          </a:xfrm>
        </p:spPr>
        <p:txBody>
          <a:bodyPr anchor="ctr">
            <a:normAutofit/>
          </a:bodyPr>
          <a:lstStyle>
            <a:lvl1pPr marL="0" indent="0" algn="ctr">
              <a:buNone/>
              <a:defRPr sz="2000" b="0" cap="none" baseline="0">
                <a:solidFill>
                  <a:srgbClr val="324D5E"/>
                </a:solidFill>
                <a:latin typeface="FontAwesome" pitchFamily="2" charset="0"/>
              </a:defRPr>
            </a:lvl1pPr>
          </a:lstStyle>
          <a:p>
            <a:pPr lvl="0"/>
            <a:r>
              <a:rPr lang="en-US"/>
              <a:t></a:t>
            </a:r>
          </a:p>
        </p:txBody>
      </p:sp>
      <p:sp>
        <p:nvSpPr>
          <p:cNvPr id="25" name="Text Placeholder 29"/>
          <p:cNvSpPr>
            <a:spLocks noGrp="1"/>
          </p:cNvSpPr>
          <p:nvPr>
            <p:ph type="body" sz="quarter" idx="25" hasCustomPrompt="1"/>
          </p:nvPr>
        </p:nvSpPr>
        <p:spPr>
          <a:xfrm>
            <a:off x="7319772" y="4366208"/>
            <a:ext cx="4392168" cy="431800"/>
          </a:xfrm>
        </p:spPr>
        <p:txBody>
          <a:bodyPr anchor="ctr">
            <a:normAutofit/>
          </a:bodyPr>
          <a:lstStyle>
            <a:lvl1pPr marL="0" indent="0" algn="just">
              <a:buNone/>
              <a:defRPr sz="1800">
                <a:solidFill>
                  <a:srgbClr val="8C9CA6"/>
                </a:solidFill>
              </a:defRPr>
            </a:lvl1pPr>
          </a:lstStyle>
          <a:p>
            <a:pPr lvl="0"/>
            <a:r>
              <a:rPr lang="en-US"/>
              <a:t>Some information here</a:t>
            </a:r>
          </a:p>
        </p:txBody>
      </p:sp>
      <p:sp>
        <p:nvSpPr>
          <p:cNvPr id="26" name="Text Placeholder 29"/>
          <p:cNvSpPr>
            <a:spLocks noGrp="1"/>
          </p:cNvSpPr>
          <p:nvPr>
            <p:ph type="body" sz="quarter" idx="26" hasCustomPrompt="1"/>
          </p:nvPr>
        </p:nvSpPr>
        <p:spPr>
          <a:xfrm>
            <a:off x="6615875" y="4834136"/>
            <a:ext cx="546925" cy="431800"/>
          </a:xfrm>
        </p:spPr>
        <p:txBody>
          <a:bodyPr anchor="ctr">
            <a:normAutofit/>
          </a:bodyPr>
          <a:lstStyle>
            <a:lvl1pPr marL="0" indent="0" algn="ctr">
              <a:buNone/>
              <a:defRPr sz="2000" b="0" cap="none" baseline="0">
                <a:solidFill>
                  <a:srgbClr val="324D5E"/>
                </a:solidFill>
                <a:latin typeface="FontAwesome" pitchFamily="2" charset="0"/>
              </a:defRPr>
            </a:lvl1pPr>
          </a:lstStyle>
          <a:p>
            <a:pPr lvl="0"/>
            <a:r>
              <a:rPr lang="en-US"/>
              <a:t></a:t>
            </a:r>
          </a:p>
        </p:txBody>
      </p:sp>
      <p:sp>
        <p:nvSpPr>
          <p:cNvPr id="27" name="Text Placeholder 29"/>
          <p:cNvSpPr>
            <a:spLocks noGrp="1"/>
          </p:cNvSpPr>
          <p:nvPr>
            <p:ph type="body" sz="quarter" idx="27" hasCustomPrompt="1"/>
          </p:nvPr>
        </p:nvSpPr>
        <p:spPr>
          <a:xfrm>
            <a:off x="7319772" y="4834136"/>
            <a:ext cx="4392168" cy="431800"/>
          </a:xfrm>
        </p:spPr>
        <p:txBody>
          <a:bodyPr anchor="ctr">
            <a:normAutofit/>
          </a:bodyPr>
          <a:lstStyle>
            <a:lvl1pPr marL="0" indent="0" algn="just">
              <a:buNone/>
              <a:defRPr sz="1800">
                <a:solidFill>
                  <a:srgbClr val="8C9CA6"/>
                </a:solidFill>
              </a:defRPr>
            </a:lvl1pPr>
          </a:lstStyle>
          <a:p>
            <a:pPr lvl="0"/>
            <a:r>
              <a:rPr lang="en-US"/>
              <a:t>Some information here</a:t>
            </a:r>
          </a:p>
        </p:txBody>
      </p:sp>
      <p:sp>
        <p:nvSpPr>
          <p:cNvPr id="28" name="Text Placeholder 29"/>
          <p:cNvSpPr>
            <a:spLocks noGrp="1"/>
          </p:cNvSpPr>
          <p:nvPr>
            <p:ph type="body" sz="quarter" idx="28" hasCustomPrompt="1"/>
          </p:nvPr>
        </p:nvSpPr>
        <p:spPr>
          <a:xfrm>
            <a:off x="6615875" y="5292935"/>
            <a:ext cx="546925" cy="431800"/>
          </a:xfrm>
        </p:spPr>
        <p:txBody>
          <a:bodyPr anchor="ctr">
            <a:normAutofit/>
          </a:bodyPr>
          <a:lstStyle>
            <a:lvl1pPr marL="0" indent="0" algn="ctr">
              <a:buNone/>
              <a:defRPr sz="2000" b="0" cap="none" baseline="0">
                <a:solidFill>
                  <a:srgbClr val="324D5E"/>
                </a:solidFill>
                <a:latin typeface="FontAwesome" pitchFamily="2" charset="0"/>
              </a:defRPr>
            </a:lvl1pPr>
          </a:lstStyle>
          <a:p>
            <a:pPr lvl="0"/>
            <a:r>
              <a:rPr lang="en-US"/>
              <a:t></a:t>
            </a:r>
          </a:p>
        </p:txBody>
      </p:sp>
      <p:sp>
        <p:nvSpPr>
          <p:cNvPr id="29" name="Text Placeholder 29"/>
          <p:cNvSpPr>
            <a:spLocks noGrp="1"/>
          </p:cNvSpPr>
          <p:nvPr>
            <p:ph type="body" sz="quarter" idx="29" hasCustomPrompt="1"/>
          </p:nvPr>
        </p:nvSpPr>
        <p:spPr>
          <a:xfrm>
            <a:off x="7319772" y="5292935"/>
            <a:ext cx="4392168" cy="431800"/>
          </a:xfrm>
        </p:spPr>
        <p:txBody>
          <a:bodyPr anchor="ctr">
            <a:normAutofit/>
          </a:bodyPr>
          <a:lstStyle>
            <a:lvl1pPr marL="0" indent="0" algn="just">
              <a:buNone/>
              <a:defRPr sz="1800">
                <a:solidFill>
                  <a:srgbClr val="8C9CA6"/>
                </a:solidFill>
              </a:defRPr>
            </a:lvl1pPr>
          </a:lstStyle>
          <a:p>
            <a:pPr lvl="0"/>
            <a:r>
              <a:rPr lang="en-US"/>
              <a:t>Some information here</a:t>
            </a:r>
          </a:p>
        </p:txBody>
      </p:sp>
      <p:sp>
        <p:nvSpPr>
          <p:cNvPr id="30" name="Text Placeholder 29"/>
          <p:cNvSpPr>
            <a:spLocks noGrp="1"/>
          </p:cNvSpPr>
          <p:nvPr>
            <p:ph type="body" sz="quarter" idx="30" hasCustomPrompt="1"/>
          </p:nvPr>
        </p:nvSpPr>
        <p:spPr>
          <a:xfrm>
            <a:off x="6615875" y="5760863"/>
            <a:ext cx="546925" cy="431800"/>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cap="none" baseline="0">
                <a:solidFill>
                  <a:srgbClr val="324D5E"/>
                </a:solidFill>
                <a:latin typeface="FontAwesome" pitchFamily="2" charset="0"/>
              </a:defRPr>
            </a:lvl1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t>
            </a:r>
          </a:p>
        </p:txBody>
      </p:sp>
      <p:sp>
        <p:nvSpPr>
          <p:cNvPr id="31" name="Text Placeholder 29"/>
          <p:cNvSpPr>
            <a:spLocks noGrp="1"/>
          </p:cNvSpPr>
          <p:nvPr>
            <p:ph type="body" sz="quarter" idx="31" hasCustomPrompt="1"/>
          </p:nvPr>
        </p:nvSpPr>
        <p:spPr>
          <a:xfrm>
            <a:off x="7319772" y="5760863"/>
            <a:ext cx="4392168" cy="431800"/>
          </a:xfrm>
        </p:spPr>
        <p:txBody>
          <a:bodyPr anchor="ctr">
            <a:normAutofit/>
          </a:bodyPr>
          <a:lstStyle>
            <a:lvl1pPr marL="0" indent="0" algn="just">
              <a:buNone/>
              <a:defRPr sz="1800">
                <a:solidFill>
                  <a:srgbClr val="8C9CA6"/>
                </a:solidFill>
              </a:defRPr>
            </a:lvl1pPr>
          </a:lstStyle>
          <a:p>
            <a:pPr lvl="0"/>
            <a:r>
              <a:rPr lang="en-US"/>
              <a:t>Some information here</a:t>
            </a:r>
          </a:p>
        </p:txBody>
      </p:sp>
    </p:spTree>
    <p:extLst>
      <p:ext uri="{BB962C8B-B14F-4D97-AF65-F5344CB8AC3E}">
        <p14:creationId xmlns:p14="http://schemas.microsoft.com/office/powerpoint/2010/main" val="47287414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8" name="Table Placeholder 7"/>
          <p:cNvSpPr>
            <a:spLocks noGrp="1"/>
          </p:cNvSpPr>
          <p:nvPr>
            <p:ph type="tbl" sz="quarter" idx="13"/>
          </p:nvPr>
        </p:nvSpPr>
        <p:spPr>
          <a:xfrm>
            <a:off x="482600" y="1619250"/>
            <a:ext cx="11226801" cy="4505325"/>
          </a:xfrm>
        </p:spPr>
        <p:txBody>
          <a:bodyPr/>
          <a:lstStyle/>
          <a:p>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707380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ull width tab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8" name="Table Placeholder 7"/>
          <p:cNvSpPr>
            <a:spLocks noGrp="1"/>
          </p:cNvSpPr>
          <p:nvPr>
            <p:ph type="tbl" sz="quarter" idx="13"/>
          </p:nvPr>
        </p:nvSpPr>
        <p:spPr>
          <a:xfrm>
            <a:off x="0" y="1619250"/>
            <a:ext cx="12192000" cy="4505325"/>
          </a:xfrm>
        </p:spPr>
        <p:txBody>
          <a:bodyPr/>
          <a:lstStyle/>
          <a:p>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564635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map and char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8" y="2967665"/>
            <a:ext cx="324612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17" name="Text Placeholder 12"/>
          <p:cNvSpPr>
            <a:spLocks noGrp="1"/>
          </p:cNvSpPr>
          <p:nvPr>
            <p:ph type="body" sz="quarter" idx="28" hasCustomPrompt="1"/>
          </p:nvPr>
        </p:nvSpPr>
        <p:spPr>
          <a:xfrm>
            <a:off x="8467345" y="2967665"/>
            <a:ext cx="324612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26" name="Text Placeholder 12"/>
          <p:cNvSpPr>
            <a:spLocks noGrp="1"/>
          </p:cNvSpPr>
          <p:nvPr>
            <p:ph type="body" sz="quarter" idx="36" hasCustomPrompt="1"/>
          </p:nvPr>
        </p:nvSpPr>
        <p:spPr>
          <a:xfrm>
            <a:off x="4472940" y="2967665"/>
            <a:ext cx="324612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482598" y="3593919"/>
            <a:ext cx="3246120"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0"/>
          </p:nvPr>
        </p:nvSpPr>
        <p:spPr>
          <a:xfrm>
            <a:off x="4472940" y="3593919"/>
            <a:ext cx="3246120"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0" name="Text Placeholder 5"/>
          <p:cNvSpPr>
            <a:spLocks noGrp="1"/>
          </p:cNvSpPr>
          <p:nvPr>
            <p:ph type="body" sz="quarter" idx="41"/>
          </p:nvPr>
        </p:nvSpPr>
        <p:spPr>
          <a:xfrm>
            <a:off x="8467345" y="3593919"/>
            <a:ext cx="3246120"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2" name="Chart Placeholder 11"/>
          <p:cNvSpPr>
            <a:spLocks noGrp="1"/>
          </p:cNvSpPr>
          <p:nvPr>
            <p:ph type="chart" sz="quarter" idx="42"/>
          </p:nvPr>
        </p:nvSpPr>
        <p:spPr>
          <a:xfrm>
            <a:off x="482598" y="4730711"/>
            <a:ext cx="3246120" cy="1517689"/>
          </a:xfrm>
        </p:spPr>
        <p:txBody>
          <a:bodyPr/>
          <a:lstStyle/>
          <a:p>
            <a:endParaRPr lang="en-US"/>
          </a:p>
        </p:txBody>
      </p:sp>
      <p:sp>
        <p:nvSpPr>
          <p:cNvPr id="31" name="Chart Placeholder 11"/>
          <p:cNvSpPr>
            <a:spLocks noGrp="1"/>
          </p:cNvSpPr>
          <p:nvPr>
            <p:ph type="chart" sz="quarter" idx="43"/>
          </p:nvPr>
        </p:nvSpPr>
        <p:spPr>
          <a:xfrm>
            <a:off x="4472940" y="4730711"/>
            <a:ext cx="3246120" cy="1517689"/>
          </a:xfrm>
        </p:spPr>
        <p:txBody>
          <a:bodyPr/>
          <a:lstStyle/>
          <a:p>
            <a:endParaRPr lang="en-US"/>
          </a:p>
        </p:txBody>
      </p:sp>
      <p:sp>
        <p:nvSpPr>
          <p:cNvPr id="32" name="Chart Placeholder 11"/>
          <p:cNvSpPr>
            <a:spLocks noGrp="1"/>
          </p:cNvSpPr>
          <p:nvPr>
            <p:ph type="chart" sz="quarter" idx="44"/>
          </p:nvPr>
        </p:nvSpPr>
        <p:spPr>
          <a:xfrm>
            <a:off x="8467345" y="4730711"/>
            <a:ext cx="3246120" cy="1517689"/>
          </a:xfrm>
        </p:spPr>
        <p:txBody>
          <a:bodyPr/>
          <a:lstStyle/>
          <a:p>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706507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map and chart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8" y="4224965"/>
            <a:ext cx="5613402"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482598" y="4851219"/>
            <a:ext cx="5613402"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2" name="Chart Placeholder 11"/>
          <p:cNvSpPr>
            <a:spLocks noGrp="1"/>
          </p:cNvSpPr>
          <p:nvPr>
            <p:ph type="chart" sz="quarter" idx="44"/>
          </p:nvPr>
        </p:nvSpPr>
        <p:spPr>
          <a:xfrm>
            <a:off x="6642100" y="3378201"/>
            <a:ext cx="5071365" cy="2590800"/>
          </a:xfrm>
        </p:spPr>
        <p:txBody>
          <a:bodyPr/>
          <a:lstStyle/>
          <a:p>
            <a:endParaRPr lang="en-US"/>
          </a:p>
        </p:txBody>
      </p:sp>
      <p:sp>
        <p:nvSpPr>
          <p:cNvPr id="24" name="Text Placeholder 5"/>
          <p:cNvSpPr>
            <a:spLocks noGrp="1"/>
          </p:cNvSpPr>
          <p:nvPr>
            <p:ph type="body" sz="quarter" idx="45"/>
          </p:nvPr>
        </p:nvSpPr>
        <p:spPr>
          <a:xfrm>
            <a:off x="6642100" y="1668688"/>
            <a:ext cx="5067302" cy="1531712"/>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grpSp>
        <p:nvGrpSpPr>
          <p:cNvPr id="17" name="Group 16"/>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428718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map and chart 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8" y="2694810"/>
            <a:ext cx="274320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482598" y="3302053"/>
            <a:ext cx="2743200" cy="2666947"/>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2" name="Chart Placeholder 11"/>
          <p:cNvSpPr>
            <a:spLocks noGrp="1"/>
          </p:cNvSpPr>
          <p:nvPr>
            <p:ph type="chart" sz="quarter" idx="44"/>
          </p:nvPr>
        </p:nvSpPr>
        <p:spPr>
          <a:xfrm>
            <a:off x="6642100" y="3378201"/>
            <a:ext cx="5071365" cy="2590800"/>
          </a:xfrm>
        </p:spPr>
        <p:txBody>
          <a:bodyPr/>
          <a:lstStyle/>
          <a:p>
            <a:endParaRPr lang="en-US"/>
          </a:p>
        </p:txBody>
      </p:sp>
      <p:sp>
        <p:nvSpPr>
          <p:cNvPr id="24" name="Text Placeholder 5"/>
          <p:cNvSpPr>
            <a:spLocks noGrp="1"/>
          </p:cNvSpPr>
          <p:nvPr>
            <p:ph type="body" sz="quarter" idx="45"/>
          </p:nvPr>
        </p:nvSpPr>
        <p:spPr>
          <a:xfrm>
            <a:off x="6642100" y="1668688"/>
            <a:ext cx="5067302" cy="1531712"/>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grpSp>
        <p:nvGrpSpPr>
          <p:cNvPr id="17" name="Group 16"/>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4237933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map 4">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8" y="5361758"/>
            <a:ext cx="5613402"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COUNTRY</a:t>
            </a:r>
          </a:p>
        </p:txBody>
      </p:sp>
      <p:sp>
        <p:nvSpPr>
          <p:cNvPr id="24" name="Text Placeholder 5"/>
          <p:cNvSpPr>
            <a:spLocks noGrp="1"/>
          </p:cNvSpPr>
          <p:nvPr>
            <p:ph type="body" sz="quarter" idx="45"/>
          </p:nvPr>
        </p:nvSpPr>
        <p:spPr>
          <a:xfrm>
            <a:off x="6642100" y="1668688"/>
            <a:ext cx="5067302" cy="2890612"/>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cxnSp>
        <p:nvCxnSpPr>
          <p:cNvPr id="8" name="Straight Connector 7"/>
          <p:cNvCxnSpPr/>
          <p:nvPr userDrawn="1"/>
        </p:nvCxnSpPr>
        <p:spPr>
          <a:xfrm>
            <a:off x="6642100" y="4714194"/>
            <a:ext cx="5067302" cy="0"/>
          </a:xfrm>
          <a:prstGeom prst="line">
            <a:avLst/>
          </a:prstGeom>
          <a:ln>
            <a:solidFill>
              <a:schemeClr val="bg2">
                <a:lumMod val="60000"/>
                <a:lumOff val="40000"/>
              </a:schemeClr>
            </a:solidFill>
          </a:ln>
        </p:spPr>
        <p:style>
          <a:lnRef idx="1">
            <a:schemeClr val="accent2"/>
          </a:lnRef>
          <a:fillRef idx="0">
            <a:schemeClr val="accent2"/>
          </a:fillRef>
          <a:effectRef idx="0">
            <a:schemeClr val="accent2"/>
          </a:effectRef>
          <a:fontRef idx="minor">
            <a:schemeClr val="tx1"/>
          </a:fontRef>
        </p:style>
      </p:cxnSp>
      <p:grpSp>
        <p:nvGrpSpPr>
          <p:cNvPr id="16" name="Group 15"/>
          <p:cNvGrpSpPr/>
          <p:nvPr userDrawn="1"/>
        </p:nvGrpSpPr>
        <p:grpSpPr>
          <a:xfrm>
            <a:off x="0" y="6766560"/>
            <a:ext cx="12192000" cy="91440"/>
            <a:chOff x="0" y="4480421"/>
            <a:chExt cx="12192000" cy="91440"/>
          </a:xfrm>
        </p:grpSpPr>
        <p:sp>
          <p:nvSpPr>
            <p:cNvPr id="17" name="Rectangle 1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9881920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invoic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Table Placeholder 8"/>
          <p:cNvSpPr>
            <a:spLocks noGrp="1"/>
          </p:cNvSpPr>
          <p:nvPr>
            <p:ph type="tbl" sz="quarter" idx="13"/>
          </p:nvPr>
        </p:nvSpPr>
        <p:spPr>
          <a:xfrm>
            <a:off x="7126514" y="1654175"/>
            <a:ext cx="4586952" cy="1988911"/>
          </a:xfrm>
        </p:spPr>
        <p:txBody>
          <a:bodyPr/>
          <a:lstStyle/>
          <a:p>
            <a:endParaRPr lang="en-US"/>
          </a:p>
        </p:txBody>
      </p:sp>
      <p:sp>
        <p:nvSpPr>
          <p:cNvPr id="25" name="Table Placeholder 8"/>
          <p:cNvSpPr>
            <a:spLocks noGrp="1"/>
          </p:cNvSpPr>
          <p:nvPr>
            <p:ph type="tbl" sz="quarter" idx="14"/>
          </p:nvPr>
        </p:nvSpPr>
        <p:spPr>
          <a:xfrm>
            <a:off x="482598" y="4125686"/>
            <a:ext cx="11230867" cy="2086323"/>
          </a:xfrm>
        </p:spPr>
        <p:txBody>
          <a:bodyPr/>
          <a:lstStyle/>
          <a:p>
            <a:endParaRPr lang="en-US"/>
          </a:p>
        </p:txBody>
      </p:sp>
      <p:sp>
        <p:nvSpPr>
          <p:cNvPr id="11" name="Text Placeholder 10"/>
          <p:cNvSpPr>
            <a:spLocks noGrp="1"/>
          </p:cNvSpPr>
          <p:nvPr>
            <p:ph type="body" sz="quarter" idx="15" hasCustomPrompt="1"/>
          </p:nvPr>
        </p:nvSpPr>
        <p:spPr>
          <a:xfrm>
            <a:off x="482598" y="1981511"/>
            <a:ext cx="5236031" cy="1890071"/>
          </a:xfrm>
        </p:spPr>
        <p:txBody>
          <a:bodyPr>
            <a:normAutofit/>
          </a:bodyPr>
          <a:lstStyle>
            <a:lvl1pPr marL="0" indent="0">
              <a:spcBef>
                <a:spcPts val="0"/>
              </a:spcBef>
              <a:buNone/>
              <a:defRPr sz="1600" baseline="0"/>
            </a:lvl1pPr>
            <a:lvl2pPr marL="457200" indent="0">
              <a:buNone/>
              <a:defRPr/>
            </a:lvl2pPr>
            <a:lvl3pPr marL="914400" indent="0">
              <a:buNone/>
              <a:defRPr/>
            </a:lvl3pPr>
            <a:lvl4pPr marL="1371600" indent="0">
              <a:buNone/>
              <a:defRPr/>
            </a:lvl4pPr>
            <a:lvl5pPr marL="1828800" indent="0">
              <a:buNone/>
              <a:defRPr/>
            </a:lvl5pPr>
          </a:lstStyle>
          <a:p>
            <a:pPr lvl="0"/>
            <a:r>
              <a:rPr lang="en-US"/>
              <a:t>Supplier information (address, phone #, etc.)</a:t>
            </a:r>
          </a:p>
        </p:txBody>
      </p:sp>
      <p:sp>
        <p:nvSpPr>
          <p:cNvPr id="26" name="Text Placeholder 10"/>
          <p:cNvSpPr>
            <a:spLocks noGrp="1"/>
          </p:cNvSpPr>
          <p:nvPr>
            <p:ph type="body" sz="quarter" idx="16" hasCustomPrompt="1"/>
          </p:nvPr>
        </p:nvSpPr>
        <p:spPr>
          <a:xfrm>
            <a:off x="482597" y="1630415"/>
            <a:ext cx="5236031" cy="332086"/>
          </a:xfrm>
        </p:spPr>
        <p:txBody>
          <a:bodyPr>
            <a:noAutofit/>
          </a:bodyPr>
          <a:lstStyle>
            <a:lvl1pPr marL="0" indent="0">
              <a:buNone/>
              <a:defRPr sz="1800" b="1" baseline="0"/>
            </a:lvl1pPr>
            <a:lvl2pPr marL="457200" indent="0">
              <a:buNone/>
              <a:defRPr/>
            </a:lvl2pPr>
            <a:lvl3pPr marL="914400" indent="0">
              <a:buNone/>
              <a:defRPr/>
            </a:lvl3pPr>
            <a:lvl4pPr marL="1371600" indent="0">
              <a:buNone/>
              <a:defRPr/>
            </a:lvl4pPr>
            <a:lvl5pPr marL="1828800" indent="0">
              <a:buNone/>
              <a:defRPr/>
            </a:lvl5pPr>
          </a:lstStyle>
          <a:p>
            <a:pPr lvl="0"/>
            <a:r>
              <a:rPr lang="en-US"/>
              <a:t>Invoice to:</a:t>
            </a:r>
          </a:p>
        </p:txBody>
      </p:sp>
      <p:grpSp>
        <p:nvGrpSpPr>
          <p:cNvPr id="17" name="Group 16"/>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2728603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ntent and 6 icons lef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1" name="Text Placeholder 10"/>
          <p:cNvSpPr>
            <a:spLocks noGrp="1"/>
          </p:cNvSpPr>
          <p:nvPr>
            <p:ph type="body" sz="quarter" idx="15" hasCustomPrompt="1"/>
          </p:nvPr>
        </p:nvSpPr>
        <p:spPr>
          <a:xfrm>
            <a:off x="482598" y="2295143"/>
            <a:ext cx="6939282" cy="1242913"/>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Your text here</a:t>
            </a:r>
          </a:p>
        </p:txBody>
      </p:sp>
      <p:sp>
        <p:nvSpPr>
          <p:cNvPr id="17" name="Text Placeholder 10"/>
          <p:cNvSpPr>
            <a:spLocks noGrp="1"/>
          </p:cNvSpPr>
          <p:nvPr>
            <p:ph type="body" sz="quarter" idx="16" hasCustomPrompt="1"/>
          </p:nvPr>
        </p:nvSpPr>
        <p:spPr>
          <a:xfrm>
            <a:off x="482598"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4" name="Text Placeholder 10"/>
          <p:cNvSpPr>
            <a:spLocks noGrp="1"/>
          </p:cNvSpPr>
          <p:nvPr>
            <p:ph type="body" sz="quarter" idx="17" hasCustomPrompt="1"/>
          </p:nvPr>
        </p:nvSpPr>
        <p:spPr>
          <a:xfrm>
            <a:off x="1718562"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7" name="Text Placeholder 10"/>
          <p:cNvSpPr>
            <a:spLocks noGrp="1"/>
          </p:cNvSpPr>
          <p:nvPr>
            <p:ph type="body" sz="quarter" idx="18" hasCustomPrompt="1"/>
          </p:nvPr>
        </p:nvSpPr>
        <p:spPr>
          <a:xfrm>
            <a:off x="2954526"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8" name="Text Placeholder 10"/>
          <p:cNvSpPr>
            <a:spLocks noGrp="1"/>
          </p:cNvSpPr>
          <p:nvPr>
            <p:ph type="body" sz="quarter" idx="19" hasCustomPrompt="1"/>
          </p:nvPr>
        </p:nvSpPr>
        <p:spPr>
          <a:xfrm>
            <a:off x="4190490"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9" name="Text Placeholder 10"/>
          <p:cNvSpPr>
            <a:spLocks noGrp="1"/>
          </p:cNvSpPr>
          <p:nvPr>
            <p:ph type="body" sz="quarter" idx="20" hasCustomPrompt="1"/>
          </p:nvPr>
        </p:nvSpPr>
        <p:spPr>
          <a:xfrm>
            <a:off x="5426454"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30" name="Text Placeholder 10"/>
          <p:cNvSpPr>
            <a:spLocks noGrp="1"/>
          </p:cNvSpPr>
          <p:nvPr>
            <p:ph type="body" sz="quarter" idx="21" hasCustomPrompt="1"/>
          </p:nvPr>
        </p:nvSpPr>
        <p:spPr>
          <a:xfrm>
            <a:off x="6662418"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31" name="Text Placeholder 10"/>
          <p:cNvSpPr>
            <a:spLocks noGrp="1"/>
          </p:cNvSpPr>
          <p:nvPr>
            <p:ph type="body" sz="quarter" idx="22" hasCustomPrompt="1"/>
          </p:nvPr>
        </p:nvSpPr>
        <p:spPr>
          <a:xfrm>
            <a:off x="482598"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38" name="Text Placeholder 10"/>
          <p:cNvSpPr>
            <a:spLocks noGrp="1"/>
          </p:cNvSpPr>
          <p:nvPr>
            <p:ph type="body" sz="quarter" idx="28" hasCustomPrompt="1"/>
          </p:nvPr>
        </p:nvSpPr>
        <p:spPr>
          <a:xfrm>
            <a:off x="482598" y="4889678"/>
            <a:ext cx="6939282" cy="1348429"/>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Your text here</a:t>
            </a:r>
          </a:p>
        </p:txBody>
      </p:sp>
      <p:sp>
        <p:nvSpPr>
          <p:cNvPr id="39" name="Text Placeholder 10"/>
          <p:cNvSpPr>
            <a:spLocks noGrp="1"/>
          </p:cNvSpPr>
          <p:nvPr>
            <p:ph type="body" sz="quarter" idx="29" hasCustomPrompt="1"/>
          </p:nvPr>
        </p:nvSpPr>
        <p:spPr>
          <a:xfrm>
            <a:off x="1718562"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0" name="Text Placeholder 10"/>
          <p:cNvSpPr>
            <a:spLocks noGrp="1"/>
          </p:cNvSpPr>
          <p:nvPr>
            <p:ph type="body" sz="quarter" idx="30" hasCustomPrompt="1"/>
          </p:nvPr>
        </p:nvSpPr>
        <p:spPr>
          <a:xfrm>
            <a:off x="2954526"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1" name="Text Placeholder 10"/>
          <p:cNvSpPr>
            <a:spLocks noGrp="1"/>
          </p:cNvSpPr>
          <p:nvPr>
            <p:ph type="body" sz="quarter" idx="31" hasCustomPrompt="1"/>
          </p:nvPr>
        </p:nvSpPr>
        <p:spPr>
          <a:xfrm>
            <a:off x="4190490"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2" name="Text Placeholder 10"/>
          <p:cNvSpPr>
            <a:spLocks noGrp="1"/>
          </p:cNvSpPr>
          <p:nvPr>
            <p:ph type="body" sz="quarter" idx="32" hasCustomPrompt="1"/>
          </p:nvPr>
        </p:nvSpPr>
        <p:spPr>
          <a:xfrm>
            <a:off x="5426454"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3" name="Text Placeholder 10"/>
          <p:cNvSpPr>
            <a:spLocks noGrp="1"/>
          </p:cNvSpPr>
          <p:nvPr>
            <p:ph type="body" sz="quarter" idx="33" hasCustomPrompt="1"/>
          </p:nvPr>
        </p:nvSpPr>
        <p:spPr>
          <a:xfrm>
            <a:off x="6662418"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4" name="Text Placeholder 10"/>
          <p:cNvSpPr>
            <a:spLocks noGrp="1"/>
          </p:cNvSpPr>
          <p:nvPr>
            <p:ph type="body" sz="quarter" idx="34" hasCustomPrompt="1"/>
          </p:nvPr>
        </p:nvSpPr>
        <p:spPr>
          <a:xfrm>
            <a:off x="482598" y="1766691"/>
            <a:ext cx="6939282" cy="413582"/>
          </a:xfrm>
        </p:spPr>
        <p:txBody>
          <a:bodyPr>
            <a:normAutofit/>
          </a:bodyPr>
          <a:lstStyle>
            <a:lvl1pPr marL="0" indent="0">
              <a:spcBef>
                <a:spcPts val="0"/>
              </a:spcBef>
              <a:buNone/>
              <a:defRPr sz="2000" b="1"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a:t>Your title here</a:t>
            </a:r>
          </a:p>
        </p:txBody>
      </p:sp>
      <p:grpSp>
        <p:nvGrpSpPr>
          <p:cNvPr id="32" name="Group 31"/>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606879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tent and 6 icons righ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1" name="Text Placeholder 10"/>
          <p:cNvSpPr>
            <a:spLocks noGrp="1"/>
          </p:cNvSpPr>
          <p:nvPr>
            <p:ph type="body" sz="quarter" idx="15" hasCustomPrompt="1"/>
          </p:nvPr>
        </p:nvSpPr>
        <p:spPr>
          <a:xfrm>
            <a:off x="4774183" y="2295143"/>
            <a:ext cx="6939282" cy="1242913"/>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Your text here</a:t>
            </a:r>
          </a:p>
        </p:txBody>
      </p:sp>
      <p:sp>
        <p:nvSpPr>
          <p:cNvPr id="17" name="Text Placeholder 10"/>
          <p:cNvSpPr>
            <a:spLocks noGrp="1"/>
          </p:cNvSpPr>
          <p:nvPr>
            <p:ph type="body" sz="quarter" idx="16" hasCustomPrompt="1"/>
          </p:nvPr>
        </p:nvSpPr>
        <p:spPr>
          <a:xfrm>
            <a:off x="4774183"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4" name="Text Placeholder 10"/>
          <p:cNvSpPr>
            <a:spLocks noGrp="1"/>
          </p:cNvSpPr>
          <p:nvPr>
            <p:ph type="body" sz="quarter" idx="17" hasCustomPrompt="1"/>
          </p:nvPr>
        </p:nvSpPr>
        <p:spPr>
          <a:xfrm>
            <a:off x="6010147"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7" name="Text Placeholder 10"/>
          <p:cNvSpPr>
            <a:spLocks noGrp="1"/>
          </p:cNvSpPr>
          <p:nvPr>
            <p:ph type="body" sz="quarter" idx="18" hasCustomPrompt="1"/>
          </p:nvPr>
        </p:nvSpPr>
        <p:spPr>
          <a:xfrm>
            <a:off x="7246111"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8" name="Text Placeholder 10"/>
          <p:cNvSpPr>
            <a:spLocks noGrp="1"/>
          </p:cNvSpPr>
          <p:nvPr>
            <p:ph type="body" sz="quarter" idx="19" hasCustomPrompt="1"/>
          </p:nvPr>
        </p:nvSpPr>
        <p:spPr>
          <a:xfrm>
            <a:off x="8482075"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9" name="Text Placeholder 10"/>
          <p:cNvSpPr>
            <a:spLocks noGrp="1"/>
          </p:cNvSpPr>
          <p:nvPr>
            <p:ph type="body" sz="quarter" idx="20" hasCustomPrompt="1"/>
          </p:nvPr>
        </p:nvSpPr>
        <p:spPr>
          <a:xfrm>
            <a:off x="9718039"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30" name="Text Placeholder 10"/>
          <p:cNvSpPr>
            <a:spLocks noGrp="1"/>
          </p:cNvSpPr>
          <p:nvPr>
            <p:ph type="body" sz="quarter" idx="21" hasCustomPrompt="1"/>
          </p:nvPr>
        </p:nvSpPr>
        <p:spPr>
          <a:xfrm>
            <a:off x="10954003"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31" name="Text Placeholder 10"/>
          <p:cNvSpPr>
            <a:spLocks noGrp="1"/>
          </p:cNvSpPr>
          <p:nvPr>
            <p:ph type="body" sz="quarter" idx="22" hasCustomPrompt="1"/>
          </p:nvPr>
        </p:nvSpPr>
        <p:spPr>
          <a:xfrm>
            <a:off x="4774183"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38" name="Text Placeholder 10"/>
          <p:cNvSpPr>
            <a:spLocks noGrp="1"/>
          </p:cNvSpPr>
          <p:nvPr>
            <p:ph type="body" sz="quarter" idx="28" hasCustomPrompt="1"/>
          </p:nvPr>
        </p:nvSpPr>
        <p:spPr>
          <a:xfrm>
            <a:off x="4774183" y="4889678"/>
            <a:ext cx="6939282" cy="1348429"/>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Your text here</a:t>
            </a:r>
          </a:p>
        </p:txBody>
      </p:sp>
      <p:sp>
        <p:nvSpPr>
          <p:cNvPr id="39" name="Text Placeholder 10"/>
          <p:cNvSpPr>
            <a:spLocks noGrp="1"/>
          </p:cNvSpPr>
          <p:nvPr>
            <p:ph type="body" sz="quarter" idx="29" hasCustomPrompt="1"/>
          </p:nvPr>
        </p:nvSpPr>
        <p:spPr>
          <a:xfrm>
            <a:off x="6010147"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0" name="Text Placeholder 10"/>
          <p:cNvSpPr>
            <a:spLocks noGrp="1"/>
          </p:cNvSpPr>
          <p:nvPr>
            <p:ph type="body" sz="quarter" idx="30" hasCustomPrompt="1"/>
          </p:nvPr>
        </p:nvSpPr>
        <p:spPr>
          <a:xfrm>
            <a:off x="7246111"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1" name="Text Placeholder 10"/>
          <p:cNvSpPr>
            <a:spLocks noGrp="1"/>
          </p:cNvSpPr>
          <p:nvPr>
            <p:ph type="body" sz="quarter" idx="31" hasCustomPrompt="1"/>
          </p:nvPr>
        </p:nvSpPr>
        <p:spPr>
          <a:xfrm>
            <a:off x="8482075"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2" name="Text Placeholder 10"/>
          <p:cNvSpPr>
            <a:spLocks noGrp="1"/>
          </p:cNvSpPr>
          <p:nvPr>
            <p:ph type="body" sz="quarter" idx="32" hasCustomPrompt="1"/>
          </p:nvPr>
        </p:nvSpPr>
        <p:spPr>
          <a:xfrm>
            <a:off x="9718039"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3" name="Text Placeholder 10"/>
          <p:cNvSpPr>
            <a:spLocks noGrp="1"/>
          </p:cNvSpPr>
          <p:nvPr>
            <p:ph type="body" sz="quarter" idx="33" hasCustomPrompt="1"/>
          </p:nvPr>
        </p:nvSpPr>
        <p:spPr>
          <a:xfrm>
            <a:off x="10954003"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4" name="Text Placeholder 10"/>
          <p:cNvSpPr>
            <a:spLocks noGrp="1"/>
          </p:cNvSpPr>
          <p:nvPr>
            <p:ph type="body" sz="quarter" idx="34" hasCustomPrompt="1"/>
          </p:nvPr>
        </p:nvSpPr>
        <p:spPr>
          <a:xfrm>
            <a:off x="4774183" y="1766691"/>
            <a:ext cx="6939282" cy="413582"/>
          </a:xfrm>
        </p:spPr>
        <p:txBody>
          <a:bodyPr>
            <a:normAutofit/>
          </a:bodyPr>
          <a:lstStyle>
            <a:lvl1pPr marL="0" indent="0">
              <a:spcBef>
                <a:spcPts val="0"/>
              </a:spcBef>
              <a:buNone/>
              <a:defRPr sz="2000" b="1"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a:t>Your title here</a:t>
            </a:r>
          </a:p>
        </p:txBody>
      </p:sp>
      <p:grpSp>
        <p:nvGrpSpPr>
          <p:cNvPr id="32" name="Group 31"/>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648693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iMac">
    <p:spTree>
      <p:nvGrpSpPr>
        <p:cNvPr id="1" name=""/>
        <p:cNvGrpSpPr/>
        <p:nvPr/>
      </p:nvGrpSpPr>
      <p:grpSpPr>
        <a:xfrm>
          <a:off x="0" y="0"/>
          <a:ext cx="0" cy="0"/>
          <a:chOff x="0" y="0"/>
          <a:chExt cx="0" cy="0"/>
        </a:xfrm>
      </p:grpSpPr>
      <p:grpSp>
        <p:nvGrpSpPr>
          <p:cNvPr id="25" name="Group 24"/>
          <p:cNvGrpSpPr/>
          <p:nvPr userDrawn="1"/>
        </p:nvGrpSpPr>
        <p:grpSpPr>
          <a:xfrm>
            <a:off x="1036776" y="1717358"/>
            <a:ext cx="5059198" cy="4416742"/>
            <a:chOff x="3742268" y="2033349"/>
            <a:chExt cx="4296282" cy="3750707"/>
          </a:xfrm>
        </p:grpSpPr>
        <p:sp>
          <p:nvSpPr>
            <p:cNvPr id="26" name="Shape 6"/>
            <p:cNvSpPr/>
            <p:nvPr/>
          </p:nvSpPr>
          <p:spPr>
            <a:xfrm>
              <a:off x="5156233" y="5716335"/>
              <a:ext cx="1464334"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solidFill>
              <a:srgbClr val="32373C">
                <a:alpha val="1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6"/>
            <p:cNvSpPr/>
            <p:nvPr/>
          </p:nvSpPr>
          <p:spPr>
            <a:xfrm>
              <a:off x="5148520" y="5698509"/>
              <a:ext cx="1479760"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gradFill>
              <a:gsLst>
                <a:gs pos="17000">
                  <a:srgbClr val="000000">
                    <a:alpha val="30000"/>
                  </a:srgbClr>
                </a:gs>
                <a:gs pos="76000">
                  <a:srgbClr val="32373C">
                    <a:alpha val="8000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7"/>
            <p:cNvSpPr/>
            <p:nvPr/>
          </p:nvSpPr>
          <p:spPr>
            <a:xfrm>
              <a:off x="3742268" y="4635867"/>
              <a:ext cx="4296281" cy="485675"/>
            </a:xfrm>
            <a:custGeom>
              <a:avLst/>
              <a:gdLst/>
              <a:ahLst/>
              <a:cxnLst>
                <a:cxn ang="0">
                  <a:pos x="wd2" y="hd2"/>
                </a:cxn>
                <a:cxn ang="5400000">
                  <a:pos x="wd2" y="hd2"/>
                </a:cxn>
                <a:cxn ang="10800000">
                  <a:pos x="wd2" y="hd2"/>
                </a:cxn>
                <a:cxn ang="16200000">
                  <a:pos x="wd2" y="hd2"/>
                </a:cxn>
              </a:cxnLst>
              <a:rect l="0" t="0" r="r" b="b"/>
              <a:pathLst>
                <a:path w="21600" h="21600" extrusionOk="0">
                  <a:moveTo>
                    <a:pt x="0" y="15382"/>
                  </a:moveTo>
                  <a:cubicBezTo>
                    <a:pt x="0" y="18816"/>
                    <a:pt x="315" y="21600"/>
                    <a:pt x="703" y="21600"/>
                  </a:cubicBezTo>
                  <a:lnTo>
                    <a:pt x="20897" y="21600"/>
                  </a:lnTo>
                  <a:cubicBezTo>
                    <a:pt x="21285" y="21600"/>
                    <a:pt x="21600" y="18816"/>
                    <a:pt x="21600" y="15382"/>
                  </a:cubicBezTo>
                  <a:lnTo>
                    <a:pt x="21600" y="0"/>
                  </a:lnTo>
                  <a:lnTo>
                    <a:pt x="0" y="0"/>
                  </a:lnTo>
                  <a:cubicBezTo>
                    <a:pt x="0" y="0"/>
                    <a:pt x="0" y="15382"/>
                    <a:pt x="0" y="15382"/>
                  </a:cubicBezTo>
                  <a:close/>
                </a:path>
              </a:pathLst>
            </a:custGeom>
            <a:gradFill>
              <a:gsLst>
                <a:gs pos="0">
                  <a:srgbClr val="C8CBCF"/>
                </a:gs>
                <a:gs pos="100000">
                  <a:srgbClr val="E7E7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8"/>
            <p:cNvSpPr/>
            <p:nvPr/>
          </p:nvSpPr>
          <p:spPr>
            <a:xfrm>
              <a:off x="3742268" y="2033349"/>
              <a:ext cx="4296282" cy="2607645"/>
            </a:xfrm>
            <a:custGeom>
              <a:avLst/>
              <a:gdLst/>
              <a:ahLst/>
              <a:cxnLst>
                <a:cxn ang="0">
                  <a:pos x="wd2" y="hd2"/>
                </a:cxn>
                <a:cxn ang="5400000">
                  <a:pos x="wd2" y="hd2"/>
                </a:cxn>
                <a:cxn ang="10800000">
                  <a:pos x="wd2" y="hd2"/>
                </a:cxn>
                <a:cxn ang="16200000">
                  <a:pos x="wd2" y="hd2"/>
                </a:cxn>
              </a:cxnLst>
              <a:rect l="0" t="0" r="r" b="b"/>
              <a:pathLst>
                <a:path w="21600" h="21600" extrusionOk="0">
                  <a:moveTo>
                    <a:pt x="20575" y="19911"/>
                  </a:moveTo>
                  <a:lnTo>
                    <a:pt x="1025" y="19911"/>
                  </a:lnTo>
                  <a:lnTo>
                    <a:pt x="1025" y="1737"/>
                  </a:lnTo>
                  <a:lnTo>
                    <a:pt x="20575" y="1737"/>
                  </a:lnTo>
                  <a:cubicBezTo>
                    <a:pt x="20575" y="1737"/>
                    <a:pt x="20575" y="19911"/>
                    <a:pt x="20575" y="19911"/>
                  </a:cubicBezTo>
                  <a:close/>
                  <a:moveTo>
                    <a:pt x="20897" y="0"/>
                  </a:moveTo>
                  <a:lnTo>
                    <a:pt x="703" y="0"/>
                  </a:lnTo>
                  <a:cubicBezTo>
                    <a:pt x="315" y="0"/>
                    <a:pt x="0" y="518"/>
                    <a:pt x="0" y="1158"/>
                  </a:cubicBezTo>
                  <a:lnTo>
                    <a:pt x="0" y="21600"/>
                  </a:lnTo>
                  <a:lnTo>
                    <a:pt x="21600" y="21600"/>
                  </a:lnTo>
                  <a:lnTo>
                    <a:pt x="21600" y="1158"/>
                  </a:lnTo>
                  <a:cubicBezTo>
                    <a:pt x="21600" y="518"/>
                    <a:pt x="21285" y="0"/>
                    <a:pt x="20897" y="0"/>
                  </a:cubicBezTo>
                  <a:close/>
                </a:path>
              </a:pathLst>
            </a:custGeom>
            <a:gradFill>
              <a:gsLst>
                <a:gs pos="6000">
                  <a:srgbClr val="32373C"/>
                </a:gs>
                <a:gs pos="62000">
                  <a:srgbClr val="000000"/>
                </a:gs>
              </a:gsLst>
              <a:lin ang="18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0" name="Shape 9"/>
            <p:cNvSpPr/>
            <p:nvPr/>
          </p:nvSpPr>
          <p:spPr>
            <a:xfrm>
              <a:off x="5154883" y="5711236"/>
              <a:ext cx="1468712" cy="45147"/>
            </a:xfrm>
            <a:custGeom>
              <a:avLst/>
              <a:gdLst/>
              <a:ahLst/>
              <a:cxnLst>
                <a:cxn ang="0">
                  <a:pos x="wd2" y="hd2"/>
                </a:cxn>
                <a:cxn ang="5400000">
                  <a:pos x="wd2" y="hd2"/>
                </a:cxn>
                <a:cxn ang="10800000">
                  <a:pos x="wd2" y="hd2"/>
                </a:cxn>
                <a:cxn ang="16200000">
                  <a:pos x="wd2" y="hd2"/>
                </a:cxn>
              </a:cxnLst>
              <a:rect l="0" t="0" r="r" b="b"/>
              <a:pathLst>
                <a:path w="21516" h="21600" extrusionOk="0">
                  <a:moveTo>
                    <a:pt x="21512" y="0"/>
                  </a:moveTo>
                  <a:cubicBezTo>
                    <a:pt x="21499" y="3516"/>
                    <a:pt x="21438" y="9477"/>
                    <a:pt x="21185" y="12548"/>
                  </a:cubicBezTo>
                  <a:cubicBezTo>
                    <a:pt x="20811" y="17077"/>
                    <a:pt x="19488" y="18813"/>
                    <a:pt x="18603" y="18813"/>
                  </a:cubicBezTo>
                  <a:cubicBezTo>
                    <a:pt x="18082" y="18813"/>
                    <a:pt x="14899" y="18813"/>
                    <a:pt x="12368" y="18813"/>
                  </a:cubicBezTo>
                  <a:cubicBezTo>
                    <a:pt x="12368" y="18813"/>
                    <a:pt x="10917" y="18813"/>
                    <a:pt x="9148" y="18813"/>
                  </a:cubicBezTo>
                  <a:cubicBezTo>
                    <a:pt x="6617" y="18813"/>
                    <a:pt x="3434" y="18813"/>
                    <a:pt x="2913" y="18813"/>
                  </a:cubicBezTo>
                  <a:cubicBezTo>
                    <a:pt x="2028" y="18813"/>
                    <a:pt x="705" y="17077"/>
                    <a:pt x="331" y="12548"/>
                  </a:cubicBezTo>
                  <a:cubicBezTo>
                    <a:pt x="78" y="9477"/>
                    <a:pt x="17" y="3516"/>
                    <a:pt x="4" y="0"/>
                  </a:cubicBezTo>
                  <a:lnTo>
                    <a:pt x="2" y="0"/>
                  </a:lnTo>
                  <a:cubicBezTo>
                    <a:pt x="2" y="0"/>
                    <a:pt x="-42" y="10806"/>
                    <a:pt x="331" y="15335"/>
                  </a:cubicBezTo>
                  <a:cubicBezTo>
                    <a:pt x="705" y="19864"/>
                    <a:pt x="2028" y="21600"/>
                    <a:pt x="2913" y="21600"/>
                  </a:cubicBezTo>
                  <a:cubicBezTo>
                    <a:pt x="3434" y="21600"/>
                    <a:pt x="6617" y="21600"/>
                    <a:pt x="9148" y="21600"/>
                  </a:cubicBezTo>
                  <a:cubicBezTo>
                    <a:pt x="10917" y="21600"/>
                    <a:pt x="12368" y="21600"/>
                    <a:pt x="12368" y="21600"/>
                  </a:cubicBezTo>
                  <a:cubicBezTo>
                    <a:pt x="14899" y="21600"/>
                    <a:pt x="18082" y="21600"/>
                    <a:pt x="18603" y="21600"/>
                  </a:cubicBezTo>
                  <a:cubicBezTo>
                    <a:pt x="19488" y="21600"/>
                    <a:pt x="20811" y="19864"/>
                    <a:pt x="21185" y="15335"/>
                  </a:cubicBezTo>
                  <a:cubicBezTo>
                    <a:pt x="21558" y="10806"/>
                    <a:pt x="21514" y="0"/>
                    <a:pt x="21514" y="0"/>
                  </a:cubicBezTo>
                  <a:cubicBezTo>
                    <a:pt x="21514" y="0"/>
                    <a:pt x="21512" y="0"/>
                    <a:pt x="21512" y="0"/>
                  </a:cubicBezTo>
                  <a:close/>
                </a:path>
              </a:pathLst>
            </a:custGeom>
            <a:solidFill>
              <a:srgbClr val="000000">
                <a:alpha val="7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Shape 10"/>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6000">
                  <a:srgbClr val="A4A7A8"/>
                </a:gs>
                <a:gs pos="0">
                  <a:srgbClr val="A4A7A8"/>
                </a:gs>
                <a:gs pos="34000">
                  <a:srgbClr val="F5F8FA"/>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11"/>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5000">
                  <a:srgbClr val="000000">
                    <a:alpha val="30000"/>
                  </a:srgbClr>
                </a:gs>
                <a:gs pos="36000">
                  <a:srgbClr val="FFFFFF">
                    <a:alpha val="0"/>
                  </a:srgbClr>
                </a:gs>
                <a:gs pos="95000">
                  <a:srgbClr val="FFFFFF">
                    <a:alpha val="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12"/>
            <p:cNvSpPr/>
            <p:nvPr/>
          </p:nvSpPr>
          <p:spPr>
            <a:xfrm>
              <a:off x="5148520" y="5704872"/>
              <a:ext cx="1480363" cy="45147"/>
            </a:xfrm>
            <a:custGeom>
              <a:avLst/>
              <a:gdLst/>
              <a:ahLst/>
              <a:cxnLst>
                <a:cxn ang="0">
                  <a:pos x="wd2" y="hd2"/>
                </a:cxn>
                <a:cxn ang="5400000">
                  <a:pos x="wd2" y="hd2"/>
                </a:cxn>
                <a:cxn ang="10800000">
                  <a:pos x="wd2" y="hd2"/>
                </a:cxn>
                <a:cxn ang="16200000">
                  <a:pos x="wd2" y="hd2"/>
                </a:cxn>
              </a:cxnLst>
              <a:rect l="0" t="0" r="r" b="b"/>
              <a:pathLst>
                <a:path w="21516" h="21600" extrusionOk="0">
                  <a:moveTo>
                    <a:pt x="21515" y="0"/>
                  </a:moveTo>
                  <a:lnTo>
                    <a:pt x="21512" y="0"/>
                  </a:lnTo>
                  <a:cubicBezTo>
                    <a:pt x="21487" y="4170"/>
                    <a:pt x="21268" y="8231"/>
                    <a:pt x="20567" y="9989"/>
                  </a:cubicBezTo>
                  <a:cubicBezTo>
                    <a:pt x="19268" y="13239"/>
                    <a:pt x="17335" y="12776"/>
                    <a:pt x="17335" y="12776"/>
                  </a:cubicBezTo>
                  <a:lnTo>
                    <a:pt x="12356" y="12776"/>
                  </a:lnTo>
                  <a:lnTo>
                    <a:pt x="9160" y="12776"/>
                  </a:lnTo>
                  <a:lnTo>
                    <a:pt x="4181" y="12776"/>
                  </a:lnTo>
                  <a:cubicBezTo>
                    <a:pt x="4181" y="12776"/>
                    <a:pt x="2248" y="13239"/>
                    <a:pt x="949" y="9989"/>
                  </a:cubicBezTo>
                  <a:cubicBezTo>
                    <a:pt x="248" y="8231"/>
                    <a:pt x="29" y="4170"/>
                    <a:pt x="4" y="0"/>
                  </a:cubicBezTo>
                  <a:lnTo>
                    <a:pt x="1" y="0"/>
                  </a:lnTo>
                  <a:cubicBezTo>
                    <a:pt x="1" y="0"/>
                    <a:pt x="-42" y="10806"/>
                    <a:pt x="328" y="15335"/>
                  </a:cubicBezTo>
                  <a:cubicBezTo>
                    <a:pt x="699" y="19864"/>
                    <a:pt x="2096" y="21600"/>
                    <a:pt x="2974" y="21600"/>
                  </a:cubicBezTo>
                  <a:cubicBezTo>
                    <a:pt x="3491" y="21600"/>
                    <a:pt x="6649" y="21600"/>
                    <a:pt x="9160" y="21600"/>
                  </a:cubicBezTo>
                  <a:cubicBezTo>
                    <a:pt x="10916" y="21600"/>
                    <a:pt x="12356" y="21600"/>
                    <a:pt x="12356" y="21600"/>
                  </a:cubicBezTo>
                  <a:cubicBezTo>
                    <a:pt x="14867" y="21600"/>
                    <a:pt x="18025" y="21600"/>
                    <a:pt x="18542" y="21600"/>
                  </a:cubicBezTo>
                  <a:cubicBezTo>
                    <a:pt x="19420" y="21600"/>
                    <a:pt x="20817" y="19864"/>
                    <a:pt x="21188" y="15335"/>
                  </a:cubicBezTo>
                  <a:cubicBezTo>
                    <a:pt x="21558" y="10806"/>
                    <a:pt x="21515" y="0"/>
                    <a:pt x="21515" y="0"/>
                  </a:cubicBezTo>
                  <a:close/>
                </a:path>
              </a:pathLst>
            </a:custGeom>
            <a:gradFill>
              <a:gsLst>
                <a:gs pos="0">
                  <a:srgbClr val="6A6A6A"/>
                </a:gs>
                <a:gs pos="87000">
                  <a:srgbClr val="F5F8FA"/>
                </a:gs>
                <a:gs pos="13000">
                  <a:srgbClr val="F5F8FA"/>
                </a:gs>
                <a:gs pos="100000">
                  <a:srgbClr val="6A6A6A"/>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13"/>
            <p:cNvSpPr/>
            <p:nvPr/>
          </p:nvSpPr>
          <p:spPr>
            <a:xfrm>
              <a:off x="5148520"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9190" y="0"/>
                  </a:moveTo>
                  <a:cubicBezTo>
                    <a:pt x="8788" y="0"/>
                    <a:pt x="8391" y="32"/>
                    <a:pt x="7999" y="92"/>
                  </a:cubicBezTo>
                  <a:cubicBezTo>
                    <a:pt x="7690" y="4243"/>
                    <a:pt x="7297" y="8100"/>
                    <a:pt x="6856" y="9211"/>
                  </a:cubicBezTo>
                  <a:cubicBezTo>
                    <a:pt x="5786" y="11904"/>
                    <a:pt x="933" y="18368"/>
                    <a:pt x="470" y="18961"/>
                  </a:cubicBezTo>
                  <a:cubicBezTo>
                    <a:pt x="6" y="19553"/>
                    <a:pt x="-886" y="20846"/>
                    <a:pt x="2396" y="21223"/>
                  </a:cubicBezTo>
                  <a:cubicBezTo>
                    <a:pt x="5678" y="21600"/>
                    <a:pt x="10566" y="21546"/>
                    <a:pt x="10566" y="21546"/>
                  </a:cubicBezTo>
                  <a:lnTo>
                    <a:pt x="20377" y="21546"/>
                  </a:lnTo>
                  <a:cubicBezTo>
                    <a:pt x="20596" y="20209"/>
                    <a:pt x="20714" y="18811"/>
                    <a:pt x="20714" y="17372"/>
                  </a:cubicBezTo>
                  <a:cubicBezTo>
                    <a:pt x="20714" y="7778"/>
                    <a:pt x="15555" y="0"/>
                    <a:pt x="9190" y="0"/>
                  </a:cubicBezTo>
                  <a:close/>
                </a:path>
              </a:pathLst>
            </a:custGeom>
            <a:gradFill flip="none" rotWithShape="1">
              <a:gsLst>
                <a:gs pos="94000">
                  <a:srgbClr val="F5F8FA"/>
                </a:gs>
                <a:gs pos="35000">
                  <a:srgbClr val="FFFFFF">
                    <a:alpha val="0"/>
                  </a:srgbClr>
                </a:gs>
              </a:gsLst>
              <a:lin ang="9000000" scaled="0"/>
              <a:tileRec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14"/>
            <p:cNvSpPr/>
            <p:nvPr/>
          </p:nvSpPr>
          <p:spPr>
            <a:xfrm>
              <a:off x="6064811"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11524" y="0"/>
                  </a:moveTo>
                  <a:cubicBezTo>
                    <a:pt x="11926" y="0"/>
                    <a:pt x="12323" y="32"/>
                    <a:pt x="12715" y="92"/>
                  </a:cubicBezTo>
                  <a:cubicBezTo>
                    <a:pt x="13024" y="4243"/>
                    <a:pt x="13417" y="8100"/>
                    <a:pt x="13858" y="9211"/>
                  </a:cubicBezTo>
                  <a:cubicBezTo>
                    <a:pt x="14928" y="11904"/>
                    <a:pt x="19781" y="18368"/>
                    <a:pt x="20244" y="18961"/>
                  </a:cubicBezTo>
                  <a:cubicBezTo>
                    <a:pt x="20708" y="19553"/>
                    <a:pt x="21600" y="20846"/>
                    <a:pt x="18318" y="21223"/>
                  </a:cubicBezTo>
                  <a:cubicBezTo>
                    <a:pt x="15036" y="21600"/>
                    <a:pt x="10148" y="21546"/>
                    <a:pt x="10148" y="21546"/>
                  </a:cubicBezTo>
                  <a:lnTo>
                    <a:pt x="337" y="21546"/>
                  </a:lnTo>
                  <a:cubicBezTo>
                    <a:pt x="118" y="20209"/>
                    <a:pt x="0" y="18811"/>
                    <a:pt x="0" y="17372"/>
                  </a:cubicBezTo>
                  <a:cubicBezTo>
                    <a:pt x="0" y="7778"/>
                    <a:pt x="5159" y="0"/>
                    <a:pt x="11524" y="0"/>
                  </a:cubicBezTo>
                  <a:close/>
                </a:path>
              </a:pathLst>
            </a:custGeom>
            <a:gradFill flip="none" rotWithShape="1">
              <a:gsLst>
                <a:gs pos="78000">
                  <a:srgbClr val="EEEFF1">
                    <a:alpha val="0"/>
                  </a:srgbClr>
                </a:gs>
                <a:gs pos="21000">
                  <a:srgbClr val="F5F8FA"/>
                </a:gs>
              </a:gsLst>
              <a:path path="circle">
                <a:fillToRect l="100000" t="100000"/>
              </a:path>
              <a:tileRect r="-100000" b="-1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16"/>
            <p:cNvSpPr/>
            <p:nvPr/>
          </p:nvSpPr>
          <p:spPr>
            <a:xfrm>
              <a:off x="3742268" y="4642230"/>
              <a:ext cx="4296281" cy="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adFill>
              <a:gsLst>
                <a:gs pos="0">
                  <a:srgbClr val="E1E1E3">
                    <a:alpha val="0"/>
                  </a:srgbClr>
                </a:gs>
                <a:gs pos="100000">
                  <a:srgbClr val="9EA0A4">
                    <a:alpha val="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9" name="Shape 17"/>
            <p:cNvSpPr/>
            <p:nvPr/>
          </p:nvSpPr>
          <p:spPr>
            <a:xfrm>
              <a:off x="5861191" y="2084254"/>
              <a:ext cx="55723" cy="55723"/>
            </a:xfrm>
            <a:custGeom>
              <a:avLst/>
              <a:gdLst/>
              <a:ahLst/>
              <a:cxnLst>
                <a:cxn ang="0">
                  <a:pos x="wd2" y="hd2"/>
                </a:cxn>
                <a:cxn ang="5400000">
                  <a:pos x="wd2" y="hd2"/>
                </a:cxn>
                <a:cxn ang="10800000">
                  <a:pos x="wd2" y="hd2"/>
                </a:cxn>
                <a:cxn ang="16200000">
                  <a:pos x="wd2" y="hd2"/>
                </a:cxn>
              </a:cxnLst>
              <a:rect l="0" t="0" r="r" b="b"/>
              <a:pathLst>
                <a:path w="19678" h="19678" extrusionOk="0">
                  <a:moveTo>
                    <a:pt x="16797" y="2883"/>
                  </a:moveTo>
                  <a:cubicBezTo>
                    <a:pt x="12953" y="-961"/>
                    <a:pt x="6723" y="-961"/>
                    <a:pt x="2882" y="2883"/>
                  </a:cubicBezTo>
                  <a:cubicBezTo>
                    <a:pt x="-961" y="6723"/>
                    <a:pt x="-961" y="12953"/>
                    <a:pt x="2882" y="16797"/>
                  </a:cubicBezTo>
                  <a:cubicBezTo>
                    <a:pt x="6723" y="20639"/>
                    <a:pt x="12953" y="20638"/>
                    <a:pt x="16797" y="16797"/>
                  </a:cubicBezTo>
                  <a:cubicBezTo>
                    <a:pt x="20637" y="12953"/>
                    <a:pt x="20639" y="6723"/>
                    <a:pt x="16797" y="2883"/>
                  </a:cubicBezTo>
                  <a:close/>
                </a:path>
              </a:pathLst>
            </a:custGeom>
            <a:gradFill>
              <a:gsLst>
                <a:gs pos="28000">
                  <a:srgbClr val="666666"/>
                </a:gs>
                <a:gs pos="86000">
                  <a:srgbClr val="090909"/>
                </a:gs>
              </a:gsLst>
              <a:lin ang="3558017"/>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4" name="Shape 18"/>
            <p:cNvSpPr/>
            <p:nvPr/>
          </p:nvSpPr>
          <p:spPr>
            <a:xfrm>
              <a:off x="5867554" y="2090617"/>
              <a:ext cx="43907" cy="43895"/>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40" y="21600"/>
                    <a:pt x="0" y="16765"/>
                    <a:pt x="0" y="10803"/>
                  </a:cubicBezTo>
                  <a:cubicBezTo>
                    <a:pt x="0" y="4835"/>
                    <a:pt x="4840" y="0"/>
                    <a:pt x="10800" y="0"/>
                  </a:cubicBezTo>
                  <a:cubicBezTo>
                    <a:pt x="16776" y="0"/>
                    <a:pt x="21600" y="4835"/>
                    <a:pt x="21600" y="10803"/>
                  </a:cubicBezTo>
                  <a:close/>
                </a:path>
              </a:pathLst>
            </a:custGeom>
            <a:gradFill>
              <a:gsLst>
                <a:gs pos="30000">
                  <a:srgbClr val="474747"/>
                </a:gs>
                <a:gs pos="70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5" name="Shape 19"/>
            <p:cNvSpPr/>
            <p:nvPr/>
          </p:nvSpPr>
          <p:spPr>
            <a:xfrm>
              <a:off x="5883462" y="2106525"/>
              <a:ext cx="10795" cy="10792"/>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24" name="Picture Placeholder 5"/>
          <p:cNvSpPr>
            <a:spLocks noGrp="1"/>
          </p:cNvSpPr>
          <p:nvPr>
            <p:ph type="pic" sz="quarter" idx="22"/>
          </p:nvPr>
        </p:nvSpPr>
        <p:spPr>
          <a:xfrm>
            <a:off x="1273978" y="1965559"/>
            <a:ext cx="4581144" cy="2587752"/>
          </a:xfrm>
        </p:spPr>
        <p:txBody>
          <a:bodyPr/>
          <a:lstStyle/>
          <a:p>
            <a:endParaRPr lang="en-US"/>
          </a:p>
        </p:txBody>
      </p:sp>
      <p:grpSp>
        <p:nvGrpSpPr>
          <p:cNvPr id="37" name="Group 36"/>
          <p:cNvGrpSpPr/>
          <p:nvPr userDrawn="1"/>
        </p:nvGrpSpPr>
        <p:grpSpPr>
          <a:xfrm>
            <a:off x="0" y="6766560"/>
            <a:ext cx="12192000" cy="91440"/>
            <a:chOff x="0" y="4480421"/>
            <a:chExt cx="12192000" cy="91440"/>
          </a:xfrm>
        </p:grpSpPr>
        <p:sp>
          <p:nvSpPr>
            <p:cNvPr id="40" name="Rectangle 3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0694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354775"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2" name="Text Placeholder 29"/>
          <p:cNvSpPr>
            <a:spLocks noGrp="1"/>
          </p:cNvSpPr>
          <p:nvPr>
            <p:ph type="body" sz="quarter" idx="19" hasCustomPrompt="1"/>
          </p:nvPr>
        </p:nvSpPr>
        <p:spPr>
          <a:xfrm>
            <a:off x="3316627" y="4318989"/>
            <a:ext cx="2596896" cy="431800"/>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200" cap="all" baseline="0">
                <a:solidFill>
                  <a:srgbClr val="324D5E"/>
                </a:solidFill>
              </a:defRPr>
            </a:lvl1pPr>
          </a:lstStyle>
          <a:p>
            <a:pPr lvl="0"/>
            <a:r>
              <a:rPr lang="en-US"/>
              <a:t>Title Here</a:t>
            </a:r>
          </a:p>
        </p:txBody>
      </p:sp>
      <p:sp>
        <p:nvSpPr>
          <p:cNvPr id="33" name="Text Placeholder 29"/>
          <p:cNvSpPr>
            <a:spLocks noGrp="1"/>
          </p:cNvSpPr>
          <p:nvPr>
            <p:ph type="body" sz="quarter" idx="20" hasCustomPrompt="1"/>
          </p:nvPr>
        </p:nvSpPr>
        <p:spPr>
          <a:xfrm>
            <a:off x="6278479"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4" name="Text Placeholder 29"/>
          <p:cNvSpPr>
            <a:spLocks noGrp="1"/>
          </p:cNvSpPr>
          <p:nvPr>
            <p:ph type="body" sz="quarter" idx="21" hasCustomPrompt="1"/>
          </p:nvPr>
        </p:nvSpPr>
        <p:spPr>
          <a:xfrm>
            <a:off x="9240330"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354775"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6" name="Text Placeholder 29"/>
          <p:cNvSpPr>
            <a:spLocks noGrp="1"/>
          </p:cNvSpPr>
          <p:nvPr>
            <p:ph type="body" sz="quarter" idx="23" hasCustomPrompt="1"/>
          </p:nvPr>
        </p:nvSpPr>
        <p:spPr>
          <a:xfrm>
            <a:off x="3316627"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7" name="Text Placeholder 29"/>
          <p:cNvSpPr>
            <a:spLocks noGrp="1"/>
          </p:cNvSpPr>
          <p:nvPr>
            <p:ph type="body" sz="quarter" idx="24" hasCustomPrompt="1"/>
          </p:nvPr>
        </p:nvSpPr>
        <p:spPr>
          <a:xfrm>
            <a:off x="6278479"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8" name="Text Placeholder 29"/>
          <p:cNvSpPr>
            <a:spLocks noGrp="1"/>
          </p:cNvSpPr>
          <p:nvPr>
            <p:ph type="body" sz="quarter" idx="25" hasCustomPrompt="1"/>
          </p:nvPr>
        </p:nvSpPr>
        <p:spPr>
          <a:xfrm>
            <a:off x="9240330"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354775" y="1686031"/>
            <a:ext cx="2596896" cy="2596896"/>
          </a:xfrm>
          <a:prstGeom prst="ellipse">
            <a:avLst/>
          </a:prstGeom>
          <a:solidFill>
            <a:schemeClr val="accent1"/>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sp>
        <p:nvSpPr>
          <p:cNvPr id="42" name="Text Placeholder 7"/>
          <p:cNvSpPr>
            <a:spLocks noGrp="1"/>
          </p:cNvSpPr>
          <p:nvPr>
            <p:ph type="body" sz="quarter" idx="27" hasCustomPrompt="1"/>
          </p:nvPr>
        </p:nvSpPr>
        <p:spPr>
          <a:xfrm>
            <a:off x="3313467" y="1686031"/>
            <a:ext cx="2596896" cy="2596896"/>
          </a:xfrm>
          <a:prstGeom prst="ellipse">
            <a:avLst/>
          </a:prstGeom>
          <a:solidFill>
            <a:schemeClr val="accent2"/>
          </a:solidFill>
        </p:spPr>
        <p:txBody>
          <a:bodyPr vert="horz" lIns="91440" tIns="45720" rIns="91440" bIns="45720" rtlCol="0" anchor="ctr">
            <a:normAutofit/>
          </a:bodyPr>
          <a:lstStyle>
            <a:lvl1pPr marL="0" indent="0" algn="ctr">
              <a:buNone/>
              <a:defRPr lang="en-US" sz="10000">
                <a:solidFill>
                  <a:schemeClr val="bg1"/>
                </a:solidFill>
                <a:latin typeface="FontAwesome" pitchFamily="2" charset="0"/>
              </a:defRPr>
            </a:lvl1pPr>
          </a:lstStyle>
          <a:p>
            <a:pPr lvl="0"/>
            <a:r>
              <a:rPr lang="en-US"/>
              <a:t></a:t>
            </a:r>
          </a:p>
        </p:txBody>
      </p:sp>
      <p:sp>
        <p:nvSpPr>
          <p:cNvPr id="43" name="Text Placeholder 7"/>
          <p:cNvSpPr>
            <a:spLocks noGrp="1"/>
          </p:cNvSpPr>
          <p:nvPr>
            <p:ph type="body" sz="quarter" idx="28" hasCustomPrompt="1"/>
          </p:nvPr>
        </p:nvSpPr>
        <p:spPr>
          <a:xfrm>
            <a:off x="6280058" y="1686031"/>
            <a:ext cx="2596896" cy="2596896"/>
          </a:xfrm>
          <a:prstGeom prst="ellipse">
            <a:avLst/>
          </a:prstGeom>
          <a:solidFill>
            <a:schemeClr val="accent3"/>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sp>
        <p:nvSpPr>
          <p:cNvPr id="44" name="Text Placeholder 7"/>
          <p:cNvSpPr>
            <a:spLocks noGrp="1"/>
          </p:cNvSpPr>
          <p:nvPr>
            <p:ph type="body" sz="quarter" idx="29" hasCustomPrompt="1"/>
          </p:nvPr>
        </p:nvSpPr>
        <p:spPr>
          <a:xfrm>
            <a:off x="9246649" y="1686031"/>
            <a:ext cx="2596896" cy="2596896"/>
          </a:xfrm>
          <a:prstGeom prst="ellipse">
            <a:avLst/>
          </a:prstGeom>
          <a:solidFill>
            <a:schemeClr val="accent4"/>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grpSp>
        <p:nvGrpSpPr>
          <p:cNvPr id="51" name="Group 50"/>
          <p:cNvGrpSpPr/>
          <p:nvPr userDrawn="1"/>
        </p:nvGrpSpPr>
        <p:grpSpPr>
          <a:xfrm>
            <a:off x="0" y="6766560"/>
            <a:ext cx="12192000" cy="91440"/>
            <a:chOff x="0" y="4480421"/>
            <a:chExt cx="12192000" cy="91440"/>
          </a:xfrm>
        </p:grpSpPr>
        <p:sp>
          <p:nvSpPr>
            <p:cNvPr id="52" name="Rectangle 5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6852113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MacBook">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pic>
        <p:nvPicPr>
          <p:cNvPr id="3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2608" y="1801199"/>
            <a:ext cx="6167436" cy="354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Picture Placeholder 4"/>
          <p:cNvSpPr>
            <a:spLocks noGrp="1"/>
          </p:cNvSpPr>
          <p:nvPr>
            <p:ph type="pic" sz="quarter" idx="22"/>
          </p:nvPr>
        </p:nvSpPr>
        <p:spPr>
          <a:xfrm>
            <a:off x="963750" y="2037929"/>
            <a:ext cx="4645152" cy="2895111"/>
          </a:xfrm>
        </p:spPr>
      </p:sp>
      <p:grpSp>
        <p:nvGrpSpPr>
          <p:cNvPr id="17" name="Group 16"/>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9238907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iPad black">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grpSp>
        <p:nvGrpSpPr>
          <p:cNvPr id="17" name="Group 16"/>
          <p:cNvGrpSpPr/>
          <p:nvPr userDrawn="1"/>
        </p:nvGrpSpPr>
        <p:grpSpPr>
          <a:xfrm>
            <a:off x="1743159" y="1778377"/>
            <a:ext cx="3136689" cy="4080933"/>
            <a:chOff x="14427200" y="12090400"/>
            <a:chExt cx="15590475" cy="20283713"/>
          </a:xfrm>
        </p:grpSpPr>
        <p:sp>
          <p:nvSpPr>
            <p:cNvPr id="24" name="Shape 6"/>
            <p:cNvSpPr/>
            <p:nvPr userDrawn="1"/>
          </p:nvSpPr>
          <p:spPr>
            <a:xfrm>
              <a:off x="14427200" y="12090400"/>
              <a:ext cx="15590475" cy="20283713"/>
            </a:xfrm>
            <a:custGeom>
              <a:avLst/>
              <a:gdLst/>
              <a:ahLst/>
              <a:cxnLst>
                <a:cxn ang="0">
                  <a:pos x="wd2" y="hd2"/>
                </a:cxn>
                <a:cxn ang="5400000">
                  <a:pos x="wd2" y="hd2"/>
                </a:cxn>
                <a:cxn ang="10800000">
                  <a:pos x="wd2" y="hd2"/>
                </a:cxn>
                <a:cxn ang="16200000">
                  <a:pos x="wd2" y="hd2"/>
                </a:cxn>
              </a:cxnLst>
              <a:rect l="0" t="0" r="r" b="b"/>
              <a:pathLst>
                <a:path w="21600" h="21600" extrusionOk="0">
                  <a:moveTo>
                    <a:pt x="19337" y="19571"/>
                  </a:moveTo>
                  <a:lnTo>
                    <a:pt x="2263" y="19571"/>
                  </a:lnTo>
                  <a:lnTo>
                    <a:pt x="2263" y="2006"/>
                  </a:lnTo>
                  <a:lnTo>
                    <a:pt x="19337" y="2006"/>
                  </a:lnTo>
                  <a:cubicBezTo>
                    <a:pt x="19337" y="2006"/>
                    <a:pt x="19337" y="19571"/>
                    <a:pt x="19337" y="19571"/>
                  </a:cubicBezTo>
                  <a:close/>
                  <a:moveTo>
                    <a:pt x="20539" y="0"/>
                  </a:moveTo>
                  <a:lnTo>
                    <a:pt x="1061" y="0"/>
                  </a:lnTo>
                  <a:cubicBezTo>
                    <a:pt x="476" y="0"/>
                    <a:pt x="0" y="366"/>
                    <a:pt x="0" y="815"/>
                  </a:cubicBezTo>
                  <a:lnTo>
                    <a:pt x="0" y="20785"/>
                  </a:lnTo>
                  <a:cubicBezTo>
                    <a:pt x="0" y="21234"/>
                    <a:pt x="476" y="21600"/>
                    <a:pt x="1061" y="21600"/>
                  </a:cubicBezTo>
                  <a:lnTo>
                    <a:pt x="20539" y="21600"/>
                  </a:lnTo>
                  <a:cubicBezTo>
                    <a:pt x="21124" y="21600"/>
                    <a:pt x="21600" y="21234"/>
                    <a:pt x="21600" y="20785"/>
                  </a:cubicBezTo>
                  <a:lnTo>
                    <a:pt x="21600" y="815"/>
                  </a:lnTo>
                  <a:cubicBezTo>
                    <a:pt x="21600" y="366"/>
                    <a:pt x="21124" y="0"/>
                    <a:pt x="20539" y="0"/>
                  </a:cubicBezTo>
                  <a:close/>
                </a:path>
              </a:pathLst>
            </a:custGeom>
            <a:solidFill>
              <a:schemeClr val="tx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5" name="Shape 7"/>
            <p:cNvSpPr/>
            <p:nvPr/>
          </p:nvSpPr>
          <p:spPr>
            <a:xfrm>
              <a:off x="14478000" y="12141200"/>
              <a:ext cx="15480431" cy="20173667"/>
            </a:xfrm>
            <a:custGeom>
              <a:avLst/>
              <a:gdLst/>
              <a:ahLst/>
              <a:cxnLst>
                <a:cxn ang="0">
                  <a:pos x="wd2" y="hd2"/>
                </a:cxn>
                <a:cxn ang="5400000">
                  <a:pos x="wd2" y="hd2"/>
                </a:cxn>
                <a:cxn ang="10800000">
                  <a:pos x="wd2" y="hd2"/>
                </a:cxn>
                <a:cxn ang="16200000">
                  <a:pos x="wd2" y="hd2"/>
                </a:cxn>
              </a:cxnLst>
              <a:rect l="0" t="0" r="r" b="b"/>
              <a:pathLst>
                <a:path w="21600" h="21600" extrusionOk="0">
                  <a:moveTo>
                    <a:pt x="2126" y="19678"/>
                  </a:moveTo>
                  <a:lnTo>
                    <a:pt x="19474" y="19678"/>
                  </a:lnTo>
                  <a:lnTo>
                    <a:pt x="19474" y="1900"/>
                  </a:lnTo>
                  <a:lnTo>
                    <a:pt x="2126" y="1900"/>
                  </a:lnTo>
                  <a:cubicBezTo>
                    <a:pt x="2126" y="1900"/>
                    <a:pt x="2126" y="19678"/>
                    <a:pt x="2126" y="19678"/>
                  </a:cubicBezTo>
                  <a:close/>
                  <a:moveTo>
                    <a:pt x="991" y="21600"/>
                  </a:moveTo>
                  <a:cubicBezTo>
                    <a:pt x="445" y="21600"/>
                    <a:pt x="0" y="21259"/>
                    <a:pt x="0" y="20839"/>
                  </a:cubicBezTo>
                  <a:lnTo>
                    <a:pt x="0" y="761"/>
                  </a:lnTo>
                  <a:cubicBezTo>
                    <a:pt x="0" y="341"/>
                    <a:pt x="445" y="0"/>
                    <a:pt x="991" y="0"/>
                  </a:cubicBezTo>
                  <a:lnTo>
                    <a:pt x="20609" y="0"/>
                  </a:lnTo>
                  <a:cubicBezTo>
                    <a:pt x="21155" y="0"/>
                    <a:pt x="21600" y="341"/>
                    <a:pt x="21600" y="761"/>
                  </a:cubicBezTo>
                  <a:lnTo>
                    <a:pt x="21600" y="20839"/>
                  </a:lnTo>
                  <a:cubicBezTo>
                    <a:pt x="21600" y="21259"/>
                    <a:pt x="21155" y="21600"/>
                    <a:pt x="20609" y="21600"/>
                  </a:cubicBezTo>
                  <a:cubicBezTo>
                    <a:pt x="20609" y="21600"/>
                    <a:pt x="991" y="21600"/>
                    <a:pt x="991" y="21600"/>
                  </a:cubicBezTo>
                  <a:close/>
                </a:path>
              </a:pathLst>
            </a:custGeom>
            <a:solidFill>
              <a:srgbClr val="FDFD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6" name="Shape 8"/>
            <p:cNvSpPr/>
            <p:nvPr userDrawn="1"/>
          </p:nvSpPr>
          <p:spPr>
            <a:xfrm>
              <a:off x="14528800" y="12192000"/>
              <a:ext cx="15384020" cy="20077254"/>
            </a:xfrm>
            <a:custGeom>
              <a:avLst/>
              <a:gdLst/>
              <a:ahLst/>
              <a:cxnLst>
                <a:cxn ang="0">
                  <a:pos x="wd2" y="hd2"/>
                </a:cxn>
                <a:cxn ang="5400000">
                  <a:pos x="wd2" y="hd2"/>
                </a:cxn>
                <a:cxn ang="10800000">
                  <a:pos x="wd2" y="hd2"/>
                </a:cxn>
                <a:cxn ang="16200000">
                  <a:pos x="wd2" y="hd2"/>
                </a:cxn>
              </a:cxnLst>
              <a:rect l="0" t="0" r="r" b="b"/>
              <a:pathLst>
                <a:path w="21600" h="21600" extrusionOk="0">
                  <a:moveTo>
                    <a:pt x="19451" y="19661"/>
                  </a:moveTo>
                  <a:lnTo>
                    <a:pt x="2149" y="19661"/>
                  </a:lnTo>
                  <a:lnTo>
                    <a:pt x="2149" y="1916"/>
                  </a:lnTo>
                  <a:lnTo>
                    <a:pt x="19451" y="1916"/>
                  </a:lnTo>
                  <a:cubicBezTo>
                    <a:pt x="19451" y="1916"/>
                    <a:pt x="19451" y="19661"/>
                    <a:pt x="19451" y="19661"/>
                  </a:cubicBezTo>
                  <a:close/>
                  <a:moveTo>
                    <a:pt x="20670" y="0"/>
                  </a:moveTo>
                  <a:lnTo>
                    <a:pt x="930" y="0"/>
                  </a:lnTo>
                  <a:cubicBezTo>
                    <a:pt x="419" y="0"/>
                    <a:pt x="0" y="321"/>
                    <a:pt x="0" y="712"/>
                  </a:cubicBezTo>
                  <a:lnTo>
                    <a:pt x="0" y="20888"/>
                  </a:lnTo>
                  <a:cubicBezTo>
                    <a:pt x="0" y="21279"/>
                    <a:pt x="419" y="21600"/>
                    <a:pt x="930" y="21600"/>
                  </a:cubicBezTo>
                  <a:lnTo>
                    <a:pt x="20670" y="21600"/>
                  </a:lnTo>
                  <a:cubicBezTo>
                    <a:pt x="21182" y="21600"/>
                    <a:pt x="21600" y="21279"/>
                    <a:pt x="21600" y="20888"/>
                  </a:cubicBezTo>
                  <a:lnTo>
                    <a:pt x="21600" y="712"/>
                  </a:lnTo>
                  <a:cubicBezTo>
                    <a:pt x="21600" y="321"/>
                    <a:pt x="21182" y="0"/>
                    <a:pt x="20670" y="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9"/>
            <p:cNvSpPr/>
            <p:nvPr/>
          </p:nvSpPr>
          <p:spPr>
            <a:xfrm>
              <a:off x="14516100" y="12179300"/>
              <a:ext cx="15411091" cy="20104336"/>
            </a:xfrm>
            <a:custGeom>
              <a:avLst/>
              <a:gdLst/>
              <a:ahLst/>
              <a:cxnLst>
                <a:cxn ang="0">
                  <a:pos x="wd2" y="hd2"/>
                </a:cxn>
                <a:cxn ang="5400000">
                  <a:pos x="wd2" y="hd2"/>
                </a:cxn>
                <a:cxn ang="10800000">
                  <a:pos x="wd2" y="hd2"/>
                </a:cxn>
                <a:cxn ang="16200000">
                  <a:pos x="wd2" y="hd2"/>
                </a:cxn>
              </a:cxnLst>
              <a:rect l="0" t="0" r="r" b="b"/>
              <a:pathLst>
                <a:path w="21600" h="21600" extrusionOk="0">
                  <a:moveTo>
                    <a:pt x="947" y="29"/>
                  </a:moveTo>
                  <a:cubicBezTo>
                    <a:pt x="446" y="29"/>
                    <a:pt x="38" y="342"/>
                    <a:pt x="38" y="726"/>
                  </a:cubicBezTo>
                  <a:lnTo>
                    <a:pt x="38" y="20874"/>
                  </a:lnTo>
                  <a:cubicBezTo>
                    <a:pt x="38" y="21258"/>
                    <a:pt x="446" y="21571"/>
                    <a:pt x="947" y="21571"/>
                  </a:cubicBezTo>
                  <a:lnTo>
                    <a:pt x="20653" y="21571"/>
                  </a:lnTo>
                  <a:cubicBezTo>
                    <a:pt x="21154" y="21571"/>
                    <a:pt x="21562" y="21258"/>
                    <a:pt x="21562" y="20874"/>
                  </a:cubicBezTo>
                  <a:lnTo>
                    <a:pt x="21562" y="726"/>
                  </a:lnTo>
                  <a:cubicBezTo>
                    <a:pt x="21562" y="342"/>
                    <a:pt x="21154" y="29"/>
                    <a:pt x="20653" y="29"/>
                  </a:cubicBezTo>
                  <a:cubicBezTo>
                    <a:pt x="20653" y="29"/>
                    <a:pt x="947" y="29"/>
                    <a:pt x="947" y="29"/>
                  </a:cubicBezTo>
                  <a:close/>
                  <a:moveTo>
                    <a:pt x="20653" y="21600"/>
                  </a:moveTo>
                  <a:lnTo>
                    <a:pt x="947" y="21600"/>
                  </a:lnTo>
                  <a:cubicBezTo>
                    <a:pt x="425" y="21600"/>
                    <a:pt x="0" y="21274"/>
                    <a:pt x="0" y="20874"/>
                  </a:cubicBezTo>
                  <a:lnTo>
                    <a:pt x="0" y="726"/>
                  </a:lnTo>
                  <a:cubicBezTo>
                    <a:pt x="0" y="326"/>
                    <a:pt x="425" y="0"/>
                    <a:pt x="947" y="0"/>
                  </a:cubicBezTo>
                  <a:lnTo>
                    <a:pt x="20653" y="0"/>
                  </a:lnTo>
                  <a:cubicBezTo>
                    <a:pt x="21175" y="0"/>
                    <a:pt x="21600" y="326"/>
                    <a:pt x="21600" y="726"/>
                  </a:cubicBezTo>
                  <a:lnTo>
                    <a:pt x="21600" y="20874"/>
                  </a:lnTo>
                  <a:cubicBezTo>
                    <a:pt x="21600" y="21274"/>
                    <a:pt x="21175" y="21600"/>
                    <a:pt x="20653" y="21600"/>
                  </a:cubicBezTo>
                  <a:close/>
                </a:path>
              </a:pathLst>
            </a:custGeom>
            <a:solidFill>
              <a:srgbClr val="B5B5B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10"/>
            <p:cNvSpPr/>
            <p:nvPr/>
          </p:nvSpPr>
          <p:spPr>
            <a:xfrm>
              <a:off x="17602200" y="12090400"/>
              <a:ext cx="9555755" cy="897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1D1D2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11"/>
            <p:cNvSpPr/>
            <p:nvPr/>
          </p:nvSpPr>
          <p:spPr>
            <a:xfrm>
              <a:off x="16065500" y="13970000"/>
              <a:ext cx="12323458" cy="4037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Freeform 30"/>
            <p:cNvSpPr/>
            <p:nvPr/>
          </p:nvSpPr>
          <p:spPr>
            <a:xfrm>
              <a:off x="16254428" y="14061787"/>
              <a:ext cx="11950874" cy="215371"/>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29"/>
            <p:cNvSpPr/>
            <p:nvPr/>
          </p:nvSpPr>
          <p:spPr>
            <a:xfrm>
              <a:off x="21729700" y="30861000"/>
              <a:ext cx="989640" cy="989643"/>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2" y="1036"/>
                    <a:pt x="20564" y="5408"/>
                    <a:pt x="20564" y="10800"/>
                  </a:cubicBezTo>
                  <a:cubicBezTo>
                    <a:pt x="20564" y="16193"/>
                    <a:pt x="16192"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gradFill>
              <a:gsLst>
                <a:gs pos="46000">
                  <a:schemeClr val="accent4">
                    <a:lumMod val="60000"/>
                    <a:lumOff val="40000"/>
                  </a:schemeClr>
                </a:gs>
                <a:gs pos="0">
                  <a:schemeClr val="bg2">
                    <a:lumMod val="75000"/>
                  </a:schemeClr>
                </a:gs>
                <a:gs pos="90000">
                  <a:schemeClr val="bg2"/>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30"/>
            <p:cNvSpPr/>
            <p:nvPr/>
          </p:nvSpPr>
          <p:spPr>
            <a:xfrm>
              <a:off x="21767800" y="30861000"/>
              <a:ext cx="809638" cy="321949"/>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7" y="6227"/>
                    <a:pt x="20296" y="11195"/>
                  </a:cubicBezTo>
                  <a:lnTo>
                    <a:pt x="21600" y="9940"/>
                  </a:lnTo>
                  <a:cubicBezTo>
                    <a:pt x="19205" y="3808"/>
                    <a:pt x="15871" y="0"/>
                    <a:pt x="12183" y="0"/>
                  </a:cubicBezTo>
                  <a:cubicBezTo>
                    <a:pt x="6697" y="0"/>
                    <a:pt x="1993" y="8418"/>
                    <a:pt x="0" y="20398"/>
                  </a:cubicBezTo>
                  <a:cubicBezTo>
                    <a:pt x="0" y="20398"/>
                    <a:pt x="1173" y="21600"/>
                    <a:pt x="1173" y="21600"/>
                  </a:cubicBezTo>
                  <a:close/>
                </a:path>
              </a:pathLst>
            </a:custGeom>
            <a:gradFill>
              <a:gsLst>
                <a:gs pos="0">
                  <a:schemeClr val="bg2"/>
                </a:gs>
                <a:gs pos="100000">
                  <a:schemeClr val="accent4">
                    <a:lumMod val="60000"/>
                    <a:lumOff val="40000"/>
                  </a:schemeClr>
                </a:gs>
              </a:gsLst>
              <a:lin ang="2071867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31"/>
            <p:cNvSpPr/>
            <p:nvPr/>
          </p:nvSpPr>
          <p:spPr>
            <a:xfrm>
              <a:off x="21996400" y="12992100"/>
              <a:ext cx="272244" cy="2721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32"/>
            <p:cNvSpPr/>
            <p:nvPr/>
          </p:nvSpPr>
          <p:spPr>
            <a:xfrm>
              <a:off x="22110700" y="13106400"/>
              <a:ext cx="66933" cy="66916"/>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33"/>
            <p:cNvSpPr/>
            <p:nvPr/>
          </p:nvSpPr>
          <p:spPr>
            <a:xfrm>
              <a:off x="21704300" y="13068300"/>
              <a:ext cx="132873" cy="132874"/>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39" name="Picture Placeholder 4"/>
          <p:cNvSpPr>
            <a:spLocks noGrp="1"/>
          </p:cNvSpPr>
          <p:nvPr>
            <p:ph type="pic" sz="quarter" idx="22"/>
          </p:nvPr>
        </p:nvSpPr>
        <p:spPr>
          <a:xfrm>
            <a:off x="2071808" y="2236803"/>
            <a:ext cx="2479390" cy="3233860"/>
          </a:xfrm>
        </p:spPr>
      </p:sp>
      <p:grpSp>
        <p:nvGrpSpPr>
          <p:cNvPr id="30" name="Group 29"/>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8620193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apple watch">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7" name="Freeform 9"/>
          <p:cNvSpPr>
            <a:spLocks/>
          </p:cNvSpPr>
          <p:nvPr userDrawn="1"/>
        </p:nvSpPr>
        <p:spPr bwMode="auto">
          <a:xfrm>
            <a:off x="4523145" y="2996164"/>
            <a:ext cx="177209" cy="410605"/>
          </a:xfrm>
          <a:custGeom>
            <a:avLst/>
            <a:gdLst>
              <a:gd name="T0" fmla="*/ 62 w 123"/>
              <a:gd name="T1" fmla="*/ 0 h 285"/>
              <a:gd name="T2" fmla="*/ 81 w 123"/>
              <a:gd name="T3" fmla="*/ 4 h 285"/>
              <a:gd name="T4" fmla="*/ 98 w 123"/>
              <a:gd name="T5" fmla="*/ 11 h 285"/>
              <a:gd name="T6" fmla="*/ 111 w 123"/>
              <a:gd name="T7" fmla="*/ 25 h 285"/>
              <a:gd name="T8" fmla="*/ 121 w 123"/>
              <a:gd name="T9" fmla="*/ 42 h 285"/>
              <a:gd name="T10" fmla="*/ 123 w 123"/>
              <a:gd name="T11" fmla="*/ 61 h 285"/>
              <a:gd name="T12" fmla="*/ 123 w 123"/>
              <a:gd name="T13" fmla="*/ 224 h 285"/>
              <a:gd name="T14" fmla="*/ 121 w 123"/>
              <a:gd name="T15" fmla="*/ 243 h 285"/>
              <a:gd name="T16" fmla="*/ 111 w 123"/>
              <a:gd name="T17" fmla="*/ 260 h 285"/>
              <a:gd name="T18" fmla="*/ 98 w 123"/>
              <a:gd name="T19" fmla="*/ 273 h 285"/>
              <a:gd name="T20" fmla="*/ 81 w 123"/>
              <a:gd name="T21" fmla="*/ 282 h 285"/>
              <a:gd name="T22" fmla="*/ 62 w 123"/>
              <a:gd name="T23" fmla="*/ 285 h 285"/>
              <a:gd name="T24" fmla="*/ 42 w 123"/>
              <a:gd name="T25" fmla="*/ 282 h 285"/>
              <a:gd name="T26" fmla="*/ 25 w 123"/>
              <a:gd name="T27" fmla="*/ 273 h 285"/>
              <a:gd name="T28" fmla="*/ 12 w 123"/>
              <a:gd name="T29" fmla="*/ 260 h 285"/>
              <a:gd name="T30" fmla="*/ 3 w 123"/>
              <a:gd name="T31" fmla="*/ 243 h 285"/>
              <a:gd name="T32" fmla="*/ 0 w 123"/>
              <a:gd name="T33" fmla="*/ 224 h 285"/>
              <a:gd name="T34" fmla="*/ 0 w 123"/>
              <a:gd name="T35" fmla="*/ 61 h 285"/>
              <a:gd name="T36" fmla="*/ 3 w 123"/>
              <a:gd name="T37" fmla="*/ 42 h 285"/>
              <a:gd name="T38" fmla="*/ 12 w 123"/>
              <a:gd name="T39" fmla="*/ 25 h 285"/>
              <a:gd name="T40" fmla="*/ 25 w 123"/>
              <a:gd name="T41" fmla="*/ 11 h 285"/>
              <a:gd name="T42" fmla="*/ 42 w 123"/>
              <a:gd name="T43" fmla="*/ 4 h 285"/>
              <a:gd name="T44" fmla="*/ 62 w 123"/>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285">
                <a:moveTo>
                  <a:pt x="62" y="0"/>
                </a:moveTo>
                <a:lnTo>
                  <a:pt x="81" y="4"/>
                </a:lnTo>
                <a:lnTo>
                  <a:pt x="98" y="11"/>
                </a:lnTo>
                <a:lnTo>
                  <a:pt x="111" y="25"/>
                </a:lnTo>
                <a:lnTo>
                  <a:pt x="121" y="42"/>
                </a:lnTo>
                <a:lnTo>
                  <a:pt x="123" y="61"/>
                </a:lnTo>
                <a:lnTo>
                  <a:pt x="123" y="224"/>
                </a:lnTo>
                <a:lnTo>
                  <a:pt x="121" y="243"/>
                </a:lnTo>
                <a:lnTo>
                  <a:pt x="111" y="260"/>
                </a:lnTo>
                <a:lnTo>
                  <a:pt x="98" y="273"/>
                </a:lnTo>
                <a:lnTo>
                  <a:pt x="81" y="282"/>
                </a:lnTo>
                <a:lnTo>
                  <a:pt x="62" y="285"/>
                </a:lnTo>
                <a:lnTo>
                  <a:pt x="42" y="282"/>
                </a:lnTo>
                <a:lnTo>
                  <a:pt x="25" y="273"/>
                </a:lnTo>
                <a:lnTo>
                  <a:pt x="12" y="260"/>
                </a:lnTo>
                <a:lnTo>
                  <a:pt x="3" y="243"/>
                </a:lnTo>
                <a:lnTo>
                  <a:pt x="0" y="224"/>
                </a:lnTo>
                <a:lnTo>
                  <a:pt x="0" y="61"/>
                </a:lnTo>
                <a:lnTo>
                  <a:pt x="3" y="42"/>
                </a:lnTo>
                <a:lnTo>
                  <a:pt x="12" y="25"/>
                </a:lnTo>
                <a:lnTo>
                  <a:pt x="25" y="11"/>
                </a:lnTo>
                <a:lnTo>
                  <a:pt x="42" y="4"/>
                </a:lnTo>
                <a:lnTo>
                  <a:pt x="62"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10"/>
          <p:cNvSpPr>
            <a:spLocks/>
          </p:cNvSpPr>
          <p:nvPr userDrawn="1"/>
        </p:nvSpPr>
        <p:spPr bwMode="auto">
          <a:xfrm>
            <a:off x="4569248" y="4203183"/>
            <a:ext cx="122461" cy="609423"/>
          </a:xfrm>
          <a:custGeom>
            <a:avLst/>
            <a:gdLst>
              <a:gd name="T0" fmla="*/ 42 w 85"/>
              <a:gd name="T1" fmla="*/ 0 h 423"/>
              <a:gd name="T2" fmla="*/ 59 w 85"/>
              <a:gd name="T3" fmla="*/ 4 h 423"/>
              <a:gd name="T4" fmla="*/ 72 w 85"/>
              <a:gd name="T5" fmla="*/ 13 h 423"/>
              <a:gd name="T6" fmla="*/ 81 w 85"/>
              <a:gd name="T7" fmla="*/ 27 h 423"/>
              <a:gd name="T8" fmla="*/ 85 w 85"/>
              <a:gd name="T9" fmla="*/ 44 h 423"/>
              <a:gd name="T10" fmla="*/ 85 w 85"/>
              <a:gd name="T11" fmla="*/ 380 h 423"/>
              <a:gd name="T12" fmla="*/ 81 w 85"/>
              <a:gd name="T13" fmla="*/ 397 h 423"/>
              <a:gd name="T14" fmla="*/ 72 w 85"/>
              <a:gd name="T15" fmla="*/ 410 h 423"/>
              <a:gd name="T16" fmla="*/ 59 w 85"/>
              <a:gd name="T17" fmla="*/ 419 h 423"/>
              <a:gd name="T18" fmla="*/ 42 w 85"/>
              <a:gd name="T19" fmla="*/ 423 h 423"/>
              <a:gd name="T20" fmla="*/ 26 w 85"/>
              <a:gd name="T21" fmla="*/ 419 h 423"/>
              <a:gd name="T22" fmla="*/ 11 w 85"/>
              <a:gd name="T23" fmla="*/ 410 h 423"/>
              <a:gd name="T24" fmla="*/ 2 w 85"/>
              <a:gd name="T25" fmla="*/ 397 h 423"/>
              <a:gd name="T26" fmla="*/ 0 w 85"/>
              <a:gd name="T27" fmla="*/ 380 h 423"/>
              <a:gd name="T28" fmla="*/ 0 w 85"/>
              <a:gd name="T29" fmla="*/ 44 h 423"/>
              <a:gd name="T30" fmla="*/ 2 w 85"/>
              <a:gd name="T31" fmla="*/ 27 h 423"/>
              <a:gd name="T32" fmla="*/ 11 w 85"/>
              <a:gd name="T33" fmla="*/ 13 h 423"/>
              <a:gd name="T34" fmla="*/ 26 w 85"/>
              <a:gd name="T35" fmla="*/ 4 h 423"/>
              <a:gd name="T36" fmla="*/ 42 w 85"/>
              <a:gd name="T3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23">
                <a:moveTo>
                  <a:pt x="42" y="0"/>
                </a:moveTo>
                <a:lnTo>
                  <a:pt x="59" y="4"/>
                </a:lnTo>
                <a:lnTo>
                  <a:pt x="72" y="13"/>
                </a:lnTo>
                <a:lnTo>
                  <a:pt x="81" y="27"/>
                </a:lnTo>
                <a:lnTo>
                  <a:pt x="85" y="44"/>
                </a:lnTo>
                <a:lnTo>
                  <a:pt x="85" y="380"/>
                </a:lnTo>
                <a:lnTo>
                  <a:pt x="81" y="397"/>
                </a:lnTo>
                <a:lnTo>
                  <a:pt x="72" y="410"/>
                </a:lnTo>
                <a:lnTo>
                  <a:pt x="59" y="419"/>
                </a:lnTo>
                <a:lnTo>
                  <a:pt x="42" y="423"/>
                </a:lnTo>
                <a:lnTo>
                  <a:pt x="26" y="419"/>
                </a:lnTo>
                <a:lnTo>
                  <a:pt x="11" y="410"/>
                </a:lnTo>
                <a:lnTo>
                  <a:pt x="2" y="397"/>
                </a:lnTo>
                <a:lnTo>
                  <a:pt x="0" y="380"/>
                </a:lnTo>
                <a:lnTo>
                  <a:pt x="0" y="44"/>
                </a:lnTo>
                <a:lnTo>
                  <a:pt x="2" y="27"/>
                </a:lnTo>
                <a:lnTo>
                  <a:pt x="11" y="13"/>
                </a:lnTo>
                <a:lnTo>
                  <a:pt x="26" y="4"/>
                </a:lnTo>
                <a:lnTo>
                  <a:pt x="42"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1"/>
          <p:cNvSpPr>
            <a:spLocks/>
          </p:cNvSpPr>
          <p:nvPr userDrawn="1"/>
        </p:nvSpPr>
        <p:spPr bwMode="auto">
          <a:xfrm>
            <a:off x="1997569" y="1313407"/>
            <a:ext cx="2645155" cy="5077084"/>
          </a:xfrm>
          <a:custGeom>
            <a:avLst/>
            <a:gdLst>
              <a:gd name="T0" fmla="*/ 1141 w 1836"/>
              <a:gd name="T1" fmla="*/ 5 h 3524"/>
              <a:gd name="T2" fmla="*/ 1354 w 1836"/>
              <a:gd name="T3" fmla="*/ 24 h 3524"/>
              <a:gd name="T4" fmla="*/ 1436 w 1836"/>
              <a:gd name="T5" fmla="*/ 59 h 3524"/>
              <a:gd name="T6" fmla="*/ 1480 w 1836"/>
              <a:gd name="T7" fmla="*/ 132 h 3524"/>
              <a:gd name="T8" fmla="*/ 1489 w 1836"/>
              <a:gd name="T9" fmla="*/ 221 h 3524"/>
              <a:gd name="T10" fmla="*/ 1504 w 1836"/>
              <a:gd name="T11" fmla="*/ 384 h 3524"/>
              <a:gd name="T12" fmla="*/ 1545 w 1836"/>
              <a:gd name="T13" fmla="*/ 528 h 3524"/>
              <a:gd name="T14" fmla="*/ 1618 w 1836"/>
              <a:gd name="T15" fmla="*/ 653 h 3524"/>
              <a:gd name="T16" fmla="*/ 1697 w 1836"/>
              <a:gd name="T17" fmla="*/ 725 h 3524"/>
              <a:gd name="T18" fmla="*/ 1760 w 1836"/>
              <a:gd name="T19" fmla="*/ 776 h 3524"/>
              <a:gd name="T20" fmla="*/ 1821 w 1836"/>
              <a:gd name="T21" fmla="*/ 871 h 3524"/>
              <a:gd name="T22" fmla="*/ 1836 w 1836"/>
              <a:gd name="T23" fmla="*/ 2546 h 3524"/>
              <a:gd name="T24" fmla="*/ 1821 w 1836"/>
              <a:gd name="T25" fmla="*/ 2630 h 3524"/>
              <a:gd name="T26" fmla="*/ 1761 w 1836"/>
              <a:gd name="T27" fmla="*/ 2739 h 3524"/>
              <a:gd name="T28" fmla="*/ 1665 w 1836"/>
              <a:gd name="T29" fmla="*/ 2821 h 3524"/>
              <a:gd name="T30" fmla="*/ 1592 w 1836"/>
              <a:gd name="T31" fmla="*/ 2896 h 3524"/>
              <a:gd name="T32" fmla="*/ 1529 w 1836"/>
              <a:gd name="T33" fmla="*/ 3033 h 3524"/>
              <a:gd name="T34" fmla="*/ 1507 w 1836"/>
              <a:gd name="T35" fmla="*/ 3168 h 3524"/>
              <a:gd name="T36" fmla="*/ 1497 w 1836"/>
              <a:gd name="T37" fmla="*/ 3294 h 3524"/>
              <a:gd name="T38" fmla="*/ 1473 w 1836"/>
              <a:gd name="T39" fmla="*/ 3392 h 3524"/>
              <a:gd name="T40" fmla="*/ 1429 w 1836"/>
              <a:gd name="T41" fmla="*/ 3455 h 3524"/>
              <a:gd name="T42" fmla="*/ 1346 w 1836"/>
              <a:gd name="T43" fmla="*/ 3494 h 3524"/>
              <a:gd name="T44" fmla="*/ 1247 w 1836"/>
              <a:gd name="T45" fmla="*/ 3508 h 3524"/>
              <a:gd name="T46" fmla="*/ 918 w 1836"/>
              <a:gd name="T47" fmla="*/ 3524 h 3524"/>
              <a:gd name="T48" fmla="*/ 589 w 1836"/>
              <a:gd name="T49" fmla="*/ 3508 h 3524"/>
              <a:gd name="T50" fmla="*/ 490 w 1836"/>
              <a:gd name="T51" fmla="*/ 3494 h 3524"/>
              <a:gd name="T52" fmla="*/ 407 w 1836"/>
              <a:gd name="T53" fmla="*/ 3455 h 3524"/>
              <a:gd name="T54" fmla="*/ 363 w 1836"/>
              <a:gd name="T55" fmla="*/ 3392 h 3524"/>
              <a:gd name="T56" fmla="*/ 339 w 1836"/>
              <a:gd name="T57" fmla="*/ 3294 h 3524"/>
              <a:gd name="T58" fmla="*/ 329 w 1836"/>
              <a:gd name="T59" fmla="*/ 3168 h 3524"/>
              <a:gd name="T60" fmla="*/ 307 w 1836"/>
              <a:gd name="T61" fmla="*/ 3033 h 3524"/>
              <a:gd name="T62" fmla="*/ 244 w 1836"/>
              <a:gd name="T63" fmla="*/ 2896 h 3524"/>
              <a:gd name="T64" fmla="*/ 171 w 1836"/>
              <a:gd name="T65" fmla="*/ 2821 h 3524"/>
              <a:gd name="T66" fmla="*/ 87 w 1836"/>
              <a:gd name="T67" fmla="*/ 2744 h 3524"/>
              <a:gd name="T68" fmla="*/ 34 w 1836"/>
              <a:gd name="T69" fmla="*/ 2676 h 3524"/>
              <a:gd name="T70" fmla="*/ 6 w 1836"/>
              <a:gd name="T71" fmla="*/ 2589 h 3524"/>
              <a:gd name="T72" fmla="*/ 0 w 1836"/>
              <a:gd name="T73" fmla="*/ 943 h 3524"/>
              <a:gd name="T74" fmla="*/ 30 w 1836"/>
              <a:gd name="T75" fmla="*/ 836 h 3524"/>
              <a:gd name="T76" fmla="*/ 104 w 1836"/>
              <a:gd name="T77" fmla="*/ 750 h 3524"/>
              <a:gd name="T78" fmla="*/ 144 w 1836"/>
              <a:gd name="T79" fmla="*/ 721 h 3524"/>
              <a:gd name="T80" fmla="*/ 240 w 1836"/>
              <a:gd name="T81" fmla="*/ 623 h 3524"/>
              <a:gd name="T82" fmla="*/ 305 w 1836"/>
              <a:gd name="T83" fmla="*/ 487 h 3524"/>
              <a:gd name="T84" fmla="*/ 338 w 1836"/>
              <a:gd name="T85" fmla="*/ 335 h 3524"/>
              <a:gd name="T86" fmla="*/ 347 w 1836"/>
              <a:gd name="T87" fmla="*/ 204 h 3524"/>
              <a:gd name="T88" fmla="*/ 367 w 1836"/>
              <a:gd name="T89" fmla="*/ 103 h 3524"/>
              <a:gd name="T90" fmla="*/ 423 w 1836"/>
              <a:gd name="T91" fmla="*/ 43 h 3524"/>
              <a:gd name="T92" fmla="*/ 517 w 1836"/>
              <a:gd name="T93" fmla="*/ 18 h 3524"/>
              <a:gd name="T94" fmla="*/ 843 w 1836"/>
              <a:gd name="T95"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36" h="3524">
                <a:moveTo>
                  <a:pt x="843" y="0"/>
                </a:moveTo>
                <a:lnTo>
                  <a:pt x="993" y="0"/>
                </a:lnTo>
                <a:lnTo>
                  <a:pt x="1141" y="5"/>
                </a:lnTo>
                <a:lnTo>
                  <a:pt x="1287" y="16"/>
                </a:lnTo>
                <a:lnTo>
                  <a:pt x="1319" y="18"/>
                </a:lnTo>
                <a:lnTo>
                  <a:pt x="1354" y="24"/>
                </a:lnTo>
                <a:lnTo>
                  <a:pt x="1385" y="31"/>
                </a:lnTo>
                <a:lnTo>
                  <a:pt x="1413" y="43"/>
                </a:lnTo>
                <a:lnTo>
                  <a:pt x="1436" y="59"/>
                </a:lnTo>
                <a:lnTo>
                  <a:pt x="1455" y="80"/>
                </a:lnTo>
                <a:lnTo>
                  <a:pt x="1469" y="103"/>
                </a:lnTo>
                <a:lnTo>
                  <a:pt x="1480" y="132"/>
                </a:lnTo>
                <a:lnTo>
                  <a:pt x="1486" y="166"/>
                </a:lnTo>
                <a:lnTo>
                  <a:pt x="1489" y="204"/>
                </a:lnTo>
                <a:lnTo>
                  <a:pt x="1489" y="221"/>
                </a:lnTo>
                <a:lnTo>
                  <a:pt x="1493" y="284"/>
                </a:lnTo>
                <a:lnTo>
                  <a:pt x="1498" y="334"/>
                </a:lnTo>
                <a:lnTo>
                  <a:pt x="1504" y="384"/>
                </a:lnTo>
                <a:lnTo>
                  <a:pt x="1515" y="432"/>
                </a:lnTo>
                <a:lnTo>
                  <a:pt x="1528" y="480"/>
                </a:lnTo>
                <a:lnTo>
                  <a:pt x="1545" y="528"/>
                </a:lnTo>
                <a:lnTo>
                  <a:pt x="1565" y="572"/>
                </a:lnTo>
                <a:lnTo>
                  <a:pt x="1590" y="614"/>
                </a:lnTo>
                <a:lnTo>
                  <a:pt x="1618" y="653"/>
                </a:lnTo>
                <a:lnTo>
                  <a:pt x="1652" y="689"/>
                </a:lnTo>
                <a:lnTo>
                  <a:pt x="1692" y="721"/>
                </a:lnTo>
                <a:lnTo>
                  <a:pt x="1697" y="725"/>
                </a:lnTo>
                <a:lnTo>
                  <a:pt x="1703" y="729"/>
                </a:lnTo>
                <a:lnTo>
                  <a:pt x="1732" y="750"/>
                </a:lnTo>
                <a:lnTo>
                  <a:pt x="1760" y="776"/>
                </a:lnTo>
                <a:lnTo>
                  <a:pt x="1785" y="805"/>
                </a:lnTo>
                <a:lnTo>
                  <a:pt x="1806" y="836"/>
                </a:lnTo>
                <a:lnTo>
                  <a:pt x="1821" y="871"/>
                </a:lnTo>
                <a:lnTo>
                  <a:pt x="1832" y="906"/>
                </a:lnTo>
                <a:lnTo>
                  <a:pt x="1836" y="943"/>
                </a:lnTo>
                <a:lnTo>
                  <a:pt x="1836" y="2546"/>
                </a:lnTo>
                <a:lnTo>
                  <a:pt x="1834" y="2568"/>
                </a:lnTo>
                <a:lnTo>
                  <a:pt x="1830" y="2589"/>
                </a:lnTo>
                <a:lnTo>
                  <a:pt x="1821" y="2630"/>
                </a:lnTo>
                <a:lnTo>
                  <a:pt x="1806" y="2669"/>
                </a:lnTo>
                <a:lnTo>
                  <a:pt x="1786" y="2705"/>
                </a:lnTo>
                <a:lnTo>
                  <a:pt x="1761" y="2739"/>
                </a:lnTo>
                <a:lnTo>
                  <a:pt x="1731" y="2769"/>
                </a:lnTo>
                <a:lnTo>
                  <a:pt x="1700" y="2796"/>
                </a:lnTo>
                <a:lnTo>
                  <a:pt x="1665" y="2821"/>
                </a:lnTo>
                <a:lnTo>
                  <a:pt x="1646" y="2835"/>
                </a:lnTo>
                <a:lnTo>
                  <a:pt x="1628" y="2850"/>
                </a:lnTo>
                <a:lnTo>
                  <a:pt x="1592" y="2896"/>
                </a:lnTo>
                <a:lnTo>
                  <a:pt x="1566" y="2941"/>
                </a:lnTo>
                <a:lnTo>
                  <a:pt x="1545" y="2987"/>
                </a:lnTo>
                <a:lnTo>
                  <a:pt x="1529" y="3033"/>
                </a:lnTo>
                <a:lnTo>
                  <a:pt x="1519" y="3079"/>
                </a:lnTo>
                <a:lnTo>
                  <a:pt x="1511" y="3125"/>
                </a:lnTo>
                <a:lnTo>
                  <a:pt x="1507" y="3168"/>
                </a:lnTo>
                <a:lnTo>
                  <a:pt x="1503" y="3211"/>
                </a:lnTo>
                <a:lnTo>
                  <a:pt x="1501" y="3253"/>
                </a:lnTo>
                <a:lnTo>
                  <a:pt x="1497" y="3294"/>
                </a:lnTo>
                <a:lnTo>
                  <a:pt x="1491" y="3332"/>
                </a:lnTo>
                <a:lnTo>
                  <a:pt x="1482" y="3367"/>
                </a:lnTo>
                <a:lnTo>
                  <a:pt x="1473" y="3392"/>
                </a:lnTo>
                <a:lnTo>
                  <a:pt x="1463" y="3415"/>
                </a:lnTo>
                <a:lnTo>
                  <a:pt x="1447" y="3436"/>
                </a:lnTo>
                <a:lnTo>
                  <a:pt x="1429" y="3455"/>
                </a:lnTo>
                <a:lnTo>
                  <a:pt x="1406" y="3470"/>
                </a:lnTo>
                <a:lnTo>
                  <a:pt x="1379" y="3483"/>
                </a:lnTo>
                <a:lnTo>
                  <a:pt x="1346" y="3494"/>
                </a:lnTo>
                <a:lnTo>
                  <a:pt x="1307" y="3500"/>
                </a:lnTo>
                <a:lnTo>
                  <a:pt x="1285" y="3503"/>
                </a:lnTo>
                <a:lnTo>
                  <a:pt x="1247" y="3508"/>
                </a:lnTo>
                <a:lnTo>
                  <a:pt x="1139" y="3517"/>
                </a:lnTo>
                <a:lnTo>
                  <a:pt x="1029" y="3523"/>
                </a:lnTo>
                <a:lnTo>
                  <a:pt x="918" y="3524"/>
                </a:lnTo>
                <a:lnTo>
                  <a:pt x="807" y="3523"/>
                </a:lnTo>
                <a:lnTo>
                  <a:pt x="697" y="3517"/>
                </a:lnTo>
                <a:lnTo>
                  <a:pt x="589" y="3508"/>
                </a:lnTo>
                <a:lnTo>
                  <a:pt x="551" y="3503"/>
                </a:lnTo>
                <a:lnTo>
                  <a:pt x="529" y="3500"/>
                </a:lnTo>
                <a:lnTo>
                  <a:pt x="490" y="3494"/>
                </a:lnTo>
                <a:lnTo>
                  <a:pt x="457" y="3483"/>
                </a:lnTo>
                <a:lnTo>
                  <a:pt x="430" y="3470"/>
                </a:lnTo>
                <a:lnTo>
                  <a:pt x="407" y="3455"/>
                </a:lnTo>
                <a:lnTo>
                  <a:pt x="389" y="3436"/>
                </a:lnTo>
                <a:lnTo>
                  <a:pt x="373" y="3415"/>
                </a:lnTo>
                <a:lnTo>
                  <a:pt x="363" y="3392"/>
                </a:lnTo>
                <a:lnTo>
                  <a:pt x="354" y="3367"/>
                </a:lnTo>
                <a:lnTo>
                  <a:pt x="345" y="3332"/>
                </a:lnTo>
                <a:lnTo>
                  <a:pt x="339" y="3294"/>
                </a:lnTo>
                <a:lnTo>
                  <a:pt x="335" y="3253"/>
                </a:lnTo>
                <a:lnTo>
                  <a:pt x="333" y="3211"/>
                </a:lnTo>
                <a:lnTo>
                  <a:pt x="329" y="3168"/>
                </a:lnTo>
                <a:lnTo>
                  <a:pt x="325" y="3125"/>
                </a:lnTo>
                <a:lnTo>
                  <a:pt x="317" y="3079"/>
                </a:lnTo>
                <a:lnTo>
                  <a:pt x="307" y="3033"/>
                </a:lnTo>
                <a:lnTo>
                  <a:pt x="291" y="2987"/>
                </a:lnTo>
                <a:lnTo>
                  <a:pt x="270" y="2941"/>
                </a:lnTo>
                <a:lnTo>
                  <a:pt x="244" y="2896"/>
                </a:lnTo>
                <a:lnTo>
                  <a:pt x="208" y="2850"/>
                </a:lnTo>
                <a:lnTo>
                  <a:pt x="190" y="2835"/>
                </a:lnTo>
                <a:lnTo>
                  <a:pt x="171" y="2821"/>
                </a:lnTo>
                <a:lnTo>
                  <a:pt x="142" y="2800"/>
                </a:lnTo>
                <a:lnTo>
                  <a:pt x="113" y="2774"/>
                </a:lnTo>
                <a:lnTo>
                  <a:pt x="87" y="2744"/>
                </a:lnTo>
                <a:lnTo>
                  <a:pt x="66" y="2724"/>
                </a:lnTo>
                <a:lnTo>
                  <a:pt x="47" y="2701"/>
                </a:lnTo>
                <a:lnTo>
                  <a:pt x="34" y="2676"/>
                </a:lnTo>
                <a:lnTo>
                  <a:pt x="23" y="2648"/>
                </a:lnTo>
                <a:lnTo>
                  <a:pt x="13" y="2619"/>
                </a:lnTo>
                <a:lnTo>
                  <a:pt x="6" y="2589"/>
                </a:lnTo>
                <a:lnTo>
                  <a:pt x="2" y="2568"/>
                </a:lnTo>
                <a:lnTo>
                  <a:pt x="0" y="2546"/>
                </a:lnTo>
                <a:lnTo>
                  <a:pt x="0" y="943"/>
                </a:lnTo>
                <a:lnTo>
                  <a:pt x="4" y="906"/>
                </a:lnTo>
                <a:lnTo>
                  <a:pt x="15" y="871"/>
                </a:lnTo>
                <a:lnTo>
                  <a:pt x="30" y="836"/>
                </a:lnTo>
                <a:lnTo>
                  <a:pt x="51" y="805"/>
                </a:lnTo>
                <a:lnTo>
                  <a:pt x="76" y="776"/>
                </a:lnTo>
                <a:lnTo>
                  <a:pt x="104" y="750"/>
                </a:lnTo>
                <a:lnTo>
                  <a:pt x="133" y="729"/>
                </a:lnTo>
                <a:lnTo>
                  <a:pt x="139" y="725"/>
                </a:lnTo>
                <a:lnTo>
                  <a:pt x="144" y="721"/>
                </a:lnTo>
                <a:lnTo>
                  <a:pt x="180" y="692"/>
                </a:lnTo>
                <a:lnTo>
                  <a:pt x="210" y="662"/>
                </a:lnTo>
                <a:lnTo>
                  <a:pt x="240" y="623"/>
                </a:lnTo>
                <a:lnTo>
                  <a:pt x="266" y="581"/>
                </a:lnTo>
                <a:lnTo>
                  <a:pt x="288" y="535"/>
                </a:lnTo>
                <a:lnTo>
                  <a:pt x="305" y="487"/>
                </a:lnTo>
                <a:lnTo>
                  <a:pt x="320" y="437"/>
                </a:lnTo>
                <a:lnTo>
                  <a:pt x="330" y="386"/>
                </a:lnTo>
                <a:lnTo>
                  <a:pt x="338" y="335"/>
                </a:lnTo>
                <a:lnTo>
                  <a:pt x="343" y="284"/>
                </a:lnTo>
                <a:lnTo>
                  <a:pt x="347" y="221"/>
                </a:lnTo>
                <a:lnTo>
                  <a:pt x="347" y="204"/>
                </a:lnTo>
                <a:lnTo>
                  <a:pt x="350" y="166"/>
                </a:lnTo>
                <a:lnTo>
                  <a:pt x="356" y="132"/>
                </a:lnTo>
                <a:lnTo>
                  <a:pt x="367" y="103"/>
                </a:lnTo>
                <a:lnTo>
                  <a:pt x="381" y="80"/>
                </a:lnTo>
                <a:lnTo>
                  <a:pt x="400" y="59"/>
                </a:lnTo>
                <a:lnTo>
                  <a:pt x="423" y="43"/>
                </a:lnTo>
                <a:lnTo>
                  <a:pt x="451" y="31"/>
                </a:lnTo>
                <a:lnTo>
                  <a:pt x="482" y="24"/>
                </a:lnTo>
                <a:lnTo>
                  <a:pt x="517" y="18"/>
                </a:lnTo>
                <a:lnTo>
                  <a:pt x="549" y="16"/>
                </a:lnTo>
                <a:lnTo>
                  <a:pt x="695" y="5"/>
                </a:lnTo>
                <a:lnTo>
                  <a:pt x="843" y="0"/>
                </a:lnTo>
                <a:close/>
              </a:path>
            </a:pathLst>
          </a:custGeom>
          <a:pattFill prst="wdUpDiag">
            <a:fgClr>
              <a:srgbClr val="C8DB46"/>
            </a:fgClr>
            <a:bgClr>
              <a:srgbClr val="D0E546"/>
            </a:bgClr>
          </a:patt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2"/>
          <p:cNvSpPr>
            <a:spLocks/>
          </p:cNvSpPr>
          <p:nvPr userDrawn="1"/>
        </p:nvSpPr>
        <p:spPr bwMode="auto">
          <a:xfrm>
            <a:off x="1997569" y="2277247"/>
            <a:ext cx="2645155" cy="3149406"/>
          </a:xfrm>
          <a:custGeom>
            <a:avLst/>
            <a:gdLst>
              <a:gd name="T0" fmla="*/ 1498 w 1836"/>
              <a:gd name="T1" fmla="*/ 0 h 2186"/>
              <a:gd name="T2" fmla="*/ 1563 w 1836"/>
              <a:gd name="T3" fmla="*/ 1 h 2186"/>
              <a:gd name="T4" fmla="*/ 1614 w 1836"/>
              <a:gd name="T5" fmla="*/ 10 h 2186"/>
              <a:gd name="T6" fmla="*/ 1664 w 1836"/>
              <a:gd name="T7" fmla="*/ 34 h 2186"/>
              <a:gd name="T8" fmla="*/ 1697 w 1836"/>
              <a:gd name="T9" fmla="*/ 56 h 2186"/>
              <a:gd name="T10" fmla="*/ 1732 w 1836"/>
              <a:gd name="T11" fmla="*/ 81 h 2186"/>
              <a:gd name="T12" fmla="*/ 1785 w 1836"/>
              <a:gd name="T13" fmla="*/ 136 h 2186"/>
              <a:gd name="T14" fmla="*/ 1821 w 1836"/>
              <a:gd name="T15" fmla="*/ 202 h 2186"/>
              <a:gd name="T16" fmla="*/ 1836 w 1836"/>
              <a:gd name="T17" fmla="*/ 274 h 2186"/>
              <a:gd name="T18" fmla="*/ 1834 w 1836"/>
              <a:gd name="T19" fmla="*/ 1899 h 2186"/>
              <a:gd name="T20" fmla="*/ 1821 w 1836"/>
              <a:gd name="T21" fmla="*/ 1961 h 2186"/>
              <a:gd name="T22" fmla="*/ 1786 w 1836"/>
              <a:gd name="T23" fmla="*/ 2036 h 2186"/>
              <a:gd name="T24" fmla="*/ 1731 w 1836"/>
              <a:gd name="T25" fmla="*/ 2100 h 2186"/>
              <a:gd name="T26" fmla="*/ 1665 w 1836"/>
              <a:gd name="T27" fmla="*/ 2152 h 2186"/>
              <a:gd name="T28" fmla="*/ 1604 w 1836"/>
              <a:gd name="T29" fmla="*/ 2178 h 2186"/>
              <a:gd name="T30" fmla="*/ 1537 w 1836"/>
              <a:gd name="T31" fmla="*/ 2186 h 2186"/>
              <a:gd name="T32" fmla="*/ 338 w 1836"/>
              <a:gd name="T33" fmla="*/ 2186 h 2186"/>
              <a:gd name="T34" fmla="*/ 231 w 1836"/>
              <a:gd name="T35" fmla="*/ 2176 h 2186"/>
              <a:gd name="T36" fmla="*/ 177 w 1836"/>
              <a:gd name="T37" fmla="*/ 2157 h 2186"/>
              <a:gd name="T38" fmla="*/ 136 w 1836"/>
              <a:gd name="T39" fmla="*/ 2127 h 2186"/>
              <a:gd name="T40" fmla="*/ 75 w 1836"/>
              <a:gd name="T41" fmla="*/ 2070 h 2186"/>
              <a:gd name="T42" fmla="*/ 30 w 1836"/>
              <a:gd name="T43" fmla="*/ 2000 h 2186"/>
              <a:gd name="T44" fmla="*/ 6 w 1836"/>
              <a:gd name="T45" fmla="*/ 1920 h 2186"/>
              <a:gd name="T46" fmla="*/ 0 w 1836"/>
              <a:gd name="T47" fmla="*/ 1877 h 2186"/>
              <a:gd name="T48" fmla="*/ 4 w 1836"/>
              <a:gd name="T49" fmla="*/ 237 h 2186"/>
              <a:gd name="T50" fmla="*/ 30 w 1836"/>
              <a:gd name="T51" fmla="*/ 167 h 2186"/>
              <a:gd name="T52" fmla="*/ 76 w 1836"/>
              <a:gd name="T53" fmla="*/ 107 h 2186"/>
              <a:gd name="T54" fmla="*/ 133 w 1836"/>
              <a:gd name="T55" fmla="*/ 60 h 2186"/>
              <a:gd name="T56" fmla="*/ 144 w 1836"/>
              <a:gd name="T57" fmla="*/ 52 h 2186"/>
              <a:gd name="T58" fmla="*/ 207 w 1836"/>
              <a:gd name="T59" fmla="*/ 17 h 2186"/>
              <a:gd name="T60" fmla="*/ 271 w 1836"/>
              <a:gd name="T61" fmla="*/ 3 h 2186"/>
              <a:gd name="T62" fmla="*/ 345 w 1836"/>
              <a:gd name="T63" fmla="*/ 0 h 2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36" h="2186">
                <a:moveTo>
                  <a:pt x="345" y="0"/>
                </a:moveTo>
                <a:lnTo>
                  <a:pt x="1498" y="0"/>
                </a:lnTo>
                <a:lnTo>
                  <a:pt x="1533" y="0"/>
                </a:lnTo>
                <a:lnTo>
                  <a:pt x="1563" y="1"/>
                </a:lnTo>
                <a:lnTo>
                  <a:pt x="1590" y="5"/>
                </a:lnTo>
                <a:lnTo>
                  <a:pt x="1614" y="10"/>
                </a:lnTo>
                <a:lnTo>
                  <a:pt x="1639" y="21"/>
                </a:lnTo>
                <a:lnTo>
                  <a:pt x="1664" y="34"/>
                </a:lnTo>
                <a:lnTo>
                  <a:pt x="1692" y="52"/>
                </a:lnTo>
                <a:lnTo>
                  <a:pt x="1697" y="56"/>
                </a:lnTo>
                <a:lnTo>
                  <a:pt x="1703" y="60"/>
                </a:lnTo>
                <a:lnTo>
                  <a:pt x="1732" y="81"/>
                </a:lnTo>
                <a:lnTo>
                  <a:pt x="1760" y="107"/>
                </a:lnTo>
                <a:lnTo>
                  <a:pt x="1785" y="136"/>
                </a:lnTo>
                <a:lnTo>
                  <a:pt x="1806" y="167"/>
                </a:lnTo>
                <a:lnTo>
                  <a:pt x="1821" y="202"/>
                </a:lnTo>
                <a:lnTo>
                  <a:pt x="1832" y="237"/>
                </a:lnTo>
                <a:lnTo>
                  <a:pt x="1836" y="274"/>
                </a:lnTo>
                <a:lnTo>
                  <a:pt x="1836" y="1877"/>
                </a:lnTo>
                <a:lnTo>
                  <a:pt x="1834" y="1899"/>
                </a:lnTo>
                <a:lnTo>
                  <a:pt x="1830" y="1920"/>
                </a:lnTo>
                <a:lnTo>
                  <a:pt x="1821" y="1961"/>
                </a:lnTo>
                <a:lnTo>
                  <a:pt x="1806" y="2000"/>
                </a:lnTo>
                <a:lnTo>
                  <a:pt x="1786" y="2036"/>
                </a:lnTo>
                <a:lnTo>
                  <a:pt x="1761" y="2070"/>
                </a:lnTo>
                <a:lnTo>
                  <a:pt x="1731" y="2100"/>
                </a:lnTo>
                <a:lnTo>
                  <a:pt x="1700" y="2127"/>
                </a:lnTo>
                <a:lnTo>
                  <a:pt x="1665" y="2152"/>
                </a:lnTo>
                <a:lnTo>
                  <a:pt x="1635" y="2168"/>
                </a:lnTo>
                <a:lnTo>
                  <a:pt x="1604" y="2178"/>
                </a:lnTo>
                <a:lnTo>
                  <a:pt x="1571" y="2183"/>
                </a:lnTo>
                <a:lnTo>
                  <a:pt x="1537" y="2186"/>
                </a:lnTo>
                <a:lnTo>
                  <a:pt x="1502" y="2186"/>
                </a:lnTo>
                <a:lnTo>
                  <a:pt x="338" y="2186"/>
                </a:lnTo>
                <a:lnTo>
                  <a:pt x="282" y="2183"/>
                </a:lnTo>
                <a:lnTo>
                  <a:pt x="231" y="2176"/>
                </a:lnTo>
                <a:lnTo>
                  <a:pt x="185" y="2163"/>
                </a:lnTo>
                <a:lnTo>
                  <a:pt x="177" y="2157"/>
                </a:lnTo>
                <a:lnTo>
                  <a:pt x="171" y="2152"/>
                </a:lnTo>
                <a:lnTo>
                  <a:pt x="136" y="2127"/>
                </a:lnTo>
                <a:lnTo>
                  <a:pt x="105" y="2100"/>
                </a:lnTo>
                <a:lnTo>
                  <a:pt x="75" y="2070"/>
                </a:lnTo>
                <a:lnTo>
                  <a:pt x="50" y="2036"/>
                </a:lnTo>
                <a:lnTo>
                  <a:pt x="30" y="2000"/>
                </a:lnTo>
                <a:lnTo>
                  <a:pt x="15" y="1961"/>
                </a:lnTo>
                <a:lnTo>
                  <a:pt x="6" y="1920"/>
                </a:lnTo>
                <a:lnTo>
                  <a:pt x="2" y="1899"/>
                </a:lnTo>
                <a:lnTo>
                  <a:pt x="0" y="1877"/>
                </a:lnTo>
                <a:lnTo>
                  <a:pt x="0" y="274"/>
                </a:lnTo>
                <a:lnTo>
                  <a:pt x="4" y="237"/>
                </a:lnTo>
                <a:lnTo>
                  <a:pt x="15" y="202"/>
                </a:lnTo>
                <a:lnTo>
                  <a:pt x="30" y="167"/>
                </a:lnTo>
                <a:lnTo>
                  <a:pt x="51" y="136"/>
                </a:lnTo>
                <a:lnTo>
                  <a:pt x="76" y="107"/>
                </a:lnTo>
                <a:lnTo>
                  <a:pt x="104" y="81"/>
                </a:lnTo>
                <a:lnTo>
                  <a:pt x="133" y="60"/>
                </a:lnTo>
                <a:lnTo>
                  <a:pt x="139" y="56"/>
                </a:lnTo>
                <a:lnTo>
                  <a:pt x="144" y="52"/>
                </a:lnTo>
                <a:lnTo>
                  <a:pt x="176" y="31"/>
                </a:lnTo>
                <a:lnTo>
                  <a:pt x="207" y="17"/>
                </a:lnTo>
                <a:lnTo>
                  <a:pt x="239" y="8"/>
                </a:lnTo>
                <a:lnTo>
                  <a:pt x="271" y="3"/>
                </a:lnTo>
                <a:lnTo>
                  <a:pt x="307" y="0"/>
                </a:lnTo>
                <a:lnTo>
                  <a:pt x="345"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3"/>
          <p:cNvSpPr>
            <a:spLocks/>
          </p:cNvSpPr>
          <p:nvPr userDrawn="1"/>
        </p:nvSpPr>
        <p:spPr bwMode="auto">
          <a:xfrm>
            <a:off x="2068165" y="2344960"/>
            <a:ext cx="2503965" cy="3013978"/>
          </a:xfrm>
          <a:custGeom>
            <a:avLst/>
            <a:gdLst>
              <a:gd name="T0" fmla="*/ 1449 w 1738"/>
              <a:gd name="T1" fmla="*/ 0 h 2092"/>
              <a:gd name="T2" fmla="*/ 1504 w 1738"/>
              <a:gd name="T3" fmla="*/ 1 h 2092"/>
              <a:gd name="T4" fmla="*/ 1548 w 1738"/>
              <a:gd name="T5" fmla="*/ 9 h 2092"/>
              <a:gd name="T6" fmla="*/ 1592 w 1738"/>
              <a:gd name="T7" fmla="*/ 29 h 2092"/>
              <a:gd name="T8" fmla="*/ 1619 w 1738"/>
              <a:gd name="T9" fmla="*/ 47 h 2092"/>
              <a:gd name="T10" fmla="*/ 1622 w 1738"/>
              <a:gd name="T11" fmla="*/ 48 h 2092"/>
              <a:gd name="T12" fmla="*/ 1656 w 1738"/>
              <a:gd name="T13" fmla="*/ 73 h 2092"/>
              <a:gd name="T14" fmla="*/ 1704 w 1738"/>
              <a:gd name="T15" fmla="*/ 128 h 2092"/>
              <a:gd name="T16" fmla="*/ 1734 w 1738"/>
              <a:gd name="T17" fmla="*/ 192 h 2092"/>
              <a:gd name="T18" fmla="*/ 1738 w 1738"/>
              <a:gd name="T19" fmla="*/ 1830 h 2092"/>
              <a:gd name="T20" fmla="*/ 1734 w 1738"/>
              <a:gd name="T21" fmla="*/ 1864 h 2092"/>
              <a:gd name="T22" fmla="*/ 1726 w 1738"/>
              <a:gd name="T23" fmla="*/ 1902 h 2092"/>
              <a:gd name="T24" fmla="*/ 1694 w 1738"/>
              <a:gd name="T25" fmla="*/ 1966 h 2092"/>
              <a:gd name="T26" fmla="*/ 1647 w 1738"/>
              <a:gd name="T27" fmla="*/ 2020 h 2092"/>
              <a:gd name="T28" fmla="*/ 1590 w 1738"/>
              <a:gd name="T29" fmla="*/ 2064 h 2092"/>
              <a:gd name="T30" fmla="*/ 1538 w 1738"/>
              <a:gd name="T31" fmla="*/ 2085 h 2092"/>
              <a:gd name="T32" fmla="*/ 1482 w 1738"/>
              <a:gd name="T33" fmla="*/ 2091 h 2092"/>
              <a:gd name="T34" fmla="*/ 289 w 1738"/>
              <a:gd name="T35" fmla="*/ 2092 h 2092"/>
              <a:gd name="T36" fmla="*/ 201 w 1738"/>
              <a:gd name="T37" fmla="*/ 2083 h 2092"/>
              <a:gd name="T38" fmla="*/ 148 w 1738"/>
              <a:gd name="T39" fmla="*/ 2064 h 2092"/>
              <a:gd name="T40" fmla="*/ 91 w 1738"/>
              <a:gd name="T41" fmla="*/ 2020 h 2092"/>
              <a:gd name="T42" fmla="*/ 44 w 1738"/>
              <a:gd name="T43" fmla="*/ 1965 h 2092"/>
              <a:gd name="T44" fmla="*/ 12 w 1738"/>
              <a:gd name="T45" fmla="*/ 1901 h 2092"/>
              <a:gd name="T46" fmla="*/ 4 w 1738"/>
              <a:gd name="T47" fmla="*/ 1864 h 2092"/>
              <a:gd name="T48" fmla="*/ 0 w 1738"/>
              <a:gd name="T49" fmla="*/ 1830 h 2092"/>
              <a:gd name="T50" fmla="*/ 4 w 1738"/>
              <a:gd name="T51" fmla="*/ 192 h 2092"/>
              <a:gd name="T52" fmla="*/ 34 w 1738"/>
              <a:gd name="T53" fmla="*/ 128 h 2092"/>
              <a:gd name="T54" fmla="*/ 82 w 1738"/>
              <a:gd name="T55" fmla="*/ 73 h 2092"/>
              <a:gd name="T56" fmla="*/ 116 w 1738"/>
              <a:gd name="T57" fmla="*/ 48 h 2092"/>
              <a:gd name="T58" fmla="*/ 119 w 1738"/>
              <a:gd name="T59" fmla="*/ 47 h 2092"/>
              <a:gd name="T60" fmla="*/ 150 w 1738"/>
              <a:gd name="T61" fmla="*/ 26 h 2092"/>
              <a:gd name="T62" fmla="*/ 204 w 1738"/>
              <a:gd name="T63" fmla="*/ 7 h 2092"/>
              <a:gd name="T64" fmla="*/ 263 w 1738"/>
              <a:gd name="T65" fmla="*/ 1 h 2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38" h="2092">
                <a:moveTo>
                  <a:pt x="296" y="0"/>
                </a:moveTo>
                <a:lnTo>
                  <a:pt x="1449" y="0"/>
                </a:lnTo>
                <a:lnTo>
                  <a:pt x="1479" y="1"/>
                </a:lnTo>
                <a:lnTo>
                  <a:pt x="1504" y="1"/>
                </a:lnTo>
                <a:lnTo>
                  <a:pt x="1527" y="4"/>
                </a:lnTo>
                <a:lnTo>
                  <a:pt x="1548" y="9"/>
                </a:lnTo>
                <a:lnTo>
                  <a:pt x="1569" y="17"/>
                </a:lnTo>
                <a:lnTo>
                  <a:pt x="1592" y="29"/>
                </a:lnTo>
                <a:lnTo>
                  <a:pt x="1615" y="45"/>
                </a:lnTo>
                <a:lnTo>
                  <a:pt x="1619" y="47"/>
                </a:lnTo>
                <a:lnTo>
                  <a:pt x="1620" y="48"/>
                </a:lnTo>
                <a:lnTo>
                  <a:pt x="1622" y="48"/>
                </a:lnTo>
                <a:lnTo>
                  <a:pt x="1628" y="54"/>
                </a:lnTo>
                <a:lnTo>
                  <a:pt x="1656" y="73"/>
                </a:lnTo>
                <a:lnTo>
                  <a:pt x="1682" y="98"/>
                </a:lnTo>
                <a:lnTo>
                  <a:pt x="1704" y="128"/>
                </a:lnTo>
                <a:lnTo>
                  <a:pt x="1723" y="160"/>
                </a:lnTo>
                <a:lnTo>
                  <a:pt x="1734" y="192"/>
                </a:lnTo>
                <a:lnTo>
                  <a:pt x="1738" y="227"/>
                </a:lnTo>
                <a:lnTo>
                  <a:pt x="1738" y="1830"/>
                </a:lnTo>
                <a:lnTo>
                  <a:pt x="1734" y="1863"/>
                </a:lnTo>
                <a:lnTo>
                  <a:pt x="1734" y="1864"/>
                </a:lnTo>
                <a:lnTo>
                  <a:pt x="1734" y="1867"/>
                </a:lnTo>
                <a:lnTo>
                  <a:pt x="1726" y="1902"/>
                </a:lnTo>
                <a:lnTo>
                  <a:pt x="1712" y="1935"/>
                </a:lnTo>
                <a:lnTo>
                  <a:pt x="1694" y="1966"/>
                </a:lnTo>
                <a:lnTo>
                  <a:pt x="1671" y="1994"/>
                </a:lnTo>
                <a:lnTo>
                  <a:pt x="1647" y="2020"/>
                </a:lnTo>
                <a:lnTo>
                  <a:pt x="1619" y="2044"/>
                </a:lnTo>
                <a:lnTo>
                  <a:pt x="1590" y="2064"/>
                </a:lnTo>
                <a:lnTo>
                  <a:pt x="1565" y="2078"/>
                </a:lnTo>
                <a:lnTo>
                  <a:pt x="1538" y="2085"/>
                </a:lnTo>
                <a:lnTo>
                  <a:pt x="1510" y="2089"/>
                </a:lnTo>
                <a:lnTo>
                  <a:pt x="1482" y="2091"/>
                </a:lnTo>
                <a:lnTo>
                  <a:pt x="1453" y="2092"/>
                </a:lnTo>
                <a:lnTo>
                  <a:pt x="289" y="2092"/>
                </a:lnTo>
                <a:lnTo>
                  <a:pt x="245" y="2089"/>
                </a:lnTo>
                <a:lnTo>
                  <a:pt x="201" y="2083"/>
                </a:lnTo>
                <a:lnTo>
                  <a:pt x="158" y="2072"/>
                </a:lnTo>
                <a:lnTo>
                  <a:pt x="148" y="2064"/>
                </a:lnTo>
                <a:lnTo>
                  <a:pt x="119" y="2044"/>
                </a:lnTo>
                <a:lnTo>
                  <a:pt x="91" y="2020"/>
                </a:lnTo>
                <a:lnTo>
                  <a:pt x="67" y="1994"/>
                </a:lnTo>
                <a:lnTo>
                  <a:pt x="44" y="1965"/>
                </a:lnTo>
                <a:lnTo>
                  <a:pt x="26" y="1934"/>
                </a:lnTo>
                <a:lnTo>
                  <a:pt x="12" y="1901"/>
                </a:lnTo>
                <a:lnTo>
                  <a:pt x="4" y="1867"/>
                </a:lnTo>
                <a:lnTo>
                  <a:pt x="4" y="1864"/>
                </a:lnTo>
                <a:lnTo>
                  <a:pt x="4" y="1863"/>
                </a:lnTo>
                <a:lnTo>
                  <a:pt x="0" y="1830"/>
                </a:lnTo>
                <a:lnTo>
                  <a:pt x="0" y="227"/>
                </a:lnTo>
                <a:lnTo>
                  <a:pt x="4" y="192"/>
                </a:lnTo>
                <a:lnTo>
                  <a:pt x="15" y="160"/>
                </a:lnTo>
                <a:lnTo>
                  <a:pt x="34" y="128"/>
                </a:lnTo>
                <a:lnTo>
                  <a:pt x="56" y="98"/>
                </a:lnTo>
                <a:lnTo>
                  <a:pt x="82" y="73"/>
                </a:lnTo>
                <a:lnTo>
                  <a:pt x="110" y="54"/>
                </a:lnTo>
                <a:lnTo>
                  <a:pt x="116" y="48"/>
                </a:lnTo>
                <a:lnTo>
                  <a:pt x="118" y="48"/>
                </a:lnTo>
                <a:lnTo>
                  <a:pt x="119" y="47"/>
                </a:lnTo>
                <a:lnTo>
                  <a:pt x="123" y="45"/>
                </a:lnTo>
                <a:lnTo>
                  <a:pt x="150" y="26"/>
                </a:lnTo>
                <a:lnTo>
                  <a:pt x="178" y="14"/>
                </a:lnTo>
                <a:lnTo>
                  <a:pt x="204" y="7"/>
                </a:lnTo>
                <a:lnTo>
                  <a:pt x="233" y="3"/>
                </a:lnTo>
                <a:lnTo>
                  <a:pt x="263" y="1"/>
                </a:lnTo>
                <a:lnTo>
                  <a:pt x="29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Picture Placeholder 4"/>
          <p:cNvSpPr>
            <a:spLocks noGrp="1"/>
          </p:cNvSpPr>
          <p:nvPr>
            <p:ph type="pic" sz="quarter" idx="22"/>
          </p:nvPr>
        </p:nvSpPr>
        <p:spPr>
          <a:xfrm>
            <a:off x="2144522" y="2424200"/>
            <a:ext cx="2350008" cy="2852928"/>
          </a:xfrm>
          <a:prstGeom prst="roundRect">
            <a:avLst>
              <a:gd name="adj" fmla="val 12344"/>
            </a:avLst>
          </a:prstGeom>
          <a:solidFill>
            <a:schemeClr val="tx1"/>
          </a:solidFill>
        </p:spPr>
      </p:sp>
      <p:grpSp>
        <p:nvGrpSpPr>
          <p:cNvPr id="63" name="Group 62"/>
          <p:cNvGrpSpPr/>
          <p:nvPr userDrawn="1"/>
        </p:nvGrpSpPr>
        <p:grpSpPr>
          <a:xfrm>
            <a:off x="0" y="6766560"/>
            <a:ext cx="12192000" cy="91440"/>
            <a:chOff x="0" y="4480421"/>
            <a:chExt cx="12192000" cy="91440"/>
          </a:xfrm>
        </p:grpSpPr>
        <p:sp>
          <p:nvSpPr>
            <p:cNvPr id="64" name="Rectangle 6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1489521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iPad white">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40000"/>
              <a:lumOff val="6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grpSp>
        <p:nvGrpSpPr>
          <p:cNvPr id="17" name="Group 16"/>
          <p:cNvGrpSpPr/>
          <p:nvPr userDrawn="1"/>
        </p:nvGrpSpPr>
        <p:grpSpPr>
          <a:xfrm>
            <a:off x="1743159" y="1778377"/>
            <a:ext cx="3136689" cy="4080933"/>
            <a:chOff x="14427200" y="12090400"/>
            <a:chExt cx="15590475" cy="20283713"/>
          </a:xfrm>
        </p:grpSpPr>
        <p:sp>
          <p:nvSpPr>
            <p:cNvPr id="24" name="Shape 6"/>
            <p:cNvSpPr/>
            <p:nvPr/>
          </p:nvSpPr>
          <p:spPr>
            <a:xfrm>
              <a:off x="14427200" y="12090400"/>
              <a:ext cx="15590475" cy="20283713"/>
            </a:xfrm>
            <a:custGeom>
              <a:avLst/>
              <a:gdLst/>
              <a:ahLst/>
              <a:cxnLst>
                <a:cxn ang="0">
                  <a:pos x="wd2" y="hd2"/>
                </a:cxn>
                <a:cxn ang="5400000">
                  <a:pos x="wd2" y="hd2"/>
                </a:cxn>
                <a:cxn ang="10800000">
                  <a:pos x="wd2" y="hd2"/>
                </a:cxn>
                <a:cxn ang="16200000">
                  <a:pos x="wd2" y="hd2"/>
                </a:cxn>
              </a:cxnLst>
              <a:rect l="0" t="0" r="r" b="b"/>
              <a:pathLst>
                <a:path w="21600" h="21600" extrusionOk="0">
                  <a:moveTo>
                    <a:pt x="19337" y="19571"/>
                  </a:moveTo>
                  <a:lnTo>
                    <a:pt x="2263" y="19571"/>
                  </a:lnTo>
                  <a:lnTo>
                    <a:pt x="2263" y="2006"/>
                  </a:lnTo>
                  <a:lnTo>
                    <a:pt x="19337" y="2006"/>
                  </a:lnTo>
                  <a:cubicBezTo>
                    <a:pt x="19337" y="2006"/>
                    <a:pt x="19337" y="19571"/>
                    <a:pt x="19337" y="19571"/>
                  </a:cubicBezTo>
                  <a:close/>
                  <a:moveTo>
                    <a:pt x="20539" y="0"/>
                  </a:moveTo>
                  <a:lnTo>
                    <a:pt x="1061" y="0"/>
                  </a:lnTo>
                  <a:cubicBezTo>
                    <a:pt x="476" y="0"/>
                    <a:pt x="0" y="366"/>
                    <a:pt x="0" y="815"/>
                  </a:cubicBezTo>
                  <a:lnTo>
                    <a:pt x="0" y="20785"/>
                  </a:lnTo>
                  <a:cubicBezTo>
                    <a:pt x="0" y="21234"/>
                    <a:pt x="476" y="21600"/>
                    <a:pt x="1061" y="21600"/>
                  </a:cubicBezTo>
                  <a:lnTo>
                    <a:pt x="20539" y="21600"/>
                  </a:lnTo>
                  <a:cubicBezTo>
                    <a:pt x="21124" y="21600"/>
                    <a:pt x="21600" y="21234"/>
                    <a:pt x="21600" y="20785"/>
                  </a:cubicBezTo>
                  <a:lnTo>
                    <a:pt x="21600" y="815"/>
                  </a:lnTo>
                  <a:cubicBezTo>
                    <a:pt x="21600" y="366"/>
                    <a:pt x="21124" y="0"/>
                    <a:pt x="20539" y="0"/>
                  </a:cubicBezTo>
                  <a:close/>
                </a:path>
              </a:pathLst>
            </a:custGeom>
            <a:solidFill>
              <a:srgbClr val="E4E4E4"/>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5" name="Shape 7"/>
            <p:cNvSpPr/>
            <p:nvPr/>
          </p:nvSpPr>
          <p:spPr>
            <a:xfrm>
              <a:off x="14478000" y="12141200"/>
              <a:ext cx="15480431" cy="20173667"/>
            </a:xfrm>
            <a:custGeom>
              <a:avLst/>
              <a:gdLst/>
              <a:ahLst/>
              <a:cxnLst>
                <a:cxn ang="0">
                  <a:pos x="wd2" y="hd2"/>
                </a:cxn>
                <a:cxn ang="5400000">
                  <a:pos x="wd2" y="hd2"/>
                </a:cxn>
                <a:cxn ang="10800000">
                  <a:pos x="wd2" y="hd2"/>
                </a:cxn>
                <a:cxn ang="16200000">
                  <a:pos x="wd2" y="hd2"/>
                </a:cxn>
              </a:cxnLst>
              <a:rect l="0" t="0" r="r" b="b"/>
              <a:pathLst>
                <a:path w="21600" h="21600" extrusionOk="0">
                  <a:moveTo>
                    <a:pt x="2126" y="19678"/>
                  </a:moveTo>
                  <a:lnTo>
                    <a:pt x="19474" y="19678"/>
                  </a:lnTo>
                  <a:lnTo>
                    <a:pt x="19474" y="1900"/>
                  </a:lnTo>
                  <a:lnTo>
                    <a:pt x="2126" y="1900"/>
                  </a:lnTo>
                  <a:cubicBezTo>
                    <a:pt x="2126" y="1900"/>
                    <a:pt x="2126" y="19678"/>
                    <a:pt x="2126" y="19678"/>
                  </a:cubicBezTo>
                  <a:close/>
                  <a:moveTo>
                    <a:pt x="991" y="21600"/>
                  </a:moveTo>
                  <a:cubicBezTo>
                    <a:pt x="445" y="21600"/>
                    <a:pt x="0" y="21259"/>
                    <a:pt x="0" y="20839"/>
                  </a:cubicBezTo>
                  <a:lnTo>
                    <a:pt x="0" y="761"/>
                  </a:lnTo>
                  <a:cubicBezTo>
                    <a:pt x="0" y="341"/>
                    <a:pt x="445" y="0"/>
                    <a:pt x="991" y="0"/>
                  </a:cubicBezTo>
                  <a:lnTo>
                    <a:pt x="20609" y="0"/>
                  </a:lnTo>
                  <a:cubicBezTo>
                    <a:pt x="21155" y="0"/>
                    <a:pt x="21600" y="341"/>
                    <a:pt x="21600" y="761"/>
                  </a:cubicBezTo>
                  <a:lnTo>
                    <a:pt x="21600" y="20839"/>
                  </a:lnTo>
                  <a:cubicBezTo>
                    <a:pt x="21600" y="21259"/>
                    <a:pt x="21155" y="21600"/>
                    <a:pt x="20609" y="21600"/>
                  </a:cubicBezTo>
                  <a:cubicBezTo>
                    <a:pt x="20609" y="21600"/>
                    <a:pt x="991" y="21600"/>
                    <a:pt x="991" y="21600"/>
                  </a:cubicBezTo>
                  <a:close/>
                </a:path>
              </a:pathLst>
            </a:custGeom>
            <a:solidFill>
              <a:srgbClr val="FDFD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6" name="Shape 8"/>
            <p:cNvSpPr/>
            <p:nvPr/>
          </p:nvSpPr>
          <p:spPr>
            <a:xfrm>
              <a:off x="14528800" y="12192000"/>
              <a:ext cx="15384020" cy="20077254"/>
            </a:xfrm>
            <a:custGeom>
              <a:avLst/>
              <a:gdLst/>
              <a:ahLst/>
              <a:cxnLst>
                <a:cxn ang="0">
                  <a:pos x="wd2" y="hd2"/>
                </a:cxn>
                <a:cxn ang="5400000">
                  <a:pos x="wd2" y="hd2"/>
                </a:cxn>
                <a:cxn ang="10800000">
                  <a:pos x="wd2" y="hd2"/>
                </a:cxn>
                <a:cxn ang="16200000">
                  <a:pos x="wd2" y="hd2"/>
                </a:cxn>
              </a:cxnLst>
              <a:rect l="0" t="0" r="r" b="b"/>
              <a:pathLst>
                <a:path w="21600" h="21600" extrusionOk="0">
                  <a:moveTo>
                    <a:pt x="19451" y="19661"/>
                  </a:moveTo>
                  <a:lnTo>
                    <a:pt x="2149" y="19661"/>
                  </a:lnTo>
                  <a:lnTo>
                    <a:pt x="2149" y="1916"/>
                  </a:lnTo>
                  <a:lnTo>
                    <a:pt x="19451" y="1916"/>
                  </a:lnTo>
                  <a:cubicBezTo>
                    <a:pt x="19451" y="1916"/>
                    <a:pt x="19451" y="19661"/>
                    <a:pt x="19451" y="19661"/>
                  </a:cubicBezTo>
                  <a:close/>
                  <a:moveTo>
                    <a:pt x="20670" y="0"/>
                  </a:moveTo>
                  <a:lnTo>
                    <a:pt x="930" y="0"/>
                  </a:lnTo>
                  <a:cubicBezTo>
                    <a:pt x="419" y="0"/>
                    <a:pt x="0" y="321"/>
                    <a:pt x="0" y="712"/>
                  </a:cubicBezTo>
                  <a:lnTo>
                    <a:pt x="0" y="20888"/>
                  </a:lnTo>
                  <a:cubicBezTo>
                    <a:pt x="0" y="21279"/>
                    <a:pt x="419" y="21600"/>
                    <a:pt x="930" y="21600"/>
                  </a:cubicBezTo>
                  <a:lnTo>
                    <a:pt x="20670" y="21600"/>
                  </a:lnTo>
                  <a:cubicBezTo>
                    <a:pt x="21182" y="21600"/>
                    <a:pt x="21600" y="21279"/>
                    <a:pt x="21600" y="20888"/>
                  </a:cubicBezTo>
                  <a:lnTo>
                    <a:pt x="21600" y="712"/>
                  </a:lnTo>
                  <a:cubicBezTo>
                    <a:pt x="21600" y="321"/>
                    <a:pt x="21182" y="0"/>
                    <a:pt x="20670" y="0"/>
                  </a:cubicBezTo>
                  <a:close/>
                </a:path>
              </a:pathLst>
            </a:custGeom>
            <a:gradFill>
              <a:gsLst>
                <a:gs pos="85000">
                  <a:srgbClr val="FEFEFE"/>
                </a:gs>
                <a:gs pos="0">
                  <a:schemeClr val="bg2">
                    <a:lumMod val="40000"/>
                    <a:lumOff val="60000"/>
                  </a:schemeClr>
                </a:gs>
                <a:gs pos="38000">
                  <a:srgbClr val="F0F2F5"/>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9"/>
            <p:cNvSpPr/>
            <p:nvPr/>
          </p:nvSpPr>
          <p:spPr>
            <a:xfrm>
              <a:off x="14516100" y="12179300"/>
              <a:ext cx="15411091" cy="20104336"/>
            </a:xfrm>
            <a:custGeom>
              <a:avLst/>
              <a:gdLst/>
              <a:ahLst/>
              <a:cxnLst>
                <a:cxn ang="0">
                  <a:pos x="wd2" y="hd2"/>
                </a:cxn>
                <a:cxn ang="5400000">
                  <a:pos x="wd2" y="hd2"/>
                </a:cxn>
                <a:cxn ang="10800000">
                  <a:pos x="wd2" y="hd2"/>
                </a:cxn>
                <a:cxn ang="16200000">
                  <a:pos x="wd2" y="hd2"/>
                </a:cxn>
              </a:cxnLst>
              <a:rect l="0" t="0" r="r" b="b"/>
              <a:pathLst>
                <a:path w="21600" h="21600" extrusionOk="0">
                  <a:moveTo>
                    <a:pt x="947" y="29"/>
                  </a:moveTo>
                  <a:cubicBezTo>
                    <a:pt x="446" y="29"/>
                    <a:pt x="38" y="342"/>
                    <a:pt x="38" y="726"/>
                  </a:cubicBezTo>
                  <a:lnTo>
                    <a:pt x="38" y="20874"/>
                  </a:lnTo>
                  <a:cubicBezTo>
                    <a:pt x="38" y="21258"/>
                    <a:pt x="446" y="21571"/>
                    <a:pt x="947" y="21571"/>
                  </a:cubicBezTo>
                  <a:lnTo>
                    <a:pt x="20653" y="21571"/>
                  </a:lnTo>
                  <a:cubicBezTo>
                    <a:pt x="21154" y="21571"/>
                    <a:pt x="21562" y="21258"/>
                    <a:pt x="21562" y="20874"/>
                  </a:cubicBezTo>
                  <a:lnTo>
                    <a:pt x="21562" y="726"/>
                  </a:lnTo>
                  <a:cubicBezTo>
                    <a:pt x="21562" y="342"/>
                    <a:pt x="21154" y="29"/>
                    <a:pt x="20653" y="29"/>
                  </a:cubicBezTo>
                  <a:cubicBezTo>
                    <a:pt x="20653" y="29"/>
                    <a:pt x="947" y="29"/>
                    <a:pt x="947" y="29"/>
                  </a:cubicBezTo>
                  <a:close/>
                  <a:moveTo>
                    <a:pt x="20653" y="21600"/>
                  </a:moveTo>
                  <a:lnTo>
                    <a:pt x="947" y="21600"/>
                  </a:lnTo>
                  <a:cubicBezTo>
                    <a:pt x="425" y="21600"/>
                    <a:pt x="0" y="21274"/>
                    <a:pt x="0" y="20874"/>
                  </a:cubicBezTo>
                  <a:lnTo>
                    <a:pt x="0" y="726"/>
                  </a:lnTo>
                  <a:cubicBezTo>
                    <a:pt x="0" y="326"/>
                    <a:pt x="425" y="0"/>
                    <a:pt x="947" y="0"/>
                  </a:cubicBezTo>
                  <a:lnTo>
                    <a:pt x="20653" y="0"/>
                  </a:lnTo>
                  <a:cubicBezTo>
                    <a:pt x="21175" y="0"/>
                    <a:pt x="21600" y="326"/>
                    <a:pt x="21600" y="726"/>
                  </a:cubicBezTo>
                  <a:lnTo>
                    <a:pt x="21600" y="20874"/>
                  </a:lnTo>
                  <a:cubicBezTo>
                    <a:pt x="21600" y="21274"/>
                    <a:pt x="21175" y="21600"/>
                    <a:pt x="20653" y="21600"/>
                  </a:cubicBezTo>
                  <a:close/>
                </a:path>
              </a:pathLst>
            </a:custGeom>
            <a:solidFill>
              <a:srgbClr val="B5B5B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10"/>
            <p:cNvSpPr/>
            <p:nvPr/>
          </p:nvSpPr>
          <p:spPr>
            <a:xfrm>
              <a:off x="17602200" y="12090400"/>
              <a:ext cx="9555755" cy="897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B9B9B"/>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11"/>
            <p:cNvSpPr/>
            <p:nvPr/>
          </p:nvSpPr>
          <p:spPr>
            <a:xfrm>
              <a:off x="16065500" y="13970000"/>
              <a:ext cx="12323458" cy="4037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Freeform 30"/>
            <p:cNvSpPr/>
            <p:nvPr/>
          </p:nvSpPr>
          <p:spPr>
            <a:xfrm>
              <a:off x="16254428" y="14061787"/>
              <a:ext cx="11950874" cy="215371"/>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29"/>
            <p:cNvSpPr/>
            <p:nvPr/>
          </p:nvSpPr>
          <p:spPr>
            <a:xfrm>
              <a:off x="21729700" y="30861000"/>
              <a:ext cx="989640" cy="989643"/>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2" y="1036"/>
                    <a:pt x="20564" y="5408"/>
                    <a:pt x="20564" y="10800"/>
                  </a:cubicBezTo>
                  <a:cubicBezTo>
                    <a:pt x="20564" y="16193"/>
                    <a:pt x="16192"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gradFill>
              <a:gsLst>
                <a:gs pos="46000">
                  <a:schemeClr val="accent4">
                    <a:lumMod val="60000"/>
                    <a:lumOff val="40000"/>
                  </a:schemeClr>
                </a:gs>
                <a:gs pos="0">
                  <a:schemeClr val="bg2">
                    <a:lumMod val="75000"/>
                  </a:schemeClr>
                </a:gs>
                <a:gs pos="90000">
                  <a:schemeClr val="bg2"/>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30"/>
            <p:cNvSpPr/>
            <p:nvPr/>
          </p:nvSpPr>
          <p:spPr>
            <a:xfrm>
              <a:off x="21767800" y="30861000"/>
              <a:ext cx="809638" cy="321949"/>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7" y="6227"/>
                    <a:pt x="20296" y="11195"/>
                  </a:cubicBezTo>
                  <a:lnTo>
                    <a:pt x="21600" y="9940"/>
                  </a:lnTo>
                  <a:cubicBezTo>
                    <a:pt x="19205" y="3808"/>
                    <a:pt x="15871" y="0"/>
                    <a:pt x="12183" y="0"/>
                  </a:cubicBezTo>
                  <a:cubicBezTo>
                    <a:pt x="6697" y="0"/>
                    <a:pt x="1993" y="8418"/>
                    <a:pt x="0" y="20398"/>
                  </a:cubicBezTo>
                  <a:cubicBezTo>
                    <a:pt x="0" y="20398"/>
                    <a:pt x="1173" y="21600"/>
                    <a:pt x="1173" y="21600"/>
                  </a:cubicBezTo>
                  <a:close/>
                </a:path>
              </a:pathLst>
            </a:custGeom>
            <a:gradFill>
              <a:gsLst>
                <a:gs pos="0">
                  <a:schemeClr val="bg2"/>
                </a:gs>
                <a:gs pos="100000">
                  <a:schemeClr val="accent4">
                    <a:lumMod val="60000"/>
                    <a:lumOff val="40000"/>
                  </a:schemeClr>
                </a:gs>
              </a:gsLst>
              <a:lin ang="2071867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31"/>
            <p:cNvSpPr/>
            <p:nvPr/>
          </p:nvSpPr>
          <p:spPr>
            <a:xfrm>
              <a:off x="21996400" y="12992100"/>
              <a:ext cx="272244" cy="2721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32"/>
            <p:cNvSpPr/>
            <p:nvPr/>
          </p:nvSpPr>
          <p:spPr>
            <a:xfrm>
              <a:off x="22110700" y="13106400"/>
              <a:ext cx="66933" cy="66916"/>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33"/>
            <p:cNvSpPr/>
            <p:nvPr/>
          </p:nvSpPr>
          <p:spPr>
            <a:xfrm>
              <a:off x="21704300" y="13068300"/>
              <a:ext cx="132873" cy="132874"/>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39" name="Picture Placeholder 4"/>
          <p:cNvSpPr>
            <a:spLocks noGrp="1"/>
          </p:cNvSpPr>
          <p:nvPr>
            <p:ph type="pic" sz="quarter" idx="22"/>
          </p:nvPr>
        </p:nvSpPr>
        <p:spPr>
          <a:xfrm>
            <a:off x="2071808" y="2236803"/>
            <a:ext cx="2479390" cy="3233860"/>
          </a:xfrm>
        </p:spPr>
      </p:sp>
      <p:grpSp>
        <p:nvGrpSpPr>
          <p:cNvPr id="30" name="Group 29"/>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4475496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ig ipad black">
    <p:spTree>
      <p:nvGrpSpPr>
        <p:cNvPr id="1" name=""/>
        <p:cNvGrpSpPr/>
        <p:nvPr/>
      </p:nvGrpSpPr>
      <p:grpSpPr>
        <a:xfrm>
          <a:off x="0" y="0"/>
          <a:ext cx="0" cy="0"/>
          <a:chOff x="0" y="0"/>
          <a:chExt cx="0" cy="0"/>
        </a:xfrm>
      </p:grpSpPr>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72" name="Freeform 71"/>
          <p:cNvSpPr/>
          <p:nvPr userDrawn="1"/>
        </p:nvSpPr>
        <p:spPr>
          <a:xfrm>
            <a:off x="3479144" y="1425678"/>
            <a:ext cx="5233713" cy="5432322"/>
          </a:xfrm>
          <a:custGeom>
            <a:avLst/>
            <a:gdLst>
              <a:gd name="connsiteX0" fmla="*/ 257082 w 5233713"/>
              <a:gd name="connsiteY0" fmla="*/ 0 h 5432322"/>
              <a:gd name="connsiteX1" fmla="*/ 4976631 w 5233713"/>
              <a:gd name="connsiteY1" fmla="*/ 0 h 5432322"/>
              <a:gd name="connsiteX2" fmla="*/ 5233713 w 5233713"/>
              <a:gd name="connsiteY2" fmla="*/ 256922 h 5432322"/>
              <a:gd name="connsiteX3" fmla="*/ 5233713 w 5233713"/>
              <a:gd name="connsiteY3" fmla="*/ 5432322 h 5432322"/>
              <a:gd name="connsiteX4" fmla="*/ 4685385 w 5233713"/>
              <a:gd name="connsiteY4" fmla="*/ 5432322 h 5432322"/>
              <a:gd name="connsiteX5" fmla="*/ 4685385 w 5233713"/>
              <a:gd name="connsiteY5" fmla="*/ 5304411 h 5432322"/>
              <a:gd name="connsiteX6" fmla="*/ 4685385 w 5233713"/>
              <a:gd name="connsiteY6" fmla="*/ 632376 h 5432322"/>
              <a:gd name="connsiteX7" fmla="*/ 548329 w 5233713"/>
              <a:gd name="connsiteY7" fmla="*/ 632376 h 5432322"/>
              <a:gd name="connsiteX8" fmla="*/ 548329 w 5233713"/>
              <a:gd name="connsiteY8" fmla="*/ 5432322 h 5432322"/>
              <a:gd name="connsiteX9" fmla="*/ 0 w 5233713"/>
              <a:gd name="connsiteY9" fmla="*/ 5432322 h 5432322"/>
              <a:gd name="connsiteX10" fmla="*/ 0 w 5233713"/>
              <a:gd name="connsiteY10" fmla="*/ 256922 h 5432322"/>
              <a:gd name="connsiteX11" fmla="*/ 257082 w 5233713"/>
              <a:gd name="connsiteY11" fmla="*/ 0 h 543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3713" h="5432322">
                <a:moveTo>
                  <a:pt x="257082" y="0"/>
                </a:moveTo>
                <a:lnTo>
                  <a:pt x="4976631" y="0"/>
                </a:lnTo>
                <a:cubicBezTo>
                  <a:pt x="5118378" y="0"/>
                  <a:pt x="5233713" y="115379"/>
                  <a:pt x="5233713" y="256922"/>
                </a:cubicBezTo>
                <a:lnTo>
                  <a:pt x="5233713" y="5432322"/>
                </a:lnTo>
                <a:lnTo>
                  <a:pt x="4685385" y="5432322"/>
                </a:lnTo>
                <a:lnTo>
                  <a:pt x="4685385" y="5304411"/>
                </a:lnTo>
                <a:cubicBezTo>
                  <a:pt x="4685385" y="3747066"/>
                  <a:pt x="4685385" y="632376"/>
                  <a:pt x="4685385" y="632376"/>
                </a:cubicBezTo>
                <a:lnTo>
                  <a:pt x="548329" y="632376"/>
                </a:lnTo>
                <a:lnTo>
                  <a:pt x="548329" y="5432322"/>
                </a:lnTo>
                <a:lnTo>
                  <a:pt x="0" y="5432322"/>
                </a:lnTo>
                <a:lnTo>
                  <a:pt x="0" y="256922"/>
                </a:lnTo>
                <a:cubicBezTo>
                  <a:pt x="0" y="115379"/>
                  <a:pt x="115336" y="0"/>
                  <a:pt x="257082" y="0"/>
                </a:cubicBezTo>
                <a:close/>
              </a:path>
            </a:pathLst>
          </a:custGeom>
          <a:solidFill>
            <a:schemeClr val="tx2"/>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70" name="Freeform 69"/>
          <p:cNvSpPr/>
          <p:nvPr/>
        </p:nvSpPr>
        <p:spPr>
          <a:xfrm>
            <a:off x="3496198" y="1442732"/>
            <a:ext cx="5196771" cy="5415268"/>
          </a:xfrm>
          <a:custGeom>
            <a:avLst/>
            <a:gdLst>
              <a:gd name="connsiteX0" fmla="*/ 238426 w 5196771"/>
              <a:gd name="connsiteY0" fmla="*/ 0 h 5415268"/>
              <a:gd name="connsiteX1" fmla="*/ 4958345 w 5196771"/>
              <a:gd name="connsiteY1" fmla="*/ 0 h 5415268"/>
              <a:gd name="connsiteX2" fmla="*/ 5196771 w 5196771"/>
              <a:gd name="connsiteY2" fmla="*/ 238598 h 5415268"/>
              <a:gd name="connsiteX3" fmla="*/ 5196771 w 5196771"/>
              <a:gd name="connsiteY3" fmla="*/ 5415268 h 5415268"/>
              <a:gd name="connsiteX4" fmla="*/ 4685274 w 5196771"/>
              <a:gd name="connsiteY4" fmla="*/ 5415268 h 5415268"/>
              <a:gd name="connsiteX5" fmla="*/ 4685274 w 5196771"/>
              <a:gd name="connsiteY5" fmla="*/ 595710 h 5415268"/>
              <a:gd name="connsiteX6" fmla="*/ 511497 w 5196771"/>
              <a:gd name="connsiteY6" fmla="*/ 595710 h 5415268"/>
              <a:gd name="connsiteX7" fmla="*/ 511497 w 5196771"/>
              <a:gd name="connsiteY7" fmla="*/ 5298746 h 5415268"/>
              <a:gd name="connsiteX8" fmla="*/ 511497 w 5196771"/>
              <a:gd name="connsiteY8" fmla="*/ 5415268 h 5415268"/>
              <a:gd name="connsiteX9" fmla="*/ 0 w 5196771"/>
              <a:gd name="connsiteY9" fmla="*/ 5415268 h 5415268"/>
              <a:gd name="connsiteX10" fmla="*/ 0 w 5196771"/>
              <a:gd name="connsiteY10" fmla="*/ 238598 h 5415268"/>
              <a:gd name="connsiteX11" fmla="*/ 238426 w 5196771"/>
              <a:gd name="connsiteY11" fmla="*/ 0 h 541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6771" h="5415268">
                <a:moveTo>
                  <a:pt x="238426" y="0"/>
                </a:moveTo>
                <a:lnTo>
                  <a:pt x="4958345" y="0"/>
                </a:lnTo>
                <a:cubicBezTo>
                  <a:pt x="5089708" y="0"/>
                  <a:pt x="5196771" y="106915"/>
                  <a:pt x="5196771" y="238598"/>
                </a:cubicBezTo>
                <a:lnTo>
                  <a:pt x="5196771" y="5415268"/>
                </a:lnTo>
                <a:lnTo>
                  <a:pt x="4685274" y="5415268"/>
                </a:lnTo>
                <a:lnTo>
                  <a:pt x="4685274" y="595710"/>
                </a:lnTo>
                <a:lnTo>
                  <a:pt x="511497" y="595710"/>
                </a:lnTo>
                <a:cubicBezTo>
                  <a:pt x="511497" y="595710"/>
                  <a:pt x="511497" y="3731067"/>
                  <a:pt x="511497" y="5298746"/>
                </a:cubicBezTo>
                <a:lnTo>
                  <a:pt x="511497" y="5415268"/>
                </a:lnTo>
                <a:lnTo>
                  <a:pt x="0" y="5415268"/>
                </a:lnTo>
                <a:lnTo>
                  <a:pt x="0" y="238598"/>
                </a:lnTo>
                <a:cubicBezTo>
                  <a:pt x="0" y="106915"/>
                  <a:pt x="107063" y="0"/>
                  <a:pt x="238426" y="0"/>
                </a:cubicBezTo>
                <a:close/>
              </a:path>
            </a:pathLst>
          </a:custGeom>
          <a:solidFill>
            <a:srgbClr val="FDFDFF"/>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8" name="Freeform 67"/>
          <p:cNvSpPr/>
          <p:nvPr userDrawn="1"/>
        </p:nvSpPr>
        <p:spPr>
          <a:xfrm>
            <a:off x="3513251" y="1459786"/>
            <a:ext cx="5164406" cy="5398215"/>
          </a:xfrm>
          <a:custGeom>
            <a:avLst/>
            <a:gdLst>
              <a:gd name="connsiteX0" fmla="*/ 222357 w 5164406"/>
              <a:gd name="connsiteY0" fmla="*/ 0 h 5398215"/>
              <a:gd name="connsiteX1" fmla="*/ 4942049 w 5164406"/>
              <a:gd name="connsiteY1" fmla="*/ 0 h 5398215"/>
              <a:gd name="connsiteX2" fmla="*/ 5164406 w 5164406"/>
              <a:gd name="connsiteY2" fmla="*/ 222168 h 5398215"/>
              <a:gd name="connsiteX3" fmla="*/ 5164406 w 5164406"/>
              <a:gd name="connsiteY3" fmla="*/ 5398215 h 5398215"/>
              <a:gd name="connsiteX4" fmla="*/ 4650596 w 5164406"/>
              <a:gd name="connsiteY4" fmla="*/ 5398215 h 5398215"/>
              <a:gd name="connsiteX5" fmla="*/ 4650596 w 5164406"/>
              <a:gd name="connsiteY5" fmla="*/ 5269727 h 5398215"/>
              <a:gd name="connsiteX6" fmla="*/ 4650596 w 5164406"/>
              <a:gd name="connsiteY6" fmla="*/ 597856 h 5398215"/>
              <a:gd name="connsiteX7" fmla="*/ 513811 w 5164406"/>
              <a:gd name="connsiteY7" fmla="*/ 597856 h 5398215"/>
              <a:gd name="connsiteX8" fmla="*/ 513811 w 5164406"/>
              <a:gd name="connsiteY8" fmla="*/ 5398215 h 5398215"/>
              <a:gd name="connsiteX9" fmla="*/ 0 w 5164406"/>
              <a:gd name="connsiteY9" fmla="*/ 5398215 h 5398215"/>
              <a:gd name="connsiteX10" fmla="*/ 0 w 5164406"/>
              <a:gd name="connsiteY10" fmla="*/ 222168 h 5398215"/>
              <a:gd name="connsiteX11" fmla="*/ 222357 w 5164406"/>
              <a:gd name="connsiteY11" fmla="*/ 0 h 539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4406" h="5398215">
                <a:moveTo>
                  <a:pt x="222357" y="0"/>
                </a:moveTo>
                <a:lnTo>
                  <a:pt x="4942049" y="0"/>
                </a:lnTo>
                <a:cubicBezTo>
                  <a:pt x="5064465" y="0"/>
                  <a:pt x="5164406" y="100163"/>
                  <a:pt x="5164406" y="222168"/>
                </a:cubicBezTo>
                <a:lnTo>
                  <a:pt x="5164406" y="5398215"/>
                </a:lnTo>
                <a:lnTo>
                  <a:pt x="4650596" y="5398215"/>
                </a:lnTo>
                <a:lnTo>
                  <a:pt x="4650596" y="5269727"/>
                </a:lnTo>
                <a:cubicBezTo>
                  <a:pt x="4650596" y="3712436"/>
                  <a:pt x="4650596" y="597856"/>
                  <a:pt x="4650596" y="597856"/>
                </a:cubicBezTo>
                <a:lnTo>
                  <a:pt x="513811" y="597856"/>
                </a:lnTo>
                <a:lnTo>
                  <a:pt x="513811" y="5398215"/>
                </a:lnTo>
                <a:lnTo>
                  <a:pt x="0" y="5398215"/>
                </a:lnTo>
                <a:lnTo>
                  <a:pt x="0" y="222168"/>
                </a:lnTo>
                <a:cubicBezTo>
                  <a:pt x="0" y="100163"/>
                  <a:pt x="100180" y="0"/>
                  <a:pt x="222357" y="0"/>
                </a:cubicBezTo>
                <a:close/>
              </a:path>
            </a:pathLst>
          </a:custGeom>
          <a:gradFill>
            <a:gsLst>
              <a:gs pos="85000">
                <a:srgbClr val="46474B"/>
              </a:gs>
              <a:gs pos="0">
                <a:srgbClr val="000000"/>
              </a:gs>
              <a:gs pos="38000">
                <a:srgbClr val="292A2E"/>
              </a:gs>
            </a:gsLst>
            <a:lin ang="18000000" scaled="0"/>
          </a:gra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59" name="Shape 10"/>
          <p:cNvSpPr/>
          <p:nvPr/>
        </p:nvSpPr>
        <p:spPr>
          <a:xfrm>
            <a:off x="4544990" y="1425678"/>
            <a:ext cx="3207861" cy="30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1D1D2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0" name="Shape 11"/>
          <p:cNvSpPr/>
          <p:nvPr/>
        </p:nvSpPr>
        <p:spPr>
          <a:xfrm>
            <a:off x="4029120" y="2056658"/>
            <a:ext cx="4136977" cy="1355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1" name="Freeform 60"/>
          <p:cNvSpPr/>
          <p:nvPr/>
        </p:nvSpPr>
        <p:spPr>
          <a:xfrm>
            <a:off x="4092543" y="2087471"/>
            <a:ext cx="4011901" cy="72300"/>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4" name="Shape 31"/>
          <p:cNvSpPr/>
          <p:nvPr/>
        </p:nvSpPr>
        <p:spPr>
          <a:xfrm>
            <a:off x="6020120" y="1728378"/>
            <a:ext cx="91392" cy="91369"/>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5" name="Shape 32"/>
          <p:cNvSpPr/>
          <p:nvPr/>
        </p:nvSpPr>
        <p:spPr>
          <a:xfrm>
            <a:off x="6058490" y="1766748"/>
            <a:ext cx="22469" cy="2246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6" name="Shape 33"/>
          <p:cNvSpPr/>
          <p:nvPr/>
        </p:nvSpPr>
        <p:spPr>
          <a:xfrm>
            <a:off x="5922062" y="1753958"/>
            <a:ext cx="44605" cy="44606"/>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7" name="Picture Placeholder 4"/>
          <p:cNvSpPr>
            <a:spLocks noGrp="1"/>
          </p:cNvSpPr>
          <p:nvPr userDrawn="1">
            <p:ph type="pic" sz="quarter" idx="22"/>
          </p:nvPr>
        </p:nvSpPr>
        <p:spPr>
          <a:xfrm>
            <a:off x="4027511" y="2190585"/>
            <a:ext cx="4136979" cy="4667416"/>
          </a:xfrm>
        </p:spPr>
      </p:sp>
    </p:spTree>
    <p:extLst>
      <p:ext uri="{BB962C8B-B14F-4D97-AF65-F5344CB8AC3E}">
        <p14:creationId xmlns:p14="http://schemas.microsoft.com/office/powerpoint/2010/main" val="36841140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ig ipad white">
    <p:bg>
      <p:bgPr>
        <a:solidFill>
          <a:schemeClr val="bg2"/>
        </a:solidFill>
        <a:effectLst/>
      </p:bgPr>
    </p:bg>
    <p:spTree>
      <p:nvGrpSpPr>
        <p:cNvPr id="1" name=""/>
        <p:cNvGrpSpPr/>
        <p:nvPr/>
      </p:nvGrpSpPr>
      <p:grpSpPr>
        <a:xfrm>
          <a:off x="0" y="0"/>
          <a:ext cx="0" cy="0"/>
          <a:chOff x="0" y="0"/>
          <a:chExt cx="0" cy="0"/>
        </a:xfrm>
      </p:grpSpPr>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72" name="Freeform 71"/>
          <p:cNvSpPr/>
          <p:nvPr userDrawn="1"/>
        </p:nvSpPr>
        <p:spPr>
          <a:xfrm>
            <a:off x="3479144" y="1425678"/>
            <a:ext cx="5233713" cy="5432322"/>
          </a:xfrm>
          <a:custGeom>
            <a:avLst/>
            <a:gdLst>
              <a:gd name="connsiteX0" fmla="*/ 257082 w 5233713"/>
              <a:gd name="connsiteY0" fmla="*/ 0 h 5432322"/>
              <a:gd name="connsiteX1" fmla="*/ 4976631 w 5233713"/>
              <a:gd name="connsiteY1" fmla="*/ 0 h 5432322"/>
              <a:gd name="connsiteX2" fmla="*/ 5233713 w 5233713"/>
              <a:gd name="connsiteY2" fmla="*/ 256922 h 5432322"/>
              <a:gd name="connsiteX3" fmla="*/ 5233713 w 5233713"/>
              <a:gd name="connsiteY3" fmla="*/ 5432322 h 5432322"/>
              <a:gd name="connsiteX4" fmla="*/ 4685385 w 5233713"/>
              <a:gd name="connsiteY4" fmla="*/ 5432322 h 5432322"/>
              <a:gd name="connsiteX5" fmla="*/ 4685385 w 5233713"/>
              <a:gd name="connsiteY5" fmla="*/ 5304411 h 5432322"/>
              <a:gd name="connsiteX6" fmla="*/ 4685385 w 5233713"/>
              <a:gd name="connsiteY6" fmla="*/ 632376 h 5432322"/>
              <a:gd name="connsiteX7" fmla="*/ 548329 w 5233713"/>
              <a:gd name="connsiteY7" fmla="*/ 632376 h 5432322"/>
              <a:gd name="connsiteX8" fmla="*/ 548329 w 5233713"/>
              <a:gd name="connsiteY8" fmla="*/ 5432322 h 5432322"/>
              <a:gd name="connsiteX9" fmla="*/ 0 w 5233713"/>
              <a:gd name="connsiteY9" fmla="*/ 5432322 h 5432322"/>
              <a:gd name="connsiteX10" fmla="*/ 0 w 5233713"/>
              <a:gd name="connsiteY10" fmla="*/ 256922 h 5432322"/>
              <a:gd name="connsiteX11" fmla="*/ 257082 w 5233713"/>
              <a:gd name="connsiteY11" fmla="*/ 0 h 543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3713" h="5432322">
                <a:moveTo>
                  <a:pt x="257082" y="0"/>
                </a:moveTo>
                <a:lnTo>
                  <a:pt x="4976631" y="0"/>
                </a:lnTo>
                <a:cubicBezTo>
                  <a:pt x="5118378" y="0"/>
                  <a:pt x="5233713" y="115379"/>
                  <a:pt x="5233713" y="256922"/>
                </a:cubicBezTo>
                <a:lnTo>
                  <a:pt x="5233713" y="5432322"/>
                </a:lnTo>
                <a:lnTo>
                  <a:pt x="4685385" y="5432322"/>
                </a:lnTo>
                <a:lnTo>
                  <a:pt x="4685385" y="5304411"/>
                </a:lnTo>
                <a:cubicBezTo>
                  <a:pt x="4685385" y="3747066"/>
                  <a:pt x="4685385" y="632376"/>
                  <a:pt x="4685385" y="632376"/>
                </a:cubicBezTo>
                <a:lnTo>
                  <a:pt x="548329" y="632376"/>
                </a:lnTo>
                <a:lnTo>
                  <a:pt x="548329" y="5432322"/>
                </a:lnTo>
                <a:lnTo>
                  <a:pt x="0" y="5432322"/>
                </a:lnTo>
                <a:lnTo>
                  <a:pt x="0" y="256922"/>
                </a:lnTo>
                <a:cubicBezTo>
                  <a:pt x="0" y="115379"/>
                  <a:pt x="115336" y="0"/>
                  <a:pt x="257082" y="0"/>
                </a:cubicBezTo>
                <a:close/>
              </a:path>
            </a:pathLst>
          </a:custGeom>
          <a:solidFill>
            <a:srgbClr val="E4E4E4"/>
          </a:solidFill>
          <a:ln w="12700">
            <a:miter lim="400000"/>
          </a:ln>
        </p:spPr>
        <p:txBody>
          <a:bodyPr lIns="0" tIns="0" rIns="0" bIns="0" anchor="ctr"/>
          <a:lstStyle/>
          <a:p>
            <a:pPr lvl="0"/>
            <a:endParaRPr sz="3000">
              <a:solidFill>
                <a:srgbClr val="FFFFFF"/>
              </a:solidFill>
              <a:effectLst>
                <a:outerShdw blurRad="38100" dist="12700" dir="5400000" rotWithShape="0">
                  <a:srgbClr val="000000">
                    <a:alpha val="50000"/>
                  </a:srgbClr>
                </a:outerShdw>
              </a:effectLst>
            </a:endParaRPr>
          </a:p>
        </p:txBody>
      </p:sp>
      <p:sp>
        <p:nvSpPr>
          <p:cNvPr id="70" name="Freeform 69"/>
          <p:cNvSpPr/>
          <p:nvPr/>
        </p:nvSpPr>
        <p:spPr>
          <a:xfrm>
            <a:off x="3496198" y="1442732"/>
            <a:ext cx="5196771" cy="5415268"/>
          </a:xfrm>
          <a:custGeom>
            <a:avLst/>
            <a:gdLst>
              <a:gd name="connsiteX0" fmla="*/ 238426 w 5196771"/>
              <a:gd name="connsiteY0" fmla="*/ 0 h 5415268"/>
              <a:gd name="connsiteX1" fmla="*/ 4958345 w 5196771"/>
              <a:gd name="connsiteY1" fmla="*/ 0 h 5415268"/>
              <a:gd name="connsiteX2" fmla="*/ 5196771 w 5196771"/>
              <a:gd name="connsiteY2" fmla="*/ 238598 h 5415268"/>
              <a:gd name="connsiteX3" fmla="*/ 5196771 w 5196771"/>
              <a:gd name="connsiteY3" fmla="*/ 5415268 h 5415268"/>
              <a:gd name="connsiteX4" fmla="*/ 4685274 w 5196771"/>
              <a:gd name="connsiteY4" fmla="*/ 5415268 h 5415268"/>
              <a:gd name="connsiteX5" fmla="*/ 4685274 w 5196771"/>
              <a:gd name="connsiteY5" fmla="*/ 595710 h 5415268"/>
              <a:gd name="connsiteX6" fmla="*/ 511497 w 5196771"/>
              <a:gd name="connsiteY6" fmla="*/ 595710 h 5415268"/>
              <a:gd name="connsiteX7" fmla="*/ 511497 w 5196771"/>
              <a:gd name="connsiteY7" fmla="*/ 5298746 h 5415268"/>
              <a:gd name="connsiteX8" fmla="*/ 511497 w 5196771"/>
              <a:gd name="connsiteY8" fmla="*/ 5415268 h 5415268"/>
              <a:gd name="connsiteX9" fmla="*/ 0 w 5196771"/>
              <a:gd name="connsiteY9" fmla="*/ 5415268 h 5415268"/>
              <a:gd name="connsiteX10" fmla="*/ 0 w 5196771"/>
              <a:gd name="connsiteY10" fmla="*/ 238598 h 5415268"/>
              <a:gd name="connsiteX11" fmla="*/ 238426 w 5196771"/>
              <a:gd name="connsiteY11" fmla="*/ 0 h 541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6771" h="5415268">
                <a:moveTo>
                  <a:pt x="238426" y="0"/>
                </a:moveTo>
                <a:lnTo>
                  <a:pt x="4958345" y="0"/>
                </a:lnTo>
                <a:cubicBezTo>
                  <a:pt x="5089708" y="0"/>
                  <a:pt x="5196771" y="106915"/>
                  <a:pt x="5196771" y="238598"/>
                </a:cubicBezTo>
                <a:lnTo>
                  <a:pt x="5196771" y="5415268"/>
                </a:lnTo>
                <a:lnTo>
                  <a:pt x="4685274" y="5415268"/>
                </a:lnTo>
                <a:lnTo>
                  <a:pt x="4685274" y="595710"/>
                </a:lnTo>
                <a:lnTo>
                  <a:pt x="511497" y="595710"/>
                </a:lnTo>
                <a:cubicBezTo>
                  <a:pt x="511497" y="595710"/>
                  <a:pt x="511497" y="3731067"/>
                  <a:pt x="511497" y="5298746"/>
                </a:cubicBezTo>
                <a:lnTo>
                  <a:pt x="511497" y="5415268"/>
                </a:lnTo>
                <a:lnTo>
                  <a:pt x="0" y="5415268"/>
                </a:lnTo>
                <a:lnTo>
                  <a:pt x="0" y="238598"/>
                </a:lnTo>
                <a:cubicBezTo>
                  <a:pt x="0" y="106915"/>
                  <a:pt x="107063" y="0"/>
                  <a:pt x="238426" y="0"/>
                </a:cubicBezTo>
                <a:close/>
              </a:path>
            </a:pathLst>
          </a:custGeom>
          <a:solidFill>
            <a:srgbClr val="FDFDFF"/>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8" name="Freeform 67"/>
          <p:cNvSpPr/>
          <p:nvPr userDrawn="1"/>
        </p:nvSpPr>
        <p:spPr>
          <a:xfrm>
            <a:off x="3513251" y="1459786"/>
            <a:ext cx="5164406" cy="5398215"/>
          </a:xfrm>
          <a:custGeom>
            <a:avLst/>
            <a:gdLst>
              <a:gd name="connsiteX0" fmla="*/ 222357 w 5164406"/>
              <a:gd name="connsiteY0" fmla="*/ 0 h 5398215"/>
              <a:gd name="connsiteX1" fmla="*/ 4942049 w 5164406"/>
              <a:gd name="connsiteY1" fmla="*/ 0 h 5398215"/>
              <a:gd name="connsiteX2" fmla="*/ 5164406 w 5164406"/>
              <a:gd name="connsiteY2" fmla="*/ 222168 h 5398215"/>
              <a:gd name="connsiteX3" fmla="*/ 5164406 w 5164406"/>
              <a:gd name="connsiteY3" fmla="*/ 5398215 h 5398215"/>
              <a:gd name="connsiteX4" fmla="*/ 4650596 w 5164406"/>
              <a:gd name="connsiteY4" fmla="*/ 5398215 h 5398215"/>
              <a:gd name="connsiteX5" fmla="*/ 4650596 w 5164406"/>
              <a:gd name="connsiteY5" fmla="*/ 5269727 h 5398215"/>
              <a:gd name="connsiteX6" fmla="*/ 4650596 w 5164406"/>
              <a:gd name="connsiteY6" fmla="*/ 597856 h 5398215"/>
              <a:gd name="connsiteX7" fmla="*/ 513811 w 5164406"/>
              <a:gd name="connsiteY7" fmla="*/ 597856 h 5398215"/>
              <a:gd name="connsiteX8" fmla="*/ 513811 w 5164406"/>
              <a:gd name="connsiteY8" fmla="*/ 5398215 h 5398215"/>
              <a:gd name="connsiteX9" fmla="*/ 0 w 5164406"/>
              <a:gd name="connsiteY9" fmla="*/ 5398215 h 5398215"/>
              <a:gd name="connsiteX10" fmla="*/ 0 w 5164406"/>
              <a:gd name="connsiteY10" fmla="*/ 222168 h 5398215"/>
              <a:gd name="connsiteX11" fmla="*/ 222357 w 5164406"/>
              <a:gd name="connsiteY11" fmla="*/ 0 h 539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4406" h="5398215">
                <a:moveTo>
                  <a:pt x="222357" y="0"/>
                </a:moveTo>
                <a:lnTo>
                  <a:pt x="4942049" y="0"/>
                </a:lnTo>
                <a:cubicBezTo>
                  <a:pt x="5064465" y="0"/>
                  <a:pt x="5164406" y="100163"/>
                  <a:pt x="5164406" y="222168"/>
                </a:cubicBezTo>
                <a:lnTo>
                  <a:pt x="5164406" y="5398215"/>
                </a:lnTo>
                <a:lnTo>
                  <a:pt x="4650596" y="5398215"/>
                </a:lnTo>
                <a:lnTo>
                  <a:pt x="4650596" y="5269727"/>
                </a:lnTo>
                <a:cubicBezTo>
                  <a:pt x="4650596" y="3712436"/>
                  <a:pt x="4650596" y="597856"/>
                  <a:pt x="4650596" y="597856"/>
                </a:cubicBezTo>
                <a:lnTo>
                  <a:pt x="513811" y="597856"/>
                </a:lnTo>
                <a:lnTo>
                  <a:pt x="513811" y="5398215"/>
                </a:lnTo>
                <a:lnTo>
                  <a:pt x="0" y="5398215"/>
                </a:lnTo>
                <a:lnTo>
                  <a:pt x="0" y="222168"/>
                </a:lnTo>
                <a:cubicBezTo>
                  <a:pt x="0" y="100163"/>
                  <a:pt x="100180" y="0"/>
                  <a:pt x="222357" y="0"/>
                </a:cubicBezTo>
                <a:close/>
              </a:path>
            </a:pathLst>
          </a:custGeom>
          <a:gradFill>
            <a:gsLst>
              <a:gs pos="85000">
                <a:srgbClr val="FEFEFE"/>
              </a:gs>
              <a:gs pos="0">
                <a:schemeClr val="bg2">
                  <a:lumMod val="40000"/>
                  <a:lumOff val="60000"/>
                </a:schemeClr>
              </a:gs>
              <a:gs pos="38000">
                <a:srgbClr val="F0F2F5"/>
              </a:gs>
            </a:gsLst>
            <a:lin ang="18000000" scaled="0"/>
          </a:gradFill>
          <a:ln w="12700">
            <a:miter lim="400000"/>
          </a:ln>
        </p:spPr>
        <p:txBody>
          <a:bodyPr lIns="0" tIns="0" rIns="0" bIns="0" anchor="ctr"/>
          <a:lstStyle/>
          <a:p>
            <a:pPr lvl="0"/>
            <a:endParaRPr sz="3000">
              <a:solidFill>
                <a:srgbClr val="FFFFFF"/>
              </a:solidFill>
              <a:effectLst>
                <a:outerShdw blurRad="38100" dist="12700" dir="5400000" rotWithShape="0">
                  <a:srgbClr val="000000">
                    <a:alpha val="50000"/>
                  </a:srgbClr>
                </a:outerShdw>
              </a:effectLst>
            </a:endParaRPr>
          </a:p>
        </p:txBody>
      </p:sp>
      <p:sp>
        <p:nvSpPr>
          <p:cNvPr id="59" name="Shape 10"/>
          <p:cNvSpPr/>
          <p:nvPr/>
        </p:nvSpPr>
        <p:spPr>
          <a:xfrm>
            <a:off x="4544990" y="1425678"/>
            <a:ext cx="3207861" cy="30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B9B9B"/>
          </a:solidFill>
          <a:ln w="12700">
            <a:miter lim="400000"/>
          </a:ln>
        </p:spPr>
        <p:txBody>
          <a:bodyPr lIns="0" tIns="0" rIns="0" bIns="0" anchor="ctr"/>
          <a:lstStyle/>
          <a:p>
            <a:pPr lvl="0"/>
            <a:endParaRPr sz="3000">
              <a:solidFill>
                <a:srgbClr val="FFFFFF"/>
              </a:solidFill>
              <a:effectLst>
                <a:outerShdw blurRad="38100" dist="12700" dir="5400000" rotWithShape="0">
                  <a:srgbClr val="000000">
                    <a:alpha val="50000"/>
                  </a:srgbClr>
                </a:outerShdw>
              </a:effectLst>
            </a:endParaRPr>
          </a:p>
        </p:txBody>
      </p:sp>
      <p:sp>
        <p:nvSpPr>
          <p:cNvPr id="60" name="Shape 11"/>
          <p:cNvSpPr/>
          <p:nvPr/>
        </p:nvSpPr>
        <p:spPr>
          <a:xfrm>
            <a:off x="4029120" y="2056658"/>
            <a:ext cx="4136977" cy="1355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1" name="Freeform 60"/>
          <p:cNvSpPr/>
          <p:nvPr/>
        </p:nvSpPr>
        <p:spPr>
          <a:xfrm>
            <a:off x="4092543" y="2087471"/>
            <a:ext cx="4011901" cy="72300"/>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4" name="Shape 31"/>
          <p:cNvSpPr/>
          <p:nvPr/>
        </p:nvSpPr>
        <p:spPr>
          <a:xfrm>
            <a:off x="6020120" y="1728378"/>
            <a:ext cx="91392" cy="91369"/>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5" name="Shape 32"/>
          <p:cNvSpPr/>
          <p:nvPr/>
        </p:nvSpPr>
        <p:spPr>
          <a:xfrm>
            <a:off x="6058490" y="1766748"/>
            <a:ext cx="22469" cy="2246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6" name="Shape 33"/>
          <p:cNvSpPr/>
          <p:nvPr/>
        </p:nvSpPr>
        <p:spPr>
          <a:xfrm>
            <a:off x="5922062" y="1753958"/>
            <a:ext cx="44605" cy="44606"/>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7" name="Picture Placeholder 4"/>
          <p:cNvSpPr>
            <a:spLocks noGrp="1"/>
          </p:cNvSpPr>
          <p:nvPr userDrawn="1">
            <p:ph type="pic" sz="quarter" idx="22"/>
          </p:nvPr>
        </p:nvSpPr>
        <p:spPr>
          <a:xfrm>
            <a:off x="4027511" y="2190585"/>
            <a:ext cx="4136979" cy="4667416"/>
          </a:xfrm>
        </p:spPr>
      </p:sp>
    </p:spTree>
    <p:extLst>
      <p:ext uri="{BB962C8B-B14F-4D97-AF65-F5344CB8AC3E}">
        <p14:creationId xmlns:p14="http://schemas.microsoft.com/office/powerpoint/2010/main" val="91508411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ection Header high lef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2" name="Title 1"/>
          <p:cNvSpPr>
            <a:spLocks noGrp="1"/>
          </p:cNvSpPr>
          <p:nvPr>
            <p:ph type="title"/>
          </p:nvPr>
        </p:nvSpPr>
        <p:spPr>
          <a:xfrm>
            <a:off x="342900" y="420688"/>
            <a:ext cx="4572000" cy="2852737"/>
          </a:xfrm>
          <a:solidFill>
            <a:schemeClr val="bg1">
              <a:alpha val="30000"/>
            </a:schemeClr>
          </a:solidFill>
        </p:spPr>
        <p:txBody>
          <a:bodyPr lIns="274320" tIns="91440" rIns="274320" bIns="182880" anchor="ctr"/>
          <a:lstStyle>
            <a:lvl1pPr algn="ctr">
              <a:defRPr sz="6000" b="1">
                <a:solidFill>
                  <a:srgbClr val="324D5E"/>
                </a:solidFill>
                <a:latin typeface="+mn-lt"/>
              </a:defRPr>
            </a:lvl1pPr>
          </a:lstStyle>
          <a:p>
            <a:r>
              <a:rPr lang="en-US"/>
              <a:t>Click to edit Master title style</a:t>
            </a:r>
          </a:p>
        </p:txBody>
      </p:sp>
      <p:sp>
        <p:nvSpPr>
          <p:cNvPr id="3" name="Text Placeholder 2"/>
          <p:cNvSpPr>
            <a:spLocks noGrp="1"/>
          </p:cNvSpPr>
          <p:nvPr>
            <p:ph type="body" idx="1"/>
          </p:nvPr>
        </p:nvSpPr>
        <p:spPr>
          <a:xfrm>
            <a:off x="342900" y="3273425"/>
            <a:ext cx="4572000" cy="942975"/>
          </a:xfrm>
          <a:solidFill>
            <a:schemeClr val="bg1">
              <a:alpha val="50000"/>
            </a:schemeClr>
          </a:solidFill>
        </p:spPr>
        <p:txBody>
          <a:bodyPr lIns="274320" tIns="91440" rIns="274320" bIns="182880" anchor="ctr"/>
          <a:lstStyle>
            <a:lvl1pPr marL="0" indent="0" algn="ctr">
              <a:buNone/>
              <a:defRPr sz="2400">
                <a:solidFill>
                  <a:srgbClr val="8C9CA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89806684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ection Header bottom lef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9" name="Text Placeholder 2"/>
          <p:cNvSpPr>
            <a:spLocks noGrp="1"/>
          </p:cNvSpPr>
          <p:nvPr>
            <p:ph type="body" idx="18"/>
          </p:nvPr>
        </p:nvSpPr>
        <p:spPr>
          <a:xfrm>
            <a:off x="342900" y="5413375"/>
            <a:ext cx="4572000" cy="942975"/>
          </a:xfrm>
          <a:solidFill>
            <a:schemeClr val="bg1">
              <a:alpha val="50000"/>
            </a:schemeClr>
          </a:solidFill>
        </p:spPr>
        <p:txBody>
          <a:bodyPr lIns="274320" tIns="91440" rIns="274320" bIns="18288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Title 1"/>
          <p:cNvSpPr>
            <a:spLocks noGrp="1"/>
          </p:cNvSpPr>
          <p:nvPr>
            <p:ph type="title"/>
          </p:nvPr>
        </p:nvSpPr>
        <p:spPr>
          <a:xfrm>
            <a:off x="342900" y="2560638"/>
            <a:ext cx="4572000" cy="2852737"/>
          </a:xfrm>
          <a:solidFill>
            <a:schemeClr val="bg1">
              <a:alpha val="30000"/>
            </a:schemeClr>
          </a:solidFill>
        </p:spPr>
        <p:txBody>
          <a:bodyPr lIns="274320" tIns="91440" rIns="274320" bIns="182880" anchor="ctr"/>
          <a:lstStyle>
            <a:lvl1pPr algn="ctr">
              <a:defRPr sz="6000" b="1">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25667387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Header bottom righ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2" name="Title 1"/>
          <p:cNvSpPr>
            <a:spLocks noGrp="1"/>
          </p:cNvSpPr>
          <p:nvPr>
            <p:ph type="title"/>
          </p:nvPr>
        </p:nvSpPr>
        <p:spPr>
          <a:xfrm>
            <a:off x="7213600" y="2560638"/>
            <a:ext cx="4572000" cy="2852737"/>
          </a:xfrm>
          <a:solidFill>
            <a:schemeClr val="bg1">
              <a:alpha val="30000"/>
            </a:schemeClr>
          </a:solidFill>
        </p:spPr>
        <p:txBody>
          <a:bodyPr lIns="274320" tIns="91440" rIns="274320" bIns="182880" anchor="ctr"/>
          <a:lstStyle>
            <a:lvl1pPr algn="ctr">
              <a:defRPr sz="6000" b="1">
                <a:solidFill>
                  <a:schemeClr val="tx1"/>
                </a:solidFill>
                <a:latin typeface="+mn-lt"/>
              </a:defRPr>
            </a:lvl1pPr>
          </a:lstStyle>
          <a:p>
            <a:r>
              <a:rPr lang="en-US"/>
              <a:t>Click to edit Master title style</a:t>
            </a:r>
          </a:p>
        </p:txBody>
      </p:sp>
      <p:sp>
        <p:nvSpPr>
          <p:cNvPr id="3" name="Text Placeholder 2"/>
          <p:cNvSpPr>
            <a:spLocks noGrp="1"/>
          </p:cNvSpPr>
          <p:nvPr>
            <p:ph type="body" idx="1"/>
          </p:nvPr>
        </p:nvSpPr>
        <p:spPr>
          <a:xfrm>
            <a:off x="7213600" y="5413375"/>
            <a:ext cx="4572000" cy="942975"/>
          </a:xfrm>
          <a:solidFill>
            <a:schemeClr val="bg1">
              <a:alpha val="30000"/>
            </a:schemeClr>
          </a:solidFill>
        </p:spPr>
        <p:txBody>
          <a:bodyPr lIns="274320" tIns="91440" rIns="274320" bIns="182880"/>
          <a:lstStyle>
            <a:lvl1pPr marL="0" indent="0" algn="ctr">
              <a:buNone/>
              <a:defRPr sz="2400">
                <a:solidFill>
                  <a:srgbClr val="8C9CA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4152349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1503133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441704"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2" name="Text Placeholder 29"/>
          <p:cNvSpPr>
            <a:spLocks noGrp="1"/>
          </p:cNvSpPr>
          <p:nvPr>
            <p:ph type="body" sz="quarter" idx="19" hasCustomPrompt="1"/>
          </p:nvPr>
        </p:nvSpPr>
        <p:spPr>
          <a:xfrm>
            <a:off x="4797554" y="4318989"/>
            <a:ext cx="2596896" cy="431800"/>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200" cap="all" baseline="0">
                <a:solidFill>
                  <a:srgbClr val="324D5E"/>
                </a:solidFill>
              </a:defRPr>
            </a:lvl1pPr>
          </a:lstStyle>
          <a:p>
            <a:pPr lvl="0"/>
            <a:r>
              <a:rPr lang="en-US"/>
              <a:t>Title Here</a:t>
            </a:r>
          </a:p>
        </p:txBody>
      </p:sp>
      <p:sp>
        <p:nvSpPr>
          <p:cNvPr id="33" name="Text Placeholder 29"/>
          <p:cNvSpPr>
            <a:spLocks noGrp="1"/>
          </p:cNvSpPr>
          <p:nvPr>
            <p:ph type="body" sz="quarter" idx="20" hasCustomPrompt="1"/>
          </p:nvPr>
        </p:nvSpPr>
        <p:spPr>
          <a:xfrm>
            <a:off x="8147084"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441704"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6" name="Text Placeholder 29"/>
          <p:cNvSpPr>
            <a:spLocks noGrp="1"/>
          </p:cNvSpPr>
          <p:nvPr>
            <p:ph type="body" sz="quarter" idx="23" hasCustomPrompt="1"/>
          </p:nvPr>
        </p:nvSpPr>
        <p:spPr>
          <a:xfrm>
            <a:off x="4797554"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7" name="Text Placeholder 29"/>
          <p:cNvSpPr>
            <a:spLocks noGrp="1"/>
          </p:cNvSpPr>
          <p:nvPr>
            <p:ph type="body" sz="quarter" idx="24" hasCustomPrompt="1"/>
          </p:nvPr>
        </p:nvSpPr>
        <p:spPr>
          <a:xfrm>
            <a:off x="8147084"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1441704" y="1686031"/>
            <a:ext cx="2596896" cy="2596896"/>
          </a:xfrm>
          <a:prstGeom prst="ellipse">
            <a:avLst/>
          </a:prstGeom>
          <a:solidFill>
            <a:schemeClr val="accent1"/>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sp>
        <p:nvSpPr>
          <p:cNvPr id="42" name="Text Placeholder 7"/>
          <p:cNvSpPr>
            <a:spLocks noGrp="1"/>
          </p:cNvSpPr>
          <p:nvPr>
            <p:ph type="body" sz="quarter" idx="27" hasCustomPrompt="1"/>
          </p:nvPr>
        </p:nvSpPr>
        <p:spPr>
          <a:xfrm>
            <a:off x="4794394" y="1686031"/>
            <a:ext cx="2596896" cy="2596896"/>
          </a:xfrm>
          <a:prstGeom prst="ellipse">
            <a:avLst/>
          </a:prstGeom>
          <a:solidFill>
            <a:schemeClr val="accent2"/>
          </a:solidFill>
        </p:spPr>
        <p:txBody>
          <a:bodyPr vert="horz" lIns="91440" tIns="45720" rIns="91440" bIns="45720" rtlCol="0" anchor="ctr">
            <a:normAutofit/>
          </a:bodyPr>
          <a:lstStyle>
            <a:lvl1pPr marL="0" indent="0" algn="ctr">
              <a:buNone/>
              <a:defRPr lang="en-US" sz="10000">
                <a:solidFill>
                  <a:schemeClr val="bg1"/>
                </a:solidFill>
                <a:latin typeface="FontAwesome" pitchFamily="2" charset="0"/>
              </a:defRPr>
            </a:lvl1pPr>
          </a:lstStyle>
          <a:p>
            <a:pPr lvl="0"/>
            <a:r>
              <a:rPr lang="en-US"/>
              <a:t></a:t>
            </a:r>
          </a:p>
        </p:txBody>
      </p:sp>
      <p:sp>
        <p:nvSpPr>
          <p:cNvPr id="43" name="Text Placeholder 7"/>
          <p:cNvSpPr>
            <a:spLocks noGrp="1"/>
          </p:cNvSpPr>
          <p:nvPr>
            <p:ph type="body" sz="quarter" idx="28" hasCustomPrompt="1"/>
          </p:nvPr>
        </p:nvSpPr>
        <p:spPr>
          <a:xfrm>
            <a:off x="8148663" y="1686031"/>
            <a:ext cx="2596896" cy="2596896"/>
          </a:xfrm>
          <a:prstGeom prst="ellipse">
            <a:avLst/>
          </a:prstGeom>
          <a:solidFill>
            <a:schemeClr val="accent3"/>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8882774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en-US" sz="1351">
              <a:solidFill>
                <a:prstClr val="white"/>
              </a:solidFill>
            </a:endParaRPr>
          </a:p>
        </p:txBody>
      </p:sp>
      <p:pic>
        <p:nvPicPr>
          <p:cNvPr id="8" name="Picture 7">
            <a:hlinkClick r:id="rId2"/>
          </p:cNvPr>
          <p:cNvPicPr>
            <a:picLocks noChangeAspect="1"/>
          </p:cNvPicPr>
          <p:nvPr userDrawn="1"/>
        </p:nvPicPr>
        <p:blipFill>
          <a:blip r:embed="rId3"/>
          <a:stretch>
            <a:fillRect/>
          </a:stretch>
        </p:blipFill>
        <p:spPr>
          <a:xfrm>
            <a:off x="10200456" y="6214075"/>
            <a:ext cx="1627773" cy="451143"/>
          </a:xfrm>
          <a:prstGeom prst="rect">
            <a:avLst/>
          </a:prstGeom>
        </p:spPr>
      </p:pic>
    </p:spTree>
    <p:extLst>
      <p:ext uri="{BB962C8B-B14F-4D97-AF65-F5344CB8AC3E}">
        <p14:creationId xmlns:p14="http://schemas.microsoft.com/office/powerpoint/2010/main" val="32025987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84" Type="http://schemas.openxmlformats.org/officeDocument/2006/relationships/slideLayout" Target="../slideLayouts/slideLayout84.xml"/><Relationship Id="rId89"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pinterest.com/showeet" TargetMode="External"/><Relationship Id="rId13" Type="http://schemas.openxmlformats.org/officeDocument/2006/relationships/image" Target="../media/image8.png"/><Relationship Id="rId3" Type="http://schemas.openxmlformats.org/officeDocument/2006/relationships/hyperlink" Target="https://www.facebook.com/pages/Neetwork/240707325947259" TargetMode="External"/><Relationship Id="rId7" Type="http://schemas.openxmlformats.org/officeDocument/2006/relationships/image" Target="../media/image5.png"/><Relationship Id="rId12" Type="http://schemas.openxmlformats.org/officeDocument/2006/relationships/hyperlink" Target="http://linhpham.me/" TargetMode="External"/><Relationship Id="rId2" Type="http://schemas.openxmlformats.org/officeDocument/2006/relationships/theme" Target="../theme/theme2.xml"/><Relationship Id="rId1" Type="http://schemas.openxmlformats.org/officeDocument/2006/relationships/slideLayout" Target="../slideLayouts/slideLayout89.xml"/><Relationship Id="rId6" Type="http://schemas.openxmlformats.org/officeDocument/2006/relationships/hyperlink" Target="http://feeds.feedburner.com/showeet"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s://twitter.com/showeet" TargetMode="External"/><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your date here</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större - a multipurpose PowerPoint template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8DBF4-37B7-4C4F-9728-A1C100B177EE}" type="slidenum">
              <a:rPr lang="en-US" smtClean="0"/>
              <a:t>‹#›</a:t>
            </a:fld>
            <a:endParaRPr lang="en-US"/>
          </a:p>
        </p:txBody>
      </p:sp>
      <p:sp>
        <p:nvSpPr>
          <p:cNvPr id="7" name="Rectangle 6"/>
          <p:cNvSpPr/>
          <p:nvPr userDrawn="1"/>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326370052"/>
      </p:ext>
    </p:extLst>
  </p:cSld>
  <p:clrMap bg1="lt1" tx1="dk1" bg2="lt2" tx2="dk2" accent1="accent1" accent2="accent2" accent3="accent3" accent4="accent4" accent5="accent5" accent6="accent6" hlink="hlink" folHlink="folHlink"/>
  <p:sldLayoutIdLst>
    <p:sldLayoutId id="2147483770" r:id="rId1"/>
    <p:sldLayoutId id="2147483683" r:id="rId2"/>
    <p:sldLayoutId id="2147483760" r:id="rId3"/>
    <p:sldLayoutId id="2147483666" r:id="rId4"/>
    <p:sldLayoutId id="2147483754" r:id="rId5"/>
    <p:sldLayoutId id="2147483756" r:id="rId6"/>
    <p:sldLayoutId id="2147483771" r:id="rId7"/>
    <p:sldLayoutId id="2147483671" r:id="rId8"/>
    <p:sldLayoutId id="2147483750" r:id="rId9"/>
    <p:sldLayoutId id="2147483752" r:id="rId10"/>
    <p:sldLayoutId id="2147483753" r:id="rId11"/>
    <p:sldLayoutId id="2147483755" r:id="rId12"/>
    <p:sldLayoutId id="2147483746" r:id="rId13"/>
    <p:sldLayoutId id="2147483747" r:id="rId14"/>
    <p:sldLayoutId id="2147483748" r:id="rId15"/>
    <p:sldLayoutId id="2147483751" r:id="rId16"/>
    <p:sldLayoutId id="2147483759" r:id="rId17"/>
    <p:sldLayoutId id="2147483757" r:id="rId18"/>
    <p:sldLayoutId id="2147483758" r:id="rId19"/>
    <p:sldLayoutId id="2147483745" r:id="rId20"/>
    <p:sldLayoutId id="2147483744" r:id="rId21"/>
    <p:sldLayoutId id="2147483675" r:id="rId22"/>
    <p:sldLayoutId id="2147483678" r:id="rId23"/>
    <p:sldLayoutId id="2147483690" r:id="rId24"/>
    <p:sldLayoutId id="2147483672" r:id="rId25"/>
    <p:sldLayoutId id="2147483721" r:id="rId26"/>
    <p:sldLayoutId id="2147483677" r:id="rId27"/>
    <p:sldLayoutId id="2147483674" r:id="rId28"/>
    <p:sldLayoutId id="2147483673" r:id="rId29"/>
    <p:sldLayoutId id="2147483676" r:id="rId30"/>
    <p:sldLayoutId id="2147483679" r:id="rId31"/>
    <p:sldLayoutId id="2147483669" r:id="rId32"/>
    <p:sldLayoutId id="2147483668" r:id="rId33"/>
    <p:sldLayoutId id="2147483684" r:id="rId34"/>
    <p:sldLayoutId id="2147483685" r:id="rId35"/>
    <p:sldLayoutId id="2147483686" r:id="rId36"/>
    <p:sldLayoutId id="2147483687" r:id="rId37"/>
    <p:sldLayoutId id="2147483688" r:id="rId38"/>
    <p:sldLayoutId id="2147483689" r:id="rId39"/>
    <p:sldLayoutId id="2147483691" r:id="rId40"/>
    <p:sldLayoutId id="2147483692" r:id="rId41"/>
    <p:sldLayoutId id="2147483698" r:id="rId42"/>
    <p:sldLayoutId id="2147483693" r:id="rId43"/>
    <p:sldLayoutId id="2147483702" r:id="rId44"/>
    <p:sldLayoutId id="2147483695" r:id="rId45"/>
    <p:sldLayoutId id="2147483737" r:id="rId46"/>
    <p:sldLayoutId id="2147483697" r:id="rId47"/>
    <p:sldLayoutId id="2147483701" r:id="rId48"/>
    <p:sldLayoutId id="2147483699" r:id="rId49"/>
    <p:sldLayoutId id="2147483700" r:id="rId50"/>
    <p:sldLayoutId id="2147483704" r:id="rId51"/>
    <p:sldLayoutId id="2147483705" r:id="rId52"/>
    <p:sldLayoutId id="2147483706" r:id="rId53"/>
    <p:sldLayoutId id="2147483707" r:id="rId54"/>
    <p:sldLayoutId id="2147483708" r:id="rId55"/>
    <p:sldLayoutId id="2147483709" r:id="rId56"/>
    <p:sldLayoutId id="2147483710" r:id="rId57"/>
    <p:sldLayoutId id="2147483714" r:id="rId58"/>
    <p:sldLayoutId id="2147483713" r:id="rId59"/>
    <p:sldLayoutId id="2147483715" r:id="rId60"/>
    <p:sldLayoutId id="2147483716" r:id="rId61"/>
    <p:sldLayoutId id="2147483717" r:id="rId62"/>
    <p:sldLayoutId id="2147483718" r:id="rId63"/>
    <p:sldLayoutId id="2147483719" r:id="rId64"/>
    <p:sldLayoutId id="2147483720" r:id="rId65"/>
    <p:sldLayoutId id="2147483722" r:id="rId66"/>
    <p:sldLayoutId id="2147483723" r:id="rId67"/>
    <p:sldLayoutId id="2147483724" r:id="rId68"/>
    <p:sldLayoutId id="2147483725" r:id="rId69"/>
    <p:sldLayoutId id="2147483726" r:id="rId70"/>
    <p:sldLayoutId id="2147483727" r:id="rId71"/>
    <p:sldLayoutId id="2147483728" r:id="rId72"/>
    <p:sldLayoutId id="2147483729" r:id="rId73"/>
    <p:sldLayoutId id="2147483732" r:id="rId74"/>
    <p:sldLayoutId id="2147483730" r:id="rId75"/>
    <p:sldLayoutId id="2147483731" r:id="rId76"/>
    <p:sldLayoutId id="2147483733" r:id="rId77"/>
    <p:sldLayoutId id="2147483734" r:id="rId78"/>
    <p:sldLayoutId id="2147483736" r:id="rId79"/>
    <p:sldLayoutId id="2147483738" r:id="rId80"/>
    <p:sldLayoutId id="2147483739" r:id="rId81"/>
    <p:sldLayoutId id="2147483743" r:id="rId82"/>
    <p:sldLayoutId id="2147483740" r:id="rId83"/>
    <p:sldLayoutId id="2147483741" r:id="rId84"/>
    <p:sldLayoutId id="2147483742" r:id="rId85"/>
    <p:sldLayoutId id="2147483681" r:id="rId86"/>
    <p:sldLayoutId id="2147483703" r:id="rId87"/>
    <p:sldLayoutId id="2147483682" r:id="rId8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0" y="0"/>
            <a:ext cx="5087888" cy="6858000"/>
          </a:xfrm>
          <a:prstGeom prst="rect">
            <a:avLst/>
          </a:prstGeom>
          <a:solidFill>
            <a:srgbClr val="1E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en-US" sz="1351">
              <a:solidFill>
                <a:prstClr val="white"/>
              </a:solidFill>
            </a:endParaRPr>
          </a:p>
        </p:txBody>
      </p:sp>
      <p:sp>
        <p:nvSpPr>
          <p:cNvPr id="5" name="Rectangle 4"/>
          <p:cNvSpPr/>
          <p:nvPr userDrawn="1"/>
        </p:nvSpPr>
        <p:spPr>
          <a:xfrm>
            <a:off x="5868144" y="821050"/>
            <a:ext cx="5772472" cy="2554545"/>
          </a:xfrm>
          <a:prstGeom prst="rect">
            <a:avLst/>
          </a:prstGeom>
        </p:spPr>
        <p:txBody>
          <a:bodyPr wrap="square">
            <a:spAutoFit/>
          </a:bodyPr>
          <a:lstStyle/>
          <a:p>
            <a:pPr defTabSz="914354"/>
            <a:r>
              <a:rPr lang="en-US" sz="4000" dirty="0">
                <a:solidFill>
                  <a:srgbClr val="909DB3"/>
                </a:solidFill>
                <a:latin typeface="Calibri Light" panose="020F0302020204030204" pitchFamily="34" charset="0"/>
              </a:rPr>
              <a:t>Free </a:t>
            </a:r>
            <a:r>
              <a:rPr lang="en-US" sz="4000">
                <a:solidFill>
                  <a:srgbClr val="909DB3"/>
                </a:solidFill>
                <a:latin typeface="Calibri Light" panose="020F0302020204030204" pitchFamily="34" charset="0"/>
              </a:rPr>
              <a:t>creative templates</a:t>
            </a:r>
            <a:r>
              <a:rPr lang="en-US" sz="4000" dirty="0">
                <a:solidFill>
                  <a:srgbClr val="909DB3"/>
                </a:solidFill>
                <a:latin typeface="Calibri Light" panose="020F0302020204030204" pitchFamily="34" charset="0"/>
              </a:rPr>
              <a:t>, charts, diagrams and maps for your outstanding presentations</a:t>
            </a:r>
          </a:p>
        </p:txBody>
      </p:sp>
      <p:grpSp>
        <p:nvGrpSpPr>
          <p:cNvPr id="6" name="Group 5"/>
          <p:cNvGrpSpPr/>
          <p:nvPr userDrawn="1"/>
        </p:nvGrpSpPr>
        <p:grpSpPr>
          <a:xfrm>
            <a:off x="326747" y="2952729"/>
            <a:ext cx="475488" cy="3067687"/>
            <a:chOff x="4820005" y="2954735"/>
            <a:chExt cx="475488" cy="3067687"/>
          </a:xfrm>
        </p:grpSpPr>
        <p:pic>
          <p:nvPicPr>
            <p:cNvPr id="7" name="Picture 6">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0005" y="3602785"/>
              <a:ext cx="470610" cy="47061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20005" y="2954735"/>
              <a:ext cx="470610" cy="470610"/>
            </a:xfrm>
            <a:prstGeom prst="rect">
              <a:avLst/>
            </a:prstGeom>
          </p:spPr>
        </p:pic>
        <p:pic>
          <p:nvPicPr>
            <p:cNvPr id="9" name="Picture 8">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20005" y="5551812"/>
              <a:ext cx="470610" cy="470610"/>
            </a:xfrm>
            <a:prstGeom prst="rect">
              <a:avLst/>
            </a:prstGeom>
          </p:spPr>
        </p:pic>
        <p:pic>
          <p:nvPicPr>
            <p:cNvPr id="10" name="Picture 9">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20005" y="4903763"/>
              <a:ext cx="470610" cy="470610"/>
            </a:xfrm>
            <a:prstGeom prst="rect">
              <a:avLst/>
            </a:prstGeom>
          </p:spPr>
        </p:pic>
        <p:pic>
          <p:nvPicPr>
            <p:cNvPr id="11" name="Picture 10">
              <a:hlinkClick r:id="rId10"/>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20005" y="4250835"/>
              <a:ext cx="475488" cy="475488"/>
            </a:xfrm>
            <a:prstGeom prst="rect">
              <a:avLst/>
            </a:prstGeom>
          </p:spPr>
        </p:pic>
      </p:grpSp>
      <p:pic>
        <p:nvPicPr>
          <p:cNvPr id="12" name="Picture 11">
            <a:hlinkClick r:id="rId12"/>
          </p:cNvPr>
          <p:cNvPicPr>
            <a:picLocks noChangeAspect="1"/>
          </p:cNvPicPr>
          <p:nvPr userDrawn="1"/>
        </p:nvPicPr>
        <p:blipFill>
          <a:blip r:embed="rId13"/>
          <a:stretch>
            <a:fillRect/>
          </a:stretch>
        </p:blipFill>
        <p:spPr>
          <a:xfrm>
            <a:off x="0" y="6898040"/>
            <a:ext cx="2493480" cy="262151"/>
          </a:xfrm>
          <a:prstGeom prst="rect">
            <a:avLst/>
          </a:prstGeom>
        </p:spPr>
      </p:pic>
      <p:sp>
        <p:nvSpPr>
          <p:cNvPr id="13" name="TextBox 12"/>
          <p:cNvSpPr txBox="1"/>
          <p:nvPr userDrawn="1"/>
        </p:nvSpPr>
        <p:spPr>
          <a:xfrm>
            <a:off x="907582" y="3034146"/>
            <a:ext cx="1720407" cy="307777"/>
          </a:xfrm>
          <a:prstGeom prst="rect">
            <a:avLst/>
          </a:prstGeom>
          <a:noFill/>
        </p:spPr>
        <p:txBody>
          <a:bodyPr wrap="none" rtlCol="0" anchor="ctr">
            <a:spAutoFit/>
          </a:bodyPr>
          <a:lstStyle/>
          <a:p>
            <a:pPr defTabSz="914354"/>
            <a:r>
              <a:rPr lang="en-US" sz="1400" dirty="0">
                <a:solidFill>
                  <a:prstClr val="white">
                    <a:lumMod val="85000"/>
                  </a:prstClr>
                </a:solidFill>
              </a:rPr>
              <a:t>showeet@ymail.com</a:t>
            </a:r>
          </a:p>
        </p:txBody>
      </p:sp>
      <p:pic>
        <p:nvPicPr>
          <p:cNvPr id="16" name="Picture 15"/>
          <p:cNvPicPr>
            <a:picLocks noChangeAspect="1"/>
          </p:cNvPicPr>
          <p:nvPr userDrawn="1"/>
        </p:nvPicPr>
        <p:blipFill>
          <a:blip r:embed="rId14"/>
          <a:stretch>
            <a:fillRect/>
          </a:stretch>
        </p:blipFill>
        <p:spPr>
          <a:xfrm>
            <a:off x="118884" y="102906"/>
            <a:ext cx="2914141" cy="804743"/>
          </a:xfrm>
          <a:prstGeom prst="rect">
            <a:avLst/>
          </a:prstGeom>
        </p:spPr>
      </p:pic>
    </p:spTree>
    <p:extLst>
      <p:ext uri="{BB962C8B-B14F-4D97-AF65-F5344CB8AC3E}">
        <p14:creationId xmlns:p14="http://schemas.microsoft.com/office/powerpoint/2010/main" val="3091616675"/>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354"/>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354"/>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354"/>
            <a:fld id="{F68327C5-B821-4FE9-A59A-A60D9EB59A9A}" type="slidenum">
              <a:rPr lang="en-US" smtClean="0">
                <a:solidFill>
                  <a:prstClr val="black">
                    <a:tint val="75000"/>
                  </a:prstClr>
                </a:solidFill>
              </a:rPr>
              <a:pPr defTabSz="914354"/>
              <a:t>‹#›</a:t>
            </a:fld>
            <a:endParaRPr lang="en-US">
              <a:solidFill>
                <a:prstClr val="black">
                  <a:tint val="75000"/>
                </a:prstClr>
              </a:solidFill>
            </a:endParaRPr>
          </a:p>
        </p:txBody>
      </p:sp>
      <p:sp>
        <p:nvSpPr>
          <p:cNvPr id="7" name="Rectangle 6"/>
          <p:cNvSpPr/>
          <p:nvPr userDrawn="1"/>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2444329656"/>
      </p:ext>
    </p:extLst>
  </p:cSld>
  <p:clrMap bg1="lt1" tx1="dk1" bg2="lt2" tx2="dk2" accent1="accent1" accent2="accent2" accent3="accent3" accent4="accent4" accent5="accent5" accent6="accent6" hlink="hlink" folHlink="folHlink"/>
  <p:sldLayoutIdLst>
    <p:sldLayoutId id="2147483764" r:id="rId1"/>
  </p:sldLayoutIdLst>
  <p:hf hdr="0" ftr="0" dt="0"/>
  <p:txStyles>
    <p:titleStyle>
      <a:lvl1pPr algn="l" defTabSz="914354" rtl="0" eaLnBrk="1" latinLnBrk="0" hangingPunct="1">
        <a:lnSpc>
          <a:spcPct val="90000"/>
        </a:lnSpc>
        <a:spcBef>
          <a:spcPct val="0"/>
        </a:spcBef>
        <a:buNone/>
        <a:defRPr sz="4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88.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6.jpe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2802834" y="3071192"/>
            <a:ext cx="6490253" cy="769441"/>
          </a:xfrm>
          <a:prstGeom prst="rect">
            <a:avLst/>
          </a:prstGeom>
          <a:noFill/>
        </p:spPr>
        <p:txBody>
          <a:bodyPr wrap="square" rtlCol="0">
            <a:spAutoFit/>
          </a:bodyPr>
          <a:lstStyle/>
          <a:p>
            <a:pPr algn="ctr"/>
            <a:r>
              <a:rPr lang="en-US" sz="4400" dirty="0">
                <a:latin typeface="Roboto Light" panose="02000000000000000000" pitchFamily="2" charset="0"/>
                <a:ea typeface="Roboto Light" panose="02000000000000000000" pitchFamily="2" charset="0"/>
                <a:cs typeface="Roboto Light" panose="02000000000000000000" pitchFamily="2" charset="0"/>
              </a:rPr>
              <a:t>Hello</a:t>
            </a:r>
          </a:p>
        </p:txBody>
      </p:sp>
    </p:spTree>
    <p:extLst>
      <p:ext uri="{BB962C8B-B14F-4D97-AF65-F5344CB8AC3E}">
        <p14:creationId xmlns:p14="http://schemas.microsoft.com/office/powerpoint/2010/main" val="2023698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4123" r="9091" b="17695"/>
          <a:stretch/>
        </p:blipFill>
        <p:spPr>
          <a:xfrm>
            <a:off x="20" y="-430915"/>
            <a:ext cx="12191980" cy="6857990"/>
          </a:xfrm>
          <a:prstGeom prst="rect">
            <a:avLst/>
          </a:prstGeom>
        </p:spPr>
      </p:pic>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4332307"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p:cNvSpPr>
            <a:spLocks noGrp="1"/>
          </p:cNvSpPr>
          <p:nvPr>
            <p:ph idx="1"/>
          </p:nvPr>
        </p:nvSpPr>
        <p:spPr>
          <a:xfrm>
            <a:off x="594110" y="2121763"/>
            <a:ext cx="3764826" cy="3773010"/>
          </a:xfrm>
        </p:spPr>
        <p:txBody>
          <a:bodyPr>
            <a:normAutofit/>
          </a:bodyPr>
          <a:lstStyle/>
          <a:p>
            <a:pPr marL="0" indent="0">
              <a:buNone/>
            </a:pPr>
            <a:r>
              <a:rPr lang="en-US" sz="2400" dirty="0">
                <a:latin typeface="Roboto Light" panose="02000000000000000000" pitchFamily="2" charset="0"/>
                <a:ea typeface="Roboto Light" panose="02000000000000000000" pitchFamily="2" charset="0"/>
                <a:cs typeface="Roboto Light" panose="02000000000000000000" pitchFamily="2" charset="0"/>
              </a:rPr>
              <a:t>1. It got me into a program called IEP (International Experience Program) by my University, after the deadline had passed</a:t>
            </a:r>
            <a:r>
              <a:rPr lang="en-US" sz="1800" dirty="0">
                <a:latin typeface="Roboto Light" panose="02000000000000000000" pitchFamily="2" charset="0"/>
                <a:ea typeface="Roboto Light" panose="02000000000000000000" pitchFamily="2" charset="0"/>
                <a:cs typeface="Roboto Light" panose="02000000000000000000" pitchFamily="2" charset="0"/>
              </a:rPr>
              <a:t>.</a:t>
            </a:r>
          </a:p>
          <a:p>
            <a:endParaRPr lang="en-US" sz="1800" dirty="0">
              <a:latin typeface="Roboto Light" panose="02000000000000000000" pitchFamily="2" charset="0"/>
              <a:ea typeface="Roboto Light" panose="02000000000000000000" pitchFamily="2" charset="0"/>
              <a:cs typeface="Roboto Light" panose="02000000000000000000" pitchFamily="2" charset="0"/>
            </a:endParaRPr>
          </a:p>
          <a:p>
            <a:endParaRPr lang="en-US" sz="1800" dirty="0">
              <a:latin typeface="Roboto Light" panose="02000000000000000000" pitchFamily="2" charset="0"/>
              <a:ea typeface="Roboto Light" panose="02000000000000000000" pitchFamily="2" charset="0"/>
              <a:cs typeface="Roboto Light" panose="02000000000000000000" pitchFamily="2" charset="0"/>
            </a:endParaRPr>
          </a:p>
          <a:p>
            <a:pPr marL="0" indent="0">
              <a:buNone/>
            </a:pPr>
            <a:endParaRPr lang="en-US" sz="1800" dirty="0">
              <a:latin typeface="Roboto Light" panose="02000000000000000000" pitchFamily="2" charset="0"/>
              <a:ea typeface="Roboto Light" panose="02000000000000000000" pitchFamily="2" charset="0"/>
              <a:cs typeface="Roboto Light" panose="02000000000000000000" pitchFamily="2" charset="0"/>
            </a:endParaRPr>
          </a:p>
          <a:p>
            <a:endParaRPr lang="en-US" sz="1800" dirty="0">
              <a:latin typeface="Roboto Light" panose="02000000000000000000" pitchFamily="2" charset="0"/>
              <a:ea typeface="Roboto Light" panose="02000000000000000000" pitchFamily="2" charset="0"/>
              <a:cs typeface="Roboto Light" panose="02000000000000000000" pitchFamily="2" charset="0"/>
            </a:endParaRPr>
          </a:p>
          <a:p>
            <a:endParaRPr lang="en-US" sz="1800" dirty="0">
              <a:latin typeface="Roboto Light" panose="02000000000000000000" pitchFamily="2" charset="0"/>
              <a:ea typeface="Roboto Light" panose="02000000000000000000" pitchFamily="2" charset="0"/>
              <a:cs typeface="Roboto Light" panose="02000000000000000000" pitchFamily="2" charset="0"/>
            </a:endParaRPr>
          </a:p>
          <a:p>
            <a:endParaRPr lang="en-US" sz="18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4" name="Slide Number Placeholder 3"/>
          <p:cNvSpPr>
            <a:spLocks noGrp="1"/>
          </p:cNvSpPr>
          <p:nvPr>
            <p:ph type="sldNum" sz="quarter" idx="12"/>
          </p:nvPr>
        </p:nvSpPr>
        <p:spPr>
          <a:xfrm>
            <a:off x="8610600" y="6356350"/>
            <a:ext cx="2743200" cy="365125"/>
          </a:xfrm>
        </p:spPr>
        <p:txBody>
          <a:bodyPr>
            <a:normAutofit/>
          </a:bodyPr>
          <a:lstStyle/>
          <a:p>
            <a:r>
              <a:rPr lang="en-US">
                <a:solidFill>
                  <a:srgbClr val="FFFFFF"/>
                </a:solidFill>
              </a:rPr>
              <a:t>1</a:t>
            </a:r>
          </a:p>
        </p:txBody>
      </p:sp>
    </p:spTree>
    <p:extLst>
      <p:ext uri="{BB962C8B-B14F-4D97-AF65-F5344CB8AC3E}">
        <p14:creationId xmlns:p14="http://schemas.microsoft.com/office/powerpoint/2010/main" val="3490536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795647"/>
            <a:ext cx="10515600" cy="4751285"/>
          </a:xfrm>
        </p:spPr>
        <p:txBody>
          <a:bodyPr>
            <a:normAutofit/>
          </a:bodyPr>
          <a:lstStyle/>
          <a:p>
            <a:pPr marL="0" indent="0">
              <a:buNone/>
            </a:pPr>
            <a:r>
              <a:rPr lang="en-US" sz="3300" dirty="0">
                <a:latin typeface="Roboto Light" panose="02000000000000000000" pitchFamily="2" charset="0"/>
                <a:ea typeface="Roboto Light" panose="02000000000000000000" pitchFamily="2" charset="0"/>
                <a:cs typeface="Roboto Light" panose="02000000000000000000" pitchFamily="2" charset="0"/>
              </a:rPr>
              <a:t>2. It got me friends like Varun</a:t>
            </a:r>
          </a:p>
        </p:txBody>
      </p:sp>
      <p:sp>
        <p:nvSpPr>
          <p:cNvPr id="4" name="Slide Number Placeholder 3"/>
          <p:cNvSpPr>
            <a:spLocks noGrp="1"/>
          </p:cNvSpPr>
          <p:nvPr>
            <p:ph type="sldNum" sz="quarter" idx="12"/>
          </p:nvPr>
        </p:nvSpPr>
        <p:spPr/>
        <p:txBody>
          <a:bodyPr/>
          <a:lstStyle/>
          <a:p>
            <a:endParaRPr lang="en-US" dirty="0"/>
          </a:p>
        </p:txBody>
      </p:sp>
      <p:sp>
        <p:nvSpPr>
          <p:cNvPr id="2" name="TextBox 1"/>
          <p:cNvSpPr txBox="1"/>
          <p:nvPr/>
        </p:nvSpPr>
        <p:spPr>
          <a:xfrm>
            <a:off x="3825766" y="3171289"/>
            <a:ext cx="5360276" cy="830997"/>
          </a:xfrm>
          <a:prstGeom prst="rect">
            <a:avLst/>
          </a:prstGeom>
          <a:noFill/>
        </p:spPr>
        <p:txBody>
          <a:bodyPr wrap="square" rtlCol="0">
            <a:spAutoFit/>
          </a:bodyPr>
          <a:lstStyle/>
          <a:p>
            <a:r>
              <a:rPr lang="en-US" sz="2400" i="1" dirty="0">
                <a:latin typeface="Roboto Light" panose="02000000000000000000" pitchFamily="2" charset="0"/>
                <a:ea typeface="Roboto Light" panose="02000000000000000000" pitchFamily="2" charset="0"/>
                <a:cs typeface="Roboto Light" panose="02000000000000000000" pitchFamily="2" charset="0"/>
              </a:rPr>
              <a:t>We should get a picture together sometime.</a:t>
            </a:r>
          </a:p>
        </p:txBody>
      </p:sp>
    </p:spTree>
    <p:extLst>
      <p:ext uri="{BB962C8B-B14F-4D97-AF65-F5344CB8AC3E}">
        <p14:creationId xmlns:p14="http://schemas.microsoft.com/office/powerpoint/2010/main" val="1289580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753" t="4610" b="21705"/>
          <a:stretch/>
        </p:blipFill>
        <p:spPr>
          <a:xfrm>
            <a:off x="20" y="0"/>
            <a:ext cx="12191980" cy="6857990"/>
          </a:xfrm>
          <a:prstGeom prst="rect">
            <a:avLst/>
          </a:prstGeom>
          <a:scene3d>
            <a:camera prst="orthographicFront">
              <a:rot lat="0" lon="10799977" rev="0"/>
            </a:camera>
            <a:lightRig rig="threePt" dir="t"/>
          </a:scene3d>
        </p:spPr>
      </p:pic>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4332307"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p:cNvSpPr>
            <a:spLocks noGrp="1"/>
          </p:cNvSpPr>
          <p:nvPr>
            <p:ph idx="1"/>
          </p:nvPr>
        </p:nvSpPr>
        <p:spPr>
          <a:xfrm>
            <a:off x="594110" y="2121763"/>
            <a:ext cx="3764826" cy="3773010"/>
          </a:xfrm>
        </p:spPr>
        <p:txBody>
          <a:bodyPr>
            <a:normAutofit/>
          </a:bodyPr>
          <a:lstStyle/>
          <a:p>
            <a:pPr marL="0" indent="0">
              <a:buNone/>
            </a:pPr>
            <a:r>
              <a:rPr lang="en-US" sz="2400" dirty="0">
                <a:latin typeface="Roboto Light" panose="02000000000000000000" pitchFamily="2" charset="0"/>
                <a:ea typeface="Roboto Light" panose="02000000000000000000" pitchFamily="2" charset="0"/>
                <a:cs typeface="Roboto Light" panose="02000000000000000000" pitchFamily="2" charset="0"/>
              </a:rPr>
              <a:t>3. It got to meet the people I needed to co-found Utonexus.com</a:t>
            </a:r>
          </a:p>
        </p:txBody>
      </p:sp>
      <p:sp>
        <p:nvSpPr>
          <p:cNvPr id="4" name="Slide Number Placeholder 3"/>
          <p:cNvSpPr>
            <a:spLocks noGrp="1"/>
          </p:cNvSpPr>
          <p:nvPr>
            <p:ph type="sldNum" sz="quarter" idx="12"/>
          </p:nvPr>
        </p:nvSpPr>
        <p:spPr>
          <a:xfrm>
            <a:off x="8610600" y="6356350"/>
            <a:ext cx="2743200" cy="365125"/>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2004349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795647"/>
            <a:ext cx="10515600" cy="4751285"/>
          </a:xfrm>
        </p:spPr>
        <p:txBody>
          <a:bodyPr>
            <a:normAutofit/>
          </a:bodyPr>
          <a:lstStyle/>
          <a:p>
            <a:pPr marL="0" indent="0">
              <a:buNone/>
            </a:pPr>
            <a:r>
              <a:rPr lang="en-US" sz="3300" dirty="0">
                <a:latin typeface="Roboto Light" panose="02000000000000000000" pitchFamily="2" charset="0"/>
                <a:ea typeface="Roboto Light" panose="02000000000000000000" pitchFamily="2" charset="0"/>
                <a:cs typeface="Roboto Light" panose="02000000000000000000" pitchFamily="2" charset="0"/>
              </a:rPr>
              <a:t>4. It got me a mentor at Cal State Fullerton</a:t>
            </a:r>
          </a:p>
        </p:txBody>
      </p:sp>
      <p:sp>
        <p:nvSpPr>
          <p:cNvPr id="4" name="Slide Number Placeholder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84736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1" b="33796"/>
          <a:stretch/>
        </p:blipFill>
        <p:spPr>
          <a:xfrm>
            <a:off x="7556408" y="10"/>
            <a:ext cx="4635591" cy="6857990"/>
          </a:xfrm>
          <a:prstGeom prst="rect">
            <a:avLst/>
          </a:prstGeom>
          <a:effectLst/>
        </p:spPr>
      </p:pic>
      <p:sp>
        <p:nvSpPr>
          <p:cNvPr id="10" name="Content Placeholder 9"/>
          <p:cNvSpPr>
            <a:spLocks noGrp="1"/>
          </p:cNvSpPr>
          <p:nvPr>
            <p:ph idx="1"/>
          </p:nvPr>
        </p:nvSpPr>
        <p:spPr>
          <a:xfrm>
            <a:off x="648930" y="2448910"/>
            <a:ext cx="6586489" cy="3785419"/>
          </a:xfrm>
        </p:spPr>
        <p:txBody>
          <a:bodyPr>
            <a:normAutofit/>
          </a:bodyPr>
          <a:lstStyle/>
          <a:p>
            <a:pPr marL="0" indent="0">
              <a:buNone/>
            </a:pPr>
            <a:r>
              <a:rPr lang="en-US" sz="2400" dirty="0">
                <a:latin typeface="Roboto Light" panose="02000000000000000000" pitchFamily="2" charset="0"/>
                <a:ea typeface="Roboto Light" panose="02000000000000000000" pitchFamily="2" charset="0"/>
                <a:cs typeface="Roboto Light" panose="02000000000000000000" pitchFamily="2" charset="0"/>
              </a:rPr>
              <a:t>5. I became the favorite (I assume) of my </a:t>
            </a:r>
            <a:r>
              <a:rPr lang="en-US" sz="2400" i="1" dirty="0">
                <a:latin typeface="Roboto Light" panose="02000000000000000000" pitchFamily="2" charset="0"/>
                <a:ea typeface="Roboto Light" panose="02000000000000000000" pitchFamily="2" charset="0"/>
                <a:cs typeface="Roboto Light" panose="02000000000000000000" pitchFamily="2" charset="0"/>
              </a:rPr>
              <a:t>Managerial Communications</a:t>
            </a:r>
            <a:r>
              <a:rPr lang="en-US" sz="2400" dirty="0">
                <a:latin typeface="Roboto Light" panose="02000000000000000000" pitchFamily="2" charset="0"/>
                <a:ea typeface="Roboto Light" panose="02000000000000000000" pitchFamily="2" charset="0"/>
                <a:cs typeface="Roboto Light" panose="02000000000000000000" pitchFamily="2" charset="0"/>
              </a:rPr>
              <a:t> class’ Professor </a:t>
            </a:r>
          </a:p>
        </p:txBody>
      </p:sp>
      <p:sp>
        <p:nvSpPr>
          <p:cNvPr id="4" name="Slide Number Placeholder 3"/>
          <p:cNvSpPr>
            <a:spLocks noGrp="1"/>
          </p:cNvSpPr>
          <p:nvPr>
            <p:ph type="sldNum" sz="quarter" idx="12"/>
          </p:nvPr>
        </p:nvSpPr>
        <p:spPr>
          <a:xfrm>
            <a:off x="8610600" y="6356350"/>
            <a:ext cx="2743200" cy="365125"/>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2506554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1" b="54636"/>
          <a:stretch/>
        </p:blipFill>
        <p:spPr>
          <a:xfrm>
            <a:off x="5454869" y="1300472"/>
            <a:ext cx="6097468" cy="4917447"/>
          </a:xfrm>
          <a:prstGeom prst="rect">
            <a:avLst/>
          </a:prstGeom>
          <a:effectLst/>
        </p:spPr>
      </p:pic>
      <p:sp>
        <p:nvSpPr>
          <p:cNvPr id="10" name="Content Placeholder 9"/>
          <p:cNvSpPr>
            <a:spLocks noGrp="1"/>
          </p:cNvSpPr>
          <p:nvPr>
            <p:ph idx="1"/>
          </p:nvPr>
        </p:nvSpPr>
        <p:spPr>
          <a:xfrm>
            <a:off x="648930" y="2438400"/>
            <a:ext cx="3667037" cy="3785419"/>
          </a:xfrm>
        </p:spPr>
        <p:txBody>
          <a:bodyPr>
            <a:normAutofit/>
          </a:bodyPr>
          <a:lstStyle/>
          <a:p>
            <a:pPr marL="0" indent="0">
              <a:buNone/>
            </a:pPr>
            <a:r>
              <a:rPr lang="en-US" sz="2600" dirty="0">
                <a:latin typeface="Roboto Light" panose="02000000000000000000" pitchFamily="2" charset="0"/>
                <a:ea typeface="Roboto Light" panose="02000000000000000000" pitchFamily="2" charset="0"/>
                <a:cs typeface="Roboto Light" panose="02000000000000000000" pitchFamily="2" charset="0"/>
              </a:rPr>
              <a:t>6</a:t>
            </a:r>
            <a:r>
              <a:rPr lang="en-US" sz="1800" dirty="0">
                <a:latin typeface="Roboto Light" panose="02000000000000000000" pitchFamily="2" charset="0"/>
                <a:ea typeface="Roboto Light" panose="02000000000000000000" pitchFamily="2" charset="0"/>
                <a:cs typeface="Roboto Light" panose="02000000000000000000" pitchFamily="2" charset="0"/>
              </a:rPr>
              <a:t>. </a:t>
            </a:r>
            <a:r>
              <a:rPr lang="en-US" sz="2600" dirty="0">
                <a:latin typeface="Roboto Light" panose="02000000000000000000" pitchFamily="2" charset="0"/>
                <a:ea typeface="Roboto Light" panose="02000000000000000000" pitchFamily="2" charset="0"/>
                <a:cs typeface="Roboto Light" panose="02000000000000000000" pitchFamily="2" charset="0"/>
              </a:rPr>
              <a:t>I got to meet Jim Adkins (he’s an author)</a:t>
            </a:r>
          </a:p>
        </p:txBody>
      </p:sp>
      <p:sp>
        <p:nvSpPr>
          <p:cNvPr id="4" name="Slide Number Placeholder 3"/>
          <p:cNvSpPr>
            <a:spLocks noGrp="1"/>
          </p:cNvSpPr>
          <p:nvPr>
            <p:ph type="sldNum" sz="quarter" idx="12"/>
          </p:nvPr>
        </p:nvSpPr>
        <p:spPr>
          <a:xfrm>
            <a:off x="8610600" y="6356350"/>
            <a:ext cx="2743200" cy="365125"/>
          </a:xfrm>
        </p:spPr>
        <p:txBody>
          <a:bodyPr>
            <a:normAutofit/>
          </a:bodyPr>
          <a:lstStyle/>
          <a:p>
            <a:endParaRPr lang="en-US" dirty="0"/>
          </a:p>
        </p:txBody>
      </p:sp>
    </p:spTree>
    <p:extLst>
      <p:ext uri="{BB962C8B-B14F-4D97-AF65-F5344CB8AC3E}">
        <p14:creationId xmlns:p14="http://schemas.microsoft.com/office/powerpoint/2010/main" val="2596811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795647"/>
            <a:ext cx="10515600" cy="4751285"/>
          </a:xfrm>
        </p:spPr>
        <p:txBody>
          <a:bodyPr>
            <a:normAutofit/>
          </a:bodyPr>
          <a:lstStyle/>
          <a:p>
            <a:pPr marL="0" indent="0">
              <a:buNone/>
            </a:pPr>
            <a:r>
              <a:rPr lang="en-US" sz="3300" dirty="0">
                <a:latin typeface="Roboto Light" panose="02000000000000000000" pitchFamily="2" charset="0"/>
                <a:ea typeface="Roboto Light" panose="02000000000000000000" pitchFamily="2" charset="0"/>
                <a:cs typeface="Roboto Light" panose="02000000000000000000" pitchFamily="2" charset="0"/>
              </a:rPr>
              <a:t>7. Got a $200 voucher from United Airlines</a:t>
            </a:r>
          </a:p>
        </p:txBody>
      </p:sp>
      <p:sp>
        <p:nvSpPr>
          <p:cNvPr id="4" name="Slide Number Placeholder 3"/>
          <p:cNvSpPr>
            <a:spLocks noGrp="1"/>
          </p:cNvSpPr>
          <p:nvPr>
            <p:ph type="sldNum" sz="quarter" idx="12"/>
          </p:nvPr>
        </p:nvSpPr>
        <p:spPr/>
        <p:txBody>
          <a:bodyPr/>
          <a:lstStyle/>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2325" y="2661744"/>
            <a:ext cx="5467350" cy="1828800"/>
          </a:xfrm>
          <a:prstGeom prst="rect">
            <a:avLst/>
          </a:prstGeom>
        </p:spPr>
      </p:pic>
    </p:spTree>
    <p:extLst>
      <p:ext uri="{BB962C8B-B14F-4D97-AF65-F5344CB8AC3E}">
        <p14:creationId xmlns:p14="http://schemas.microsoft.com/office/powerpoint/2010/main" val="2476559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2984938"/>
            <a:ext cx="10515600" cy="2561994"/>
          </a:xfrm>
        </p:spPr>
        <p:txBody>
          <a:bodyPr>
            <a:normAutofit/>
          </a:bodyPr>
          <a:lstStyle/>
          <a:p>
            <a:pPr marL="0" indent="0" algn="ctr">
              <a:buNone/>
            </a:pPr>
            <a:r>
              <a:rPr lang="en-US" sz="3300" dirty="0">
                <a:latin typeface="Roboto Light" panose="02000000000000000000" pitchFamily="2" charset="0"/>
                <a:ea typeface="Roboto Light" panose="02000000000000000000" pitchFamily="2" charset="0"/>
                <a:cs typeface="Roboto Light" panose="02000000000000000000" pitchFamily="2" charset="0"/>
              </a:rPr>
              <a:t>I think that’s all I could think of</a:t>
            </a:r>
            <a:br>
              <a:rPr lang="en-US" sz="3300" dirty="0">
                <a:latin typeface="Roboto Light" panose="02000000000000000000" pitchFamily="2" charset="0"/>
                <a:ea typeface="Roboto Light" panose="02000000000000000000" pitchFamily="2" charset="0"/>
                <a:cs typeface="Roboto Light" panose="02000000000000000000" pitchFamily="2" charset="0"/>
              </a:rPr>
            </a:br>
            <a:br>
              <a:rPr lang="en-US" sz="3300" dirty="0">
                <a:latin typeface="Roboto Light" panose="02000000000000000000" pitchFamily="2" charset="0"/>
                <a:ea typeface="Roboto Light" panose="02000000000000000000" pitchFamily="2" charset="0"/>
                <a:cs typeface="Roboto Light" panose="02000000000000000000" pitchFamily="2" charset="0"/>
              </a:rPr>
            </a:br>
            <a:r>
              <a:rPr lang="en-US" sz="1100" dirty="0">
                <a:latin typeface="Roboto Light" panose="02000000000000000000" pitchFamily="2" charset="0"/>
                <a:ea typeface="Roboto Light" panose="02000000000000000000" pitchFamily="2" charset="0"/>
                <a:cs typeface="Roboto Light" panose="02000000000000000000" pitchFamily="2" charset="0"/>
              </a:rPr>
              <a:t>(Do Tinder matches count as an achievement?)</a:t>
            </a:r>
          </a:p>
        </p:txBody>
      </p:sp>
      <p:sp>
        <p:nvSpPr>
          <p:cNvPr id="4" name="Slide Number Placeholder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3757863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134677"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52797" y="1226353"/>
            <a:ext cx="4476251" cy="4800269"/>
          </a:xfrm>
          <a:prstGeom prst="rect">
            <a:avLst/>
          </a:prstGeom>
        </p:spPr>
      </p:pic>
      <p:sp>
        <p:nvSpPr>
          <p:cNvPr id="10" name="Content Placeholder 9"/>
          <p:cNvSpPr>
            <a:spLocks noGrp="1"/>
          </p:cNvSpPr>
          <p:nvPr>
            <p:ph idx="1"/>
          </p:nvPr>
        </p:nvSpPr>
        <p:spPr>
          <a:xfrm>
            <a:off x="6391903" y="2121763"/>
            <a:ext cx="5235490" cy="3773010"/>
          </a:xfrm>
        </p:spPr>
        <p:txBody>
          <a:bodyPr>
            <a:normAutofit/>
          </a:bodyPr>
          <a:lstStyle/>
          <a:p>
            <a:pPr marL="0" indent="0" algn="ctr">
              <a:buNone/>
            </a:pPr>
            <a:r>
              <a:rPr lang="en-US" sz="3200" dirty="0">
                <a:latin typeface="Roboto Light" panose="02000000000000000000" pitchFamily="2" charset="0"/>
                <a:ea typeface="Roboto Light" panose="02000000000000000000" pitchFamily="2" charset="0"/>
                <a:cs typeface="Roboto Light" panose="02000000000000000000" pitchFamily="2" charset="0"/>
              </a:rPr>
              <a:t>And if you like, try Utonexus.com and give us your feedback!</a:t>
            </a:r>
            <a:endParaRPr lang="en-US" sz="20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4" name="Slide Number Placeholder 3"/>
          <p:cNvSpPr>
            <a:spLocks noGrp="1"/>
          </p:cNvSpPr>
          <p:nvPr>
            <p:ph type="sldNum" sz="quarter" idx="12"/>
          </p:nvPr>
        </p:nvSpPr>
        <p:spPr>
          <a:xfrm>
            <a:off x="8610600" y="6356350"/>
            <a:ext cx="2743200" cy="365125"/>
          </a:xfrm>
        </p:spPr>
        <p:txBody>
          <a:bodyPr>
            <a:normAutofit/>
          </a:bodyPr>
          <a:lstStyle/>
          <a:p>
            <a:endParaRPr lang="en-US" dirty="0"/>
          </a:p>
        </p:txBody>
      </p:sp>
    </p:spTree>
    <p:extLst>
      <p:ext uri="{BB962C8B-B14F-4D97-AF65-F5344CB8AC3E}">
        <p14:creationId xmlns:p14="http://schemas.microsoft.com/office/powerpoint/2010/main" val="492582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944413"/>
            <a:ext cx="10515600" cy="3993931"/>
          </a:xfrm>
        </p:spPr>
        <p:txBody>
          <a:bodyPr>
            <a:normAutofit/>
          </a:bodyPr>
          <a:lstStyle/>
          <a:p>
            <a:pPr marL="0" indent="0" algn="ctr">
              <a:buNone/>
            </a:pPr>
            <a:r>
              <a:rPr lang="en-US" sz="4400" dirty="0">
                <a:latin typeface="Roboto Light" panose="02000000000000000000" pitchFamily="2" charset="0"/>
                <a:ea typeface="Roboto Light" panose="02000000000000000000" pitchFamily="2" charset="0"/>
                <a:cs typeface="Roboto Light" panose="02000000000000000000" pitchFamily="2" charset="0"/>
              </a:rPr>
              <a:t>Thank you</a:t>
            </a:r>
          </a:p>
          <a:p>
            <a:pPr marL="0" indent="0" algn="ctr">
              <a:buNone/>
            </a:pPr>
            <a:endParaRPr lang="en-US" sz="4400" dirty="0">
              <a:latin typeface="Roboto Light" panose="02000000000000000000" pitchFamily="2" charset="0"/>
              <a:ea typeface="Roboto Light" panose="02000000000000000000" pitchFamily="2" charset="0"/>
              <a:cs typeface="Roboto Light" panose="02000000000000000000" pitchFamily="2" charset="0"/>
            </a:endParaRPr>
          </a:p>
          <a:p>
            <a:pPr marL="0" indent="0" algn="ctr">
              <a:buNone/>
            </a:pPr>
            <a:r>
              <a:rPr lang="en-US" sz="4400" dirty="0">
                <a:latin typeface="Roboto Light" panose="02000000000000000000" pitchFamily="2" charset="0"/>
                <a:ea typeface="Roboto Light" panose="02000000000000000000" pitchFamily="2" charset="0"/>
                <a:cs typeface="Roboto Light" panose="02000000000000000000" pitchFamily="2" charset="0"/>
              </a:rPr>
              <a:t>Questions?</a:t>
            </a:r>
            <a:br>
              <a:rPr lang="en-US" sz="4400" dirty="0">
                <a:latin typeface="Roboto Light" panose="02000000000000000000" pitchFamily="2" charset="0"/>
                <a:ea typeface="Roboto Light" panose="02000000000000000000" pitchFamily="2" charset="0"/>
                <a:cs typeface="Roboto Light" panose="02000000000000000000" pitchFamily="2" charset="0"/>
              </a:rPr>
            </a:br>
            <a:br>
              <a:rPr lang="en-US" sz="3300" dirty="0">
                <a:latin typeface="Roboto Light" panose="02000000000000000000" pitchFamily="2" charset="0"/>
                <a:ea typeface="Roboto Light" panose="02000000000000000000" pitchFamily="2" charset="0"/>
                <a:cs typeface="Roboto Light" panose="02000000000000000000" pitchFamily="2" charset="0"/>
              </a:rPr>
            </a:br>
            <a:br>
              <a:rPr lang="en-US" sz="3300" dirty="0">
                <a:latin typeface="Roboto Light" panose="02000000000000000000" pitchFamily="2" charset="0"/>
                <a:ea typeface="Roboto Light" panose="02000000000000000000" pitchFamily="2" charset="0"/>
                <a:cs typeface="Roboto Light" panose="02000000000000000000" pitchFamily="2" charset="0"/>
              </a:rPr>
            </a:br>
            <a:br>
              <a:rPr lang="en-US" sz="3300" dirty="0">
                <a:latin typeface="Roboto Light" panose="02000000000000000000" pitchFamily="2" charset="0"/>
                <a:ea typeface="Roboto Light" panose="02000000000000000000" pitchFamily="2" charset="0"/>
                <a:cs typeface="Roboto Light" panose="02000000000000000000" pitchFamily="2" charset="0"/>
              </a:rPr>
            </a:br>
            <a:r>
              <a:rPr lang="en-US" sz="3300" dirty="0">
                <a:latin typeface="Roboto Light" panose="02000000000000000000" pitchFamily="2" charset="0"/>
                <a:ea typeface="Roboto Light" panose="02000000000000000000" pitchFamily="2" charset="0"/>
                <a:cs typeface="Roboto Light" panose="02000000000000000000" pitchFamily="2" charset="0"/>
              </a:rPr>
              <a:t>Connect with me on http://</a:t>
            </a:r>
            <a:r>
              <a:rPr lang="en-US" sz="3300" b="1" dirty="0">
                <a:latin typeface="Roboto Light" panose="02000000000000000000" pitchFamily="2" charset="0"/>
                <a:ea typeface="Roboto Light" panose="02000000000000000000" pitchFamily="2" charset="0"/>
                <a:cs typeface="Roboto Light" panose="02000000000000000000" pitchFamily="2" charset="0"/>
              </a:rPr>
              <a:t>Vatnani.com</a:t>
            </a:r>
          </a:p>
        </p:txBody>
      </p:sp>
      <p:sp>
        <p:nvSpPr>
          <p:cNvPr id="4" name="Slide Number Placeholder 3"/>
          <p:cNvSpPr>
            <a:spLocks noGrp="1"/>
          </p:cNvSpPr>
          <p:nvPr>
            <p:ph type="sldNum" sz="quarter" idx="12"/>
          </p:nvPr>
        </p:nvSpPr>
        <p:spPr/>
        <p:txBody>
          <a:bodyPr/>
          <a:lstStyle/>
          <a:p>
            <a:r>
              <a:rPr lang="en-US" dirty="0"/>
              <a:t>1</a:t>
            </a:r>
          </a:p>
        </p:txBody>
      </p:sp>
    </p:spTree>
    <p:extLst>
      <p:ext uri="{BB962C8B-B14F-4D97-AF65-F5344CB8AC3E}">
        <p14:creationId xmlns:p14="http://schemas.microsoft.com/office/powerpoint/2010/main" val="4005974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1780094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3" name="Rectangle 42"/>
          <p:cNvSpPr/>
          <p:nvPr/>
        </p:nvSpPr>
        <p:spPr>
          <a:xfrm>
            <a:off x="0" y="0"/>
            <a:ext cx="12192000" cy="6858000"/>
          </a:xfrm>
          <a:prstGeom prst="rect">
            <a:avLst/>
          </a:prstGeom>
          <a:solidFill>
            <a:schemeClr val="accent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10686374" y="6435107"/>
            <a:ext cx="184730" cy="261610"/>
          </a:xfrm>
          <a:prstGeom prst="rect">
            <a:avLst/>
          </a:prstGeom>
          <a:noFill/>
        </p:spPr>
        <p:txBody>
          <a:bodyPr wrap="none" rtlCol="0" anchor="b">
            <a:spAutoFit/>
          </a:bodyPr>
          <a:lstStyle/>
          <a:p>
            <a:pPr algn="r"/>
            <a:endParaRPr lang="en-US" sz="1100" dirty="0">
              <a:solidFill>
                <a:schemeClr val="bg1"/>
              </a:solidFill>
            </a:endParaRPr>
          </a:p>
        </p:txBody>
      </p:sp>
      <p:sp>
        <p:nvSpPr>
          <p:cNvPr id="2" name="TextBox 1"/>
          <p:cNvSpPr txBox="1"/>
          <p:nvPr/>
        </p:nvSpPr>
        <p:spPr>
          <a:xfrm>
            <a:off x="4094923" y="3044279"/>
            <a:ext cx="4373218" cy="769441"/>
          </a:xfrm>
          <a:prstGeom prst="rect">
            <a:avLst/>
          </a:prstGeom>
          <a:noFill/>
        </p:spPr>
        <p:txBody>
          <a:bodyPr wrap="square" rtlCol="0">
            <a:spAutoFit/>
          </a:bodyPr>
          <a:lstStyle/>
          <a:p>
            <a:r>
              <a:rPr lang="en-US" sz="44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Communication</a:t>
            </a:r>
          </a:p>
        </p:txBody>
      </p:sp>
    </p:spTree>
    <p:extLst>
      <p:ext uri="{BB962C8B-B14F-4D97-AF65-F5344CB8AC3E}">
        <p14:creationId xmlns:p14="http://schemas.microsoft.com/office/powerpoint/2010/main" val="1360097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alpha val="95000"/>
          </a:schemeClr>
        </a:solidFill>
        <a:effectLst/>
      </p:bgPr>
    </p:bg>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t="7813" b="7813"/>
          <a:stretch>
            <a:fillRect/>
          </a:stretch>
        </p:blipFill>
        <p:spPr>
          <a:xfrm>
            <a:off x="0" y="0"/>
            <a:ext cx="12192000" cy="6858000"/>
          </a:xfrm>
          <a:solidFill>
            <a:schemeClr val="accent2">
              <a:lumMod val="50000"/>
            </a:schemeClr>
          </a:solidFill>
        </p:spPr>
      </p:pic>
      <p:sp>
        <p:nvSpPr>
          <p:cNvPr id="8" name="Title 7"/>
          <p:cNvSpPr>
            <a:spLocks noGrp="1"/>
          </p:cNvSpPr>
          <p:nvPr>
            <p:ph type="title"/>
          </p:nvPr>
        </p:nvSpPr>
        <p:spPr>
          <a:xfrm>
            <a:off x="220980" y="771542"/>
            <a:ext cx="5773420" cy="4162385"/>
          </a:xfrm>
          <a:solidFill>
            <a:schemeClr val="bg1">
              <a:alpha val="55000"/>
            </a:schemeClr>
          </a:solidFill>
        </p:spPr>
        <p:txBody>
          <a:bodyPr vert="horz" lIns="274320" tIns="91440" rIns="274320" bIns="182880" rtlCol="0" anchor="ctr">
            <a:normAutofit/>
          </a:bodyPr>
          <a:lstStyle/>
          <a:p>
            <a:pPr algn="l"/>
            <a:br>
              <a:rPr lang="en-US" sz="33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br>
            <a:endParaRPr lang="en-US" sz="33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9" name="Text Placeholder 8"/>
          <p:cNvSpPr>
            <a:spLocks noGrp="1"/>
          </p:cNvSpPr>
          <p:nvPr>
            <p:ph type="body" idx="1"/>
          </p:nvPr>
        </p:nvSpPr>
        <p:spPr>
          <a:xfrm>
            <a:off x="220980" y="4933927"/>
            <a:ext cx="5773420" cy="942975"/>
          </a:xfrm>
          <a:solidFill>
            <a:schemeClr val="bg1">
              <a:alpha val="75000"/>
            </a:schemeClr>
          </a:solidFill>
        </p:spPr>
        <p:txBody>
          <a:bodyPr anchor="ctr">
            <a:normAutofit/>
          </a:bodyPr>
          <a:lstStyle/>
          <a:p>
            <a:r>
              <a:rPr lang="en-US" sz="2200" dirty="0">
                <a:solidFill>
                  <a:schemeClr val="tx1"/>
                </a:solidFill>
                <a:latin typeface="Roboto Light" panose="02000000000000000000" pitchFamily="2" charset="0"/>
                <a:ea typeface="Roboto Light" panose="02000000000000000000" pitchFamily="2" charset="0"/>
                <a:cs typeface="Roboto Light" panose="02000000000000000000" pitchFamily="2" charset="0"/>
              </a:rPr>
              <a:t>About me</a:t>
            </a:r>
          </a:p>
        </p:txBody>
      </p:sp>
      <p:grpSp>
        <p:nvGrpSpPr>
          <p:cNvPr id="17" name="Group 16"/>
          <p:cNvGrpSpPr/>
          <p:nvPr/>
        </p:nvGrpSpPr>
        <p:grpSpPr>
          <a:xfrm>
            <a:off x="220980" y="5796296"/>
            <a:ext cx="5773420" cy="161212"/>
            <a:chOff x="0" y="4480421"/>
            <a:chExt cx="12192000" cy="91440"/>
          </a:xfrm>
        </p:grpSpPr>
        <p:sp>
          <p:nvSpPr>
            <p:cNvPr id="18" name="Rectangle 17"/>
            <p:cNvSpPr/>
            <p:nvPr userDrawn="1"/>
          </p:nvSpPr>
          <p:spPr>
            <a:xfrm>
              <a:off x="0" y="4480421"/>
              <a:ext cx="243230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2439924" y="4480421"/>
              <a:ext cx="243230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4879848" y="4480421"/>
              <a:ext cx="243230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7319772" y="4480421"/>
              <a:ext cx="243230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389889" y="1298463"/>
            <a:ext cx="54356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accent2"/>
                </a:solidFill>
                <a:latin typeface="Roboto Light" panose="02000000000000000000" pitchFamily="2" charset="0"/>
                <a:ea typeface="Roboto Light" panose="02000000000000000000" pitchFamily="2" charset="0"/>
                <a:cs typeface="Roboto Light" panose="02000000000000000000" pitchFamily="2" charset="0"/>
              </a:rPr>
              <a:t>Co-founder at Utonexus.com – A Personality Social Network</a:t>
            </a:r>
          </a:p>
          <a:p>
            <a:endParaRPr lang="en-US" sz="2800" dirty="0">
              <a:solidFill>
                <a:schemeClr val="accent2"/>
              </a:solidFill>
              <a:latin typeface="Roboto Light" panose="02000000000000000000" pitchFamily="2" charset="0"/>
              <a:ea typeface="Roboto Light" panose="02000000000000000000" pitchFamily="2" charset="0"/>
              <a:cs typeface="Roboto Light" panose="02000000000000000000" pitchFamily="2" charset="0"/>
            </a:endParaRPr>
          </a:p>
          <a:p>
            <a:pPr marL="285750" indent="-285750">
              <a:buFont typeface="Arial" panose="020B0604020202020204" pitchFamily="34" charset="0"/>
              <a:buChar char="•"/>
            </a:pPr>
            <a:r>
              <a:rPr lang="en-US" sz="2800" dirty="0">
                <a:solidFill>
                  <a:schemeClr val="accent2"/>
                </a:solidFill>
                <a:latin typeface="Roboto Light" panose="02000000000000000000" pitchFamily="2" charset="0"/>
                <a:ea typeface="Roboto Light" panose="02000000000000000000" pitchFamily="2" charset="0"/>
                <a:cs typeface="Roboto Light" panose="02000000000000000000" pitchFamily="2" charset="0"/>
              </a:rPr>
              <a:t>Graduate Student Research Assistant at California State University, Fullerton</a:t>
            </a:r>
          </a:p>
          <a:p>
            <a:endParaRPr lang="en-US" sz="28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Tree>
    <p:extLst>
      <p:ext uri="{BB962C8B-B14F-4D97-AF65-F5344CB8AC3E}">
        <p14:creationId xmlns:p14="http://schemas.microsoft.com/office/powerpoint/2010/main" val="772750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590778"/>
            <a:ext cx="10515600" cy="4751285"/>
          </a:xfrm>
        </p:spPr>
        <p:txBody>
          <a:bodyPr/>
          <a:lstStyle/>
          <a:p>
            <a:r>
              <a:rPr lang="en-US" dirty="0">
                <a:latin typeface="Roboto Light" panose="02000000000000000000" pitchFamily="2" charset="0"/>
                <a:ea typeface="Roboto Light" panose="02000000000000000000" pitchFamily="2" charset="0"/>
                <a:cs typeface="Roboto Light" panose="02000000000000000000" pitchFamily="2" charset="0"/>
              </a:rPr>
              <a:t>The necessity for survival</a:t>
            </a:r>
            <a:br>
              <a:rPr lang="en-US" dirty="0">
                <a:latin typeface="Roboto Light" panose="02000000000000000000" pitchFamily="2" charset="0"/>
                <a:ea typeface="Roboto Light" panose="02000000000000000000" pitchFamily="2" charset="0"/>
                <a:cs typeface="Roboto Light" panose="02000000000000000000" pitchFamily="2" charset="0"/>
              </a:rPr>
            </a:br>
            <a:br>
              <a:rPr lang="en-US" dirty="0">
                <a:latin typeface="Roboto Light" panose="02000000000000000000" pitchFamily="2" charset="0"/>
                <a:ea typeface="Roboto Light" panose="02000000000000000000" pitchFamily="2" charset="0"/>
                <a:cs typeface="Roboto Light" panose="02000000000000000000" pitchFamily="2" charset="0"/>
              </a:rPr>
            </a:br>
            <a:endParaRPr lang="en-US" dirty="0">
              <a:latin typeface="Roboto Light" panose="02000000000000000000" pitchFamily="2" charset="0"/>
              <a:ea typeface="Roboto Light" panose="02000000000000000000" pitchFamily="2" charset="0"/>
              <a:cs typeface="Roboto Light" panose="02000000000000000000" pitchFamily="2" charset="0"/>
            </a:endParaRPr>
          </a:p>
          <a:p>
            <a:r>
              <a:rPr lang="en-US" dirty="0">
                <a:latin typeface="Roboto Light" panose="02000000000000000000" pitchFamily="2" charset="0"/>
                <a:ea typeface="Roboto Light" panose="02000000000000000000" pitchFamily="2" charset="0"/>
                <a:cs typeface="Roboto Light" panose="02000000000000000000" pitchFamily="2" charset="0"/>
              </a:rPr>
              <a:t>It is a complex society</a:t>
            </a:r>
            <a:br>
              <a:rPr lang="en-US" dirty="0">
                <a:latin typeface="Roboto Light" panose="02000000000000000000" pitchFamily="2" charset="0"/>
                <a:ea typeface="Roboto Light" panose="02000000000000000000" pitchFamily="2" charset="0"/>
                <a:cs typeface="Roboto Light" panose="02000000000000000000" pitchFamily="2" charset="0"/>
              </a:rPr>
            </a:br>
            <a:br>
              <a:rPr lang="en-US" dirty="0">
                <a:latin typeface="Roboto Light" panose="02000000000000000000" pitchFamily="2" charset="0"/>
                <a:ea typeface="Roboto Light" panose="02000000000000000000" pitchFamily="2" charset="0"/>
                <a:cs typeface="Roboto Light" panose="02000000000000000000" pitchFamily="2" charset="0"/>
              </a:rPr>
            </a:br>
            <a:endParaRPr lang="en-US" dirty="0">
              <a:latin typeface="Roboto Light" panose="02000000000000000000" pitchFamily="2" charset="0"/>
              <a:ea typeface="Roboto Light" panose="02000000000000000000" pitchFamily="2" charset="0"/>
              <a:cs typeface="Roboto Light" panose="02000000000000000000" pitchFamily="2" charset="0"/>
            </a:endParaRPr>
          </a:p>
          <a:p>
            <a:r>
              <a:rPr lang="en-US" dirty="0">
                <a:latin typeface="Roboto Light" panose="02000000000000000000" pitchFamily="2" charset="0"/>
                <a:ea typeface="Roboto Light" panose="02000000000000000000" pitchFamily="2" charset="0"/>
                <a:cs typeface="Roboto Light" panose="02000000000000000000" pitchFamily="2" charset="0"/>
              </a:rPr>
              <a:t>A need to feel bigger than our limitations</a:t>
            </a:r>
          </a:p>
          <a:p>
            <a:endParaRPr lang="en-US" dirty="0">
              <a:latin typeface="Roboto Light" panose="02000000000000000000" pitchFamily="2" charset="0"/>
              <a:ea typeface="Roboto Light" panose="02000000000000000000" pitchFamily="2" charset="0"/>
              <a:cs typeface="Roboto Light" panose="02000000000000000000" pitchFamily="2" charset="0"/>
            </a:endParaRPr>
          </a:p>
          <a:p>
            <a:r>
              <a:rPr lang="en-US" dirty="0">
                <a:latin typeface="Roboto Light" panose="02000000000000000000" pitchFamily="2" charset="0"/>
                <a:ea typeface="Roboto Light" panose="02000000000000000000" pitchFamily="2" charset="0"/>
                <a:cs typeface="Roboto Light" panose="02000000000000000000" pitchFamily="2" charset="0"/>
              </a:rPr>
              <a:t>All communication is inefficient</a:t>
            </a:r>
          </a:p>
        </p:txBody>
      </p:sp>
      <p:sp>
        <p:nvSpPr>
          <p:cNvPr id="8" name="Title 7"/>
          <p:cNvSpPr>
            <a:spLocks noGrp="1"/>
          </p:cNvSpPr>
          <p:nvPr>
            <p:ph type="title"/>
          </p:nvPr>
        </p:nvSpPr>
        <p:spPr/>
        <p:txBody>
          <a:bodyPr>
            <a:normAutofit/>
          </a:bodyPr>
          <a:lstStyle/>
          <a:p>
            <a:r>
              <a:rPr lang="en-US" sz="4000" dirty="0">
                <a:latin typeface="Roboto Light" panose="02000000000000000000" pitchFamily="2" charset="0"/>
                <a:ea typeface="Roboto Light" panose="02000000000000000000" pitchFamily="2" charset="0"/>
                <a:cs typeface="Roboto Light" panose="02000000000000000000" pitchFamily="2" charset="0"/>
              </a:rPr>
              <a:t>Why do we communicate at all?</a:t>
            </a:r>
            <a:endParaRPr lang="en-US"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4" name="Slide Number Placeholder 3"/>
          <p:cNvSpPr>
            <a:spLocks noGrp="1"/>
          </p:cNvSpPr>
          <p:nvPr>
            <p:ph type="sldNum" sz="quarter" idx="12"/>
          </p:nvPr>
        </p:nvSpPr>
        <p:spPr/>
        <p:txBody>
          <a:bodyPr/>
          <a:lstStyle/>
          <a:p>
            <a:r>
              <a:rPr lang="en-US" dirty="0"/>
              <a:t>1</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6257" y="1339089"/>
            <a:ext cx="3667543" cy="244502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6257" y="4030564"/>
            <a:ext cx="1724938" cy="2509000"/>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54209" y="4642472"/>
            <a:ext cx="2266121" cy="1699591"/>
          </a:xfrm>
          <a:prstGeom prst="rect">
            <a:avLst/>
          </a:prstGeom>
        </p:spPr>
      </p:pic>
    </p:spTree>
    <p:extLst>
      <p:ext uri="{BB962C8B-B14F-4D97-AF65-F5344CB8AC3E}">
        <p14:creationId xmlns:p14="http://schemas.microsoft.com/office/powerpoint/2010/main" val="1383907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590778"/>
            <a:ext cx="10515600" cy="4751285"/>
          </a:xfrm>
        </p:spPr>
        <p:txBody>
          <a:bodyPr/>
          <a:lstStyle/>
          <a:p>
            <a:r>
              <a:rPr lang="en-US" dirty="0">
                <a:latin typeface="Roboto Light" panose="02000000000000000000" pitchFamily="2" charset="0"/>
                <a:ea typeface="Roboto Light" panose="02000000000000000000" pitchFamily="2" charset="0"/>
                <a:cs typeface="Roboto Light" panose="02000000000000000000" pitchFamily="2" charset="0"/>
              </a:rPr>
              <a:t>Yes, it may be any room</a:t>
            </a:r>
            <a:br>
              <a:rPr lang="en-US" dirty="0">
                <a:latin typeface="Roboto Light" panose="02000000000000000000" pitchFamily="2" charset="0"/>
                <a:ea typeface="Roboto Light" panose="02000000000000000000" pitchFamily="2" charset="0"/>
                <a:cs typeface="Roboto Light" panose="02000000000000000000" pitchFamily="2" charset="0"/>
              </a:rPr>
            </a:br>
            <a:endParaRPr lang="en-US" dirty="0">
              <a:latin typeface="Roboto Light" panose="02000000000000000000" pitchFamily="2" charset="0"/>
              <a:ea typeface="Roboto Light" panose="02000000000000000000" pitchFamily="2" charset="0"/>
              <a:cs typeface="Roboto Light" panose="02000000000000000000" pitchFamily="2" charset="0"/>
            </a:endParaRPr>
          </a:p>
          <a:p>
            <a:r>
              <a:rPr lang="en-US" dirty="0">
                <a:latin typeface="Roboto Light" panose="02000000000000000000" pitchFamily="2" charset="0"/>
                <a:ea typeface="Roboto Light" panose="02000000000000000000" pitchFamily="2" charset="0"/>
                <a:cs typeface="Roboto Light" panose="02000000000000000000" pitchFamily="2" charset="0"/>
              </a:rPr>
              <a:t>A classroom reveals your mistakes to you</a:t>
            </a:r>
          </a:p>
          <a:p>
            <a:endParaRPr lang="en-US" dirty="0">
              <a:latin typeface="Roboto Light" panose="02000000000000000000" pitchFamily="2" charset="0"/>
              <a:ea typeface="Roboto Light" panose="02000000000000000000" pitchFamily="2" charset="0"/>
              <a:cs typeface="Roboto Light" panose="02000000000000000000" pitchFamily="2" charset="0"/>
            </a:endParaRPr>
          </a:p>
          <a:p>
            <a:r>
              <a:rPr lang="en-US" dirty="0">
                <a:latin typeface="Roboto Light" panose="02000000000000000000" pitchFamily="2" charset="0"/>
                <a:ea typeface="Roboto Light" panose="02000000000000000000" pitchFamily="2" charset="0"/>
                <a:cs typeface="Roboto Light" panose="02000000000000000000" pitchFamily="2" charset="0"/>
              </a:rPr>
              <a:t>Try getting trolled on the internet, once in a while</a:t>
            </a:r>
          </a:p>
          <a:p>
            <a:pPr marL="0" indent="0">
              <a:buNone/>
            </a:pPr>
            <a:endParaRPr lang="en-US" dirty="0">
              <a:latin typeface="Roboto Light" panose="02000000000000000000" pitchFamily="2" charset="0"/>
              <a:ea typeface="Roboto Light" panose="02000000000000000000" pitchFamily="2" charset="0"/>
              <a:cs typeface="Roboto Light" panose="02000000000000000000" pitchFamily="2" charset="0"/>
            </a:endParaRPr>
          </a:p>
          <a:p>
            <a:pPr marL="0" indent="0">
              <a:buNone/>
            </a:pPr>
            <a:endParaRPr lang="en-US" dirty="0">
              <a:latin typeface="Roboto Light" panose="02000000000000000000" pitchFamily="2" charset="0"/>
              <a:ea typeface="Roboto Light" panose="02000000000000000000" pitchFamily="2" charset="0"/>
              <a:cs typeface="Roboto Light" panose="02000000000000000000" pitchFamily="2" charset="0"/>
            </a:endParaRPr>
          </a:p>
          <a:p>
            <a:endParaRPr lang="en-US" dirty="0">
              <a:latin typeface="Roboto Light" panose="02000000000000000000" pitchFamily="2" charset="0"/>
              <a:ea typeface="Roboto Light" panose="02000000000000000000" pitchFamily="2" charset="0"/>
              <a:cs typeface="Roboto Light" panose="02000000000000000000" pitchFamily="2" charset="0"/>
            </a:endParaRPr>
          </a:p>
          <a:p>
            <a:endParaRPr lang="en-US" dirty="0">
              <a:latin typeface="Roboto Light" panose="02000000000000000000" pitchFamily="2" charset="0"/>
              <a:ea typeface="Roboto Light" panose="02000000000000000000" pitchFamily="2" charset="0"/>
              <a:cs typeface="Roboto Light" panose="02000000000000000000" pitchFamily="2" charset="0"/>
            </a:endParaRPr>
          </a:p>
          <a:p>
            <a:endParaRPr lang="en-US" dirty="0">
              <a:latin typeface="Roboto Light" panose="02000000000000000000" pitchFamily="2" charset="0"/>
              <a:ea typeface="Roboto Light" panose="02000000000000000000" pitchFamily="2" charset="0"/>
              <a:cs typeface="Roboto Light" panose="02000000000000000000" pitchFamily="2" charset="0"/>
            </a:endParaRPr>
          </a:p>
          <a:p>
            <a:endParaRPr lang="en-US" dirty="0">
              <a:latin typeface="Roboto Light" panose="02000000000000000000" pitchFamily="2" charset="0"/>
              <a:ea typeface="Roboto Light" panose="02000000000000000000" pitchFamily="2" charset="0"/>
              <a:cs typeface="Roboto Light" panose="02000000000000000000" pitchFamily="2" charset="0"/>
            </a:endParaRPr>
          </a:p>
          <a:p>
            <a:endParaRPr lang="en-US" dirty="0">
              <a:latin typeface="Roboto Light" panose="02000000000000000000" pitchFamily="2" charset="0"/>
              <a:ea typeface="Roboto Light" panose="02000000000000000000" pitchFamily="2" charset="0"/>
              <a:cs typeface="Roboto Light" panose="02000000000000000000" pitchFamily="2" charset="0"/>
            </a:endParaRPr>
          </a:p>
          <a:p>
            <a:endParaRPr lang="en-US"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8" name="Title 7"/>
          <p:cNvSpPr>
            <a:spLocks noGrp="1"/>
          </p:cNvSpPr>
          <p:nvPr>
            <p:ph type="title"/>
          </p:nvPr>
        </p:nvSpPr>
        <p:spPr/>
        <p:txBody>
          <a:bodyPr>
            <a:normAutofit fontScale="90000"/>
          </a:bodyPr>
          <a:lstStyle/>
          <a:p>
            <a:r>
              <a:rPr lang="en-US" dirty="0">
                <a:latin typeface="Roboto Light" panose="02000000000000000000" pitchFamily="2" charset="0"/>
                <a:ea typeface="Roboto Light" panose="02000000000000000000" pitchFamily="2" charset="0"/>
                <a:cs typeface="Roboto Light" panose="02000000000000000000" pitchFamily="2" charset="0"/>
              </a:rPr>
              <a:t>Do you really need a classroom?</a:t>
            </a:r>
          </a:p>
        </p:txBody>
      </p:sp>
      <p:sp>
        <p:nvSpPr>
          <p:cNvPr id="4" name="Slide Number Placeholder 3"/>
          <p:cNvSpPr>
            <a:spLocks noGrp="1"/>
          </p:cNvSpPr>
          <p:nvPr>
            <p:ph type="sldNum" sz="quarter" idx="12"/>
          </p:nvPr>
        </p:nvSpPr>
        <p:spPr/>
        <p:txBody>
          <a:bodyPr/>
          <a:lstStyle/>
          <a:p>
            <a:r>
              <a:rPr lang="en-US" dirty="0"/>
              <a:t>1</a:t>
            </a:r>
          </a:p>
        </p:txBody>
      </p:sp>
    </p:spTree>
    <p:extLst>
      <p:ext uri="{BB962C8B-B14F-4D97-AF65-F5344CB8AC3E}">
        <p14:creationId xmlns:p14="http://schemas.microsoft.com/office/powerpoint/2010/main" val="53203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996264"/>
            <a:ext cx="10515600" cy="4751285"/>
          </a:xfrm>
        </p:spPr>
        <p:txBody>
          <a:bodyPr>
            <a:normAutofit/>
          </a:bodyPr>
          <a:lstStyle/>
          <a:p>
            <a:endParaRPr lang="en-US" dirty="0">
              <a:latin typeface="Roboto Light" panose="02000000000000000000" pitchFamily="2" charset="0"/>
              <a:ea typeface="Roboto Light" panose="02000000000000000000" pitchFamily="2" charset="0"/>
              <a:cs typeface="Roboto Light" panose="02000000000000000000" pitchFamily="2" charset="0"/>
            </a:endParaRPr>
          </a:p>
          <a:p>
            <a:pPr marL="0" indent="0" algn="ctr">
              <a:buNone/>
            </a:pPr>
            <a:r>
              <a:rPr lang="en-US" sz="6600" dirty="0">
                <a:latin typeface="Roboto Light" panose="02000000000000000000" pitchFamily="2" charset="0"/>
                <a:ea typeface="Roboto Light" panose="02000000000000000000" pitchFamily="2" charset="0"/>
                <a:cs typeface="Roboto Light" panose="02000000000000000000" pitchFamily="2" charset="0"/>
              </a:rPr>
              <a:t>Do you have something to say?</a:t>
            </a:r>
          </a:p>
          <a:p>
            <a:pPr marL="0" indent="0">
              <a:buNone/>
            </a:pPr>
            <a:endParaRPr lang="en-US" dirty="0">
              <a:latin typeface="Roboto Light" panose="02000000000000000000" pitchFamily="2" charset="0"/>
              <a:ea typeface="Roboto Light" panose="02000000000000000000" pitchFamily="2" charset="0"/>
              <a:cs typeface="Roboto Light" panose="02000000000000000000" pitchFamily="2" charset="0"/>
            </a:endParaRPr>
          </a:p>
          <a:p>
            <a:endParaRPr lang="en-US" dirty="0">
              <a:latin typeface="Roboto Light" panose="02000000000000000000" pitchFamily="2" charset="0"/>
              <a:ea typeface="Roboto Light" panose="02000000000000000000" pitchFamily="2" charset="0"/>
              <a:cs typeface="Roboto Light" panose="02000000000000000000" pitchFamily="2" charset="0"/>
            </a:endParaRPr>
          </a:p>
          <a:p>
            <a:r>
              <a:rPr lang="en-US" dirty="0">
                <a:latin typeface="Roboto Light" panose="02000000000000000000" pitchFamily="2" charset="0"/>
                <a:ea typeface="Roboto Light" panose="02000000000000000000" pitchFamily="2" charset="0"/>
                <a:cs typeface="Roboto Light" panose="02000000000000000000" pitchFamily="2" charset="0"/>
              </a:rPr>
              <a:t>Good communication is a quality, not a quantifiable knowledge</a:t>
            </a:r>
            <a:endParaRPr lang="en-US" dirty="0">
              <a:latin typeface="Roboto Light" panose="02000000000000000000" pitchFamily="2" charset="0"/>
              <a:ea typeface="Roboto Light" panose="02000000000000000000" pitchFamily="2" charset="0"/>
              <a:cs typeface="Roboto Light" panose="02000000000000000000" pitchFamily="2" charset="0"/>
            </a:endParaRPr>
          </a:p>
          <a:p>
            <a:endParaRPr lang="en-US" dirty="0">
              <a:latin typeface="Roboto Light" panose="02000000000000000000" pitchFamily="2" charset="0"/>
              <a:ea typeface="Roboto Light" panose="02000000000000000000" pitchFamily="2" charset="0"/>
              <a:cs typeface="Roboto Light" panose="02000000000000000000" pitchFamily="2" charset="0"/>
            </a:endParaRPr>
          </a:p>
          <a:p>
            <a:endParaRPr lang="en-US" dirty="0">
              <a:latin typeface="Roboto Light" panose="02000000000000000000" pitchFamily="2" charset="0"/>
              <a:ea typeface="Roboto Light" panose="02000000000000000000" pitchFamily="2" charset="0"/>
              <a:cs typeface="Roboto Light" panose="02000000000000000000" pitchFamily="2" charset="0"/>
            </a:endParaRPr>
          </a:p>
          <a:p>
            <a:endParaRPr lang="en-US" dirty="0">
              <a:latin typeface="Roboto Light" panose="02000000000000000000" pitchFamily="2" charset="0"/>
              <a:ea typeface="Roboto Light" panose="02000000000000000000" pitchFamily="2" charset="0"/>
              <a:cs typeface="Roboto Light" panose="02000000000000000000" pitchFamily="2" charset="0"/>
            </a:endParaRPr>
          </a:p>
          <a:p>
            <a:endParaRPr lang="en-US" dirty="0">
              <a:latin typeface="Roboto Light" panose="02000000000000000000" pitchFamily="2" charset="0"/>
              <a:ea typeface="Roboto Light" panose="02000000000000000000" pitchFamily="2" charset="0"/>
              <a:cs typeface="Roboto Light" panose="02000000000000000000" pitchFamily="2" charset="0"/>
            </a:endParaRPr>
          </a:p>
          <a:p>
            <a:endParaRPr lang="en-US"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8" name="Title 7"/>
          <p:cNvSpPr>
            <a:spLocks noGrp="1"/>
          </p:cNvSpPr>
          <p:nvPr>
            <p:ph type="title"/>
          </p:nvPr>
        </p:nvSpPr>
        <p:spPr/>
        <p:txBody>
          <a:bodyPr>
            <a:normAutofit fontScale="90000"/>
          </a:bodyPr>
          <a:lstStyle/>
          <a:p>
            <a:r>
              <a:rPr lang="en-US" dirty="0">
                <a:latin typeface="Roboto Light" panose="02000000000000000000" pitchFamily="2" charset="0"/>
                <a:ea typeface="Roboto Light" panose="02000000000000000000" pitchFamily="2" charset="0"/>
                <a:cs typeface="Roboto Light" panose="02000000000000000000" pitchFamily="2" charset="0"/>
              </a:rPr>
              <a:t>Do you really need a classroom?</a:t>
            </a:r>
          </a:p>
        </p:txBody>
      </p:sp>
      <p:sp>
        <p:nvSpPr>
          <p:cNvPr id="4" name="Slide Number Placeholder 3"/>
          <p:cNvSpPr>
            <a:spLocks noGrp="1"/>
          </p:cNvSpPr>
          <p:nvPr>
            <p:ph type="sldNum" sz="quarter" idx="12"/>
          </p:nvPr>
        </p:nvSpPr>
        <p:spPr/>
        <p:txBody>
          <a:bodyPr/>
          <a:lstStyle/>
          <a:p>
            <a:r>
              <a:rPr lang="en-US" dirty="0"/>
              <a:t>1</a:t>
            </a:r>
          </a:p>
        </p:txBody>
      </p:sp>
    </p:spTree>
    <p:extLst>
      <p:ext uri="{BB962C8B-B14F-4D97-AF65-F5344CB8AC3E}">
        <p14:creationId xmlns:p14="http://schemas.microsoft.com/office/powerpoint/2010/main" val="1363210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531143"/>
            <a:ext cx="10515600" cy="4751285"/>
          </a:xfrm>
        </p:spPr>
        <p:txBody>
          <a:bodyPr>
            <a:normAutofit lnSpcReduction="10000"/>
          </a:bodyPr>
          <a:lstStyle/>
          <a:p>
            <a:endParaRPr lang="en-US" dirty="0">
              <a:latin typeface="Roboto Light" panose="02000000000000000000" pitchFamily="2" charset="0"/>
              <a:ea typeface="Roboto Light" panose="02000000000000000000" pitchFamily="2" charset="0"/>
              <a:cs typeface="Roboto Light" panose="02000000000000000000" pitchFamily="2" charset="0"/>
            </a:endParaRPr>
          </a:p>
          <a:p>
            <a:r>
              <a:rPr lang="en-US" dirty="0">
                <a:latin typeface="Roboto Light" panose="02000000000000000000" pitchFamily="2" charset="0"/>
                <a:ea typeface="Roboto Light" panose="02000000000000000000" pitchFamily="2" charset="0"/>
                <a:cs typeface="Roboto Light" panose="02000000000000000000" pitchFamily="2" charset="0"/>
              </a:rPr>
              <a:t>Speak to yourself in the language you want to become good at</a:t>
            </a:r>
          </a:p>
          <a:p>
            <a:endParaRPr lang="en-US" dirty="0">
              <a:latin typeface="Roboto Light" panose="02000000000000000000" pitchFamily="2" charset="0"/>
              <a:ea typeface="Roboto Light" panose="02000000000000000000" pitchFamily="2" charset="0"/>
              <a:cs typeface="Roboto Light" panose="02000000000000000000" pitchFamily="2" charset="0"/>
            </a:endParaRPr>
          </a:p>
          <a:p>
            <a:r>
              <a:rPr lang="en-US" dirty="0">
                <a:latin typeface="Roboto Light" panose="02000000000000000000" pitchFamily="2" charset="0"/>
                <a:ea typeface="Roboto Light" panose="02000000000000000000" pitchFamily="2" charset="0"/>
                <a:cs typeface="Roboto Light" panose="02000000000000000000" pitchFamily="2" charset="0"/>
              </a:rPr>
              <a:t>Talk to people about ideas, concepts, business plans</a:t>
            </a:r>
          </a:p>
          <a:p>
            <a:endParaRPr lang="en-US" dirty="0">
              <a:latin typeface="Roboto Light" panose="02000000000000000000" pitchFamily="2" charset="0"/>
              <a:ea typeface="Roboto Light" panose="02000000000000000000" pitchFamily="2" charset="0"/>
              <a:cs typeface="Roboto Light" panose="02000000000000000000" pitchFamily="2" charset="0"/>
            </a:endParaRPr>
          </a:p>
          <a:p>
            <a:r>
              <a:rPr lang="en-US" dirty="0">
                <a:latin typeface="Roboto Light" panose="02000000000000000000" pitchFamily="2" charset="0"/>
                <a:ea typeface="Roboto Light" panose="02000000000000000000" pitchFamily="2" charset="0"/>
                <a:cs typeface="Roboto Light" panose="02000000000000000000" pitchFamily="2" charset="0"/>
              </a:rPr>
              <a:t>Read a few books, find out what the unfamiliar words mean</a:t>
            </a:r>
          </a:p>
          <a:p>
            <a:endParaRPr lang="en-US" dirty="0">
              <a:latin typeface="Roboto Light" panose="02000000000000000000" pitchFamily="2" charset="0"/>
              <a:ea typeface="Roboto Light" panose="02000000000000000000" pitchFamily="2" charset="0"/>
              <a:cs typeface="Roboto Light" panose="02000000000000000000" pitchFamily="2" charset="0"/>
            </a:endParaRPr>
          </a:p>
          <a:p>
            <a:r>
              <a:rPr lang="en-US" dirty="0">
                <a:latin typeface="Roboto Light" panose="02000000000000000000" pitchFamily="2" charset="0"/>
                <a:ea typeface="Roboto Light" panose="02000000000000000000" pitchFamily="2" charset="0"/>
                <a:cs typeface="Roboto Light" panose="02000000000000000000" pitchFamily="2" charset="0"/>
              </a:rPr>
              <a:t>Pay </a:t>
            </a:r>
            <a:r>
              <a:rPr lang="en-US" b="1" dirty="0">
                <a:latin typeface="Roboto Light" panose="02000000000000000000" pitchFamily="2" charset="0"/>
                <a:ea typeface="Roboto Light" panose="02000000000000000000" pitchFamily="2" charset="0"/>
                <a:cs typeface="Roboto Light" panose="02000000000000000000" pitchFamily="2" charset="0"/>
              </a:rPr>
              <a:t>close</a:t>
            </a:r>
            <a:r>
              <a:rPr lang="en-US" dirty="0">
                <a:latin typeface="Roboto Light" panose="02000000000000000000" pitchFamily="2" charset="0"/>
                <a:ea typeface="Roboto Light" panose="02000000000000000000" pitchFamily="2" charset="0"/>
                <a:cs typeface="Roboto Light" panose="02000000000000000000" pitchFamily="2" charset="0"/>
              </a:rPr>
              <a:t> attention to patterns in the language</a:t>
            </a:r>
          </a:p>
          <a:p>
            <a:endParaRPr lang="en-US" dirty="0">
              <a:latin typeface="Roboto Light" panose="02000000000000000000" pitchFamily="2" charset="0"/>
              <a:ea typeface="Roboto Light" panose="02000000000000000000" pitchFamily="2" charset="0"/>
              <a:cs typeface="Roboto Light" panose="02000000000000000000" pitchFamily="2" charset="0"/>
            </a:endParaRPr>
          </a:p>
          <a:p>
            <a:r>
              <a:rPr lang="en-US" dirty="0">
                <a:latin typeface="Roboto Light" panose="02000000000000000000" pitchFamily="2" charset="0"/>
                <a:ea typeface="Roboto Light" panose="02000000000000000000" pitchFamily="2" charset="0"/>
                <a:cs typeface="Roboto Light" panose="02000000000000000000" pitchFamily="2" charset="0"/>
              </a:rPr>
              <a:t>Text in full English</a:t>
            </a:r>
          </a:p>
          <a:p>
            <a:endParaRPr lang="en-US" dirty="0">
              <a:latin typeface="Roboto Light" panose="02000000000000000000" pitchFamily="2" charset="0"/>
              <a:ea typeface="Roboto Light" panose="02000000000000000000" pitchFamily="2" charset="0"/>
              <a:cs typeface="Roboto Light" panose="02000000000000000000" pitchFamily="2" charset="0"/>
            </a:endParaRPr>
          </a:p>
          <a:p>
            <a:endParaRPr lang="en-US" dirty="0">
              <a:latin typeface="Roboto Light" panose="02000000000000000000" pitchFamily="2" charset="0"/>
              <a:ea typeface="Roboto Light" panose="02000000000000000000" pitchFamily="2" charset="0"/>
              <a:cs typeface="Roboto Light" panose="02000000000000000000" pitchFamily="2" charset="0"/>
            </a:endParaRPr>
          </a:p>
          <a:p>
            <a:endParaRPr lang="en-US" dirty="0">
              <a:latin typeface="Roboto Light" panose="02000000000000000000" pitchFamily="2" charset="0"/>
              <a:ea typeface="Roboto Light" panose="02000000000000000000" pitchFamily="2" charset="0"/>
              <a:cs typeface="Roboto Light" panose="02000000000000000000" pitchFamily="2" charset="0"/>
            </a:endParaRPr>
          </a:p>
          <a:p>
            <a:endParaRPr lang="en-US" dirty="0">
              <a:latin typeface="Roboto Light" panose="02000000000000000000" pitchFamily="2" charset="0"/>
              <a:ea typeface="Roboto Light" panose="02000000000000000000" pitchFamily="2" charset="0"/>
              <a:cs typeface="Roboto Light" panose="02000000000000000000" pitchFamily="2" charset="0"/>
            </a:endParaRPr>
          </a:p>
          <a:p>
            <a:endParaRPr lang="en-US" dirty="0">
              <a:latin typeface="Roboto Light" panose="02000000000000000000" pitchFamily="2" charset="0"/>
              <a:ea typeface="Roboto Light" panose="02000000000000000000" pitchFamily="2" charset="0"/>
              <a:cs typeface="Roboto Light" panose="02000000000000000000" pitchFamily="2" charset="0"/>
            </a:endParaRPr>
          </a:p>
          <a:p>
            <a:endParaRPr lang="en-US" dirty="0">
              <a:latin typeface="Roboto Light" panose="02000000000000000000" pitchFamily="2" charset="0"/>
              <a:ea typeface="Roboto Light" panose="02000000000000000000" pitchFamily="2" charset="0"/>
              <a:cs typeface="Roboto Light" panose="02000000000000000000" pitchFamily="2" charset="0"/>
            </a:endParaRPr>
          </a:p>
          <a:p>
            <a:endParaRPr lang="en-US" dirty="0">
              <a:latin typeface="Roboto Light" panose="02000000000000000000" pitchFamily="2" charset="0"/>
              <a:ea typeface="Roboto Light" panose="02000000000000000000" pitchFamily="2" charset="0"/>
              <a:cs typeface="Roboto Light" panose="02000000000000000000" pitchFamily="2" charset="0"/>
            </a:endParaRPr>
          </a:p>
          <a:p>
            <a:endParaRPr lang="en-US"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8" name="Title 7"/>
          <p:cNvSpPr>
            <a:spLocks noGrp="1"/>
          </p:cNvSpPr>
          <p:nvPr>
            <p:ph type="title"/>
          </p:nvPr>
        </p:nvSpPr>
        <p:spPr/>
        <p:txBody>
          <a:bodyPr>
            <a:normAutofit fontScale="90000"/>
          </a:bodyPr>
          <a:lstStyle/>
          <a:p>
            <a:r>
              <a:rPr lang="en-US" dirty="0">
                <a:latin typeface="Roboto Light" panose="02000000000000000000" pitchFamily="2" charset="0"/>
                <a:ea typeface="Roboto Light" panose="02000000000000000000" pitchFamily="2" charset="0"/>
                <a:cs typeface="Roboto Light" panose="02000000000000000000" pitchFamily="2" charset="0"/>
              </a:rPr>
              <a:t>My suggestions (do not follow, experiment!)</a:t>
            </a:r>
          </a:p>
        </p:txBody>
      </p:sp>
      <p:sp>
        <p:nvSpPr>
          <p:cNvPr id="4" name="Slide Number Placeholder 3"/>
          <p:cNvSpPr>
            <a:spLocks noGrp="1"/>
          </p:cNvSpPr>
          <p:nvPr>
            <p:ph type="sldNum" sz="quarter" idx="12"/>
          </p:nvPr>
        </p:nvSpPr>
        <p:spPr/>
        <p:txBody>
          <a:bodyPr/>
          <a:lstStyle/>
          <a:p>
            <a:r>
              <a:rPr lang="en-US" dirty="0"/>
              <a:t>1</a:t>
            </a:r>
          </a:p>
        </p:txBody>
      </p:sp>
    </p:spTree>
    <p:extLst>
      <p:ext uri="{BB962C8B-B14F-4D97-AF65-F5344CB8AC3E}">
        <p14:creationId xmlns:p14="http://schemas.microsoft.com/office/powerpoint/2010/main" val="36043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179515"/>
            <a:ext cx="10515600" cy="4751285"/>
          </a:xfrm>
        </p:spPr>
        <p:txBody>
          <a:bodyPr>
            <a:normAutofit/>
          </a:bodyPr>
          <a:lstStyle/>
          <a:p>
            <a:endParaRPr lang="en-US" dirty="0">
              <a:latin typeface="Roboto Light" panose="02000000000000000000" pitchFamily="2" charset="0"/>
              <a:ea typeface="Roboto Light" panose="02000000000000000000" pitchFamily="2" charset="0"/>
              <a:cs typeface="Roboto Light" panose="02000000000000000000" pitchFamily="2" charset="0"/>
            </a:endParaRPr>
          </a:p>
          <a:p>
            <a:pPr marL="0" indent="0" algn="ctr">
              <a:lnSpc>
                <a:spcPct val="100000"/>
              </a:lnSpc>
              <a:buNone/>
            </a:pPr>
            <a:r>
              <a:rPr lang="en-US" sz="6600" dirty="0">
                <a:latin typeface="Roboto Light" panose="02000000000000000000" pitchFamily="2" charset="0"/>
                <a:ea typeface="Roboto Light" panose="02000000000000000000" pitchFamily="2" charset="0"/>
                <a:cs typeface="Roboto Light" panose="02000000000000000000" pitchFamily="2" charset="0"/>
              </a:rPr>
              <a:t>How a decent communication skill made my life more adventurous </a:t>
            </a:r>
            <a:br>
              <a:rPr lang="en-US" sz="6600" dirty="0">
                <a:latin typeface="Roboto Light" panose="02000000000000000000" pitchFamily="2" charset="0"/>
                <a:ea typeface="Roboto Light" panose="02000000000000000000" pitchFamily="2" charset="0"/>
                <a:cs typeface="Roboto Light" panose="02000000000000000000" pitchFamily="2" charset="0"/>
              </a:rPr>
            </a:br>
            <a:r>
              <a:rPr lang="en-US" sz="3300" dirty="0">
                <a:latin typeface="Roboto Light" panose="02000000000000000000" pitchFamily="2" charset="0"/>
                <a:ea typeface="Roboto Light" panose="02000000000000000000" pitchFamily="2" charset="0"/>
                <a:cs typeface="Roboto Light" panose="02000000000000000000" pitchFamily="2" charset="0"/>
              </a:rPr>
              <a:t>(in recent times)</a:t>
            </a:r>
            <a:endParaRPr lang="en-US" sz="6600" dirty="0">
              <a:latin typeface="Roboto Light" panose="02000000000000000000" pitchFamily="2" charset="0"/>
              <a:ea typeface="Roboto Light" panose="02000000000000000000" pitchFamily="2" charset="0"/>
              <a:cs typeface="Roboto Light" panose="02000000000000000000" pitchFamily="2" charset="0"/>
            </a:endParaRPr>
          </a:p>
          <a:p>
            <a:pPr marL="0" indent="0">
              <a:buNone/>
            </a:pPr>
            <a:endParaRPr lang="en-US" dirty="0">
              <a:latin typeface="Roboto Light" panose="02000000000000000000" pitchFamily="2" charset="0"/>
              <a:ea typeface="Roboto Light" panose="02000000000000000000" pitchFamily="2" charset="0"/>
              <a:cs typeface="Roboto Light" panose="02000000000000000000" pitchFamily="2" charset="0"/>
            </a:endParaRPr>
          </a:p>
          <a:p>
            <a:pPr marL="0" indent="0">
              <a:buNone/>
            </a:pPr>
            <a:endParaRPr lang="en-US" dirty="0">
              <a:latin typeface="Roboto Light" panose="02000000000000000000" pitchFamily="2" charset="0"/>
              <a:ea typeface="Roboto Light" panose="02000000000000000000" pitchFamily="2" charset="0"/>
              <a:cs typeface="Roboto Light" panose="02000000000000000000" pitchFamily="2" charset="0"/>
            </a:endParaRPr>
          </a:p>
          <a:p>
            <a:endParaRPr lang="en-US" dirty="0">
              <a:latin typeface="Roboto Light" panose="02000000000000000000" pitchFamily="2" charset="0"/>
              <a:ea typeface="Roboto Light" panose="02000000000000000000" pitchFamily="2" charset="0"/>
              <a:cs typeface="Roboto Light" panose="02000000000000000000" pitchFamily="2" charset="0"/>
            </a:endParaRPr>
          </a:p>
          <a:p>
            <a:endParaRPr lang="en-US" dirty="0">
              <a:latin typeface="Roboto Light" panose="02000000000000000000" pitchFamily="2" charset="0"/>
              <a:ea typeface="Roboto Light" panose="02000000000000000000" pitchFamily="2" charset="0"/>
              <a:cs typeface="Roboto Light" panose="02000000000000000000" pitchFamily="2" charset="0"/>
            </a:endParaRPr>
          </a:p>
          <a:p>
            <a:endParaRPr lang="en-US"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8" name="Title 7"/>
          <p:cNvSpPr>
            <a:spLocks noGrp="1"/>
          </p:cNvSpPr>
          <p:nvPr>
            <p:ph type="title"/>
          </p:nvPr>
        </p:nvSpPr>
        <p:spPr/>
        <p:txBody>
          <a:bodyPr>
            <a:normAutofit fontScale="90000"/>
          </a:bodyPr>
          <a:lstStyle/>
          <a:p>
            <a:r>
              <a:rPr lang="en-US" dirty="0">
                <a:latin typeface="Roboto Light" panose="02000000000000000000" pitchFamily="2" charset="0"/>
                <a:ea typeface="Roboto Light" panose="02000000000000000000" pitchFamily="2" charset="0"/>
                <a:cs typeface="Roboto Light" panose="02000000000000000000" pitchFamily="2" charset="0"/>
              </a:rPr>
              <a:t>Do you really need a classroom?</a:t>
            </a:r>
          </a:p>
        </p:txBody>
      </p:sp>
      <p:sp>
        <p:nvSpPr>
          <p:cNvPr id="4" name="Slide Number Placeholder 3"/>
          <p:cNvSpPr>
            <a:spLocks noGrp="1"/>
          </p:cNvSpPr>
          <p:nvPr>
            <p:ph type="sldNum" sz="quarter" idx="12"/>
          </p:nvPr>
        </p:nvSpPr>
        <p:spPr/>
        <p:txBody>
          <a:bodyPr/>
          <a:lstStyle/>
          <a:p>
            <a:r>
              <a:rPr lang="en-US" dirty="0"/>
              <a:t>1</a:t>
            </a:r>
          </a:p>
        </p:txBody>
      </p:sp>
    </p:spTree>
    <p:extLst>
      <p:ext uri="{BB962C8B-B14F-4D97-AF65-F5344CB8AC3E}">
        <p14:creationId xmlns:p14="http://schemas.microsoft.com/office/powerpoint/2010/main" val="2796739719"/>
      </p:ext>
    </p:extLst>
  </p:cSld>
  <p:clrMapOvr>
    <a:masterClrMapping/>
  </p:clrMapOvr>
</p:sld>
</file>

<file path=ppt/theme/theme1.xml><?xml version="1.0" encoding="utf-8"?>
<a:theme xmlns:a="http://schemas.openxmlformats.org/drawingml/2006/main" name="Office Theme">
  <a:themeElements>
    <a:clrScheme name="Större template">
      <a:dk1>
        <a:srgbClr val="273339"/>
      </a:dk1>
      <a:lt1>
        <a:sysClr val="window" lastClr="FFFFFF"/>
      </a:lt1>
      <a:dk2>
        <a:srgbClr val="40515A"/>
      </a:dk2>
      <a:lt2>
        <a:srgbClr val="8C9CA6"/>
      </a:lt2>
      <a:accent1>
        <a:srgbClr val="0095CD"/>
      </a:accent1>
      <a:accent2>
        <a:srgbClr val="324D5E"/>
      </a:accent2>
      <a:accent3>
        <a:srgbClr val="F17C3F"/>
      </a:accent3>
      <a:accent4>
        <a:srgbClr val="7BB21B"/>
      </a:accent4>
      <a:accent5>
        <a:srgbClr val="814E7E"/>
      </a:accent5>
      <a:accent6>
        <a:srgbClr val="9D121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ADB9CA"/>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28390</TotalTime>
  <Words>303</Words>
  <Application>Microsoft Office PowerPoint</Application>
  <PresentationFormat>Widescreen</PresentationFormat>
  <Paragraphs>97</Paragraphs>
  <Slides>19</Slides>
  <Notes>17</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19</vt:i4>
      </vt:variant>
    </vt:vector>
  </HeadingPairs>
  <TitlesOfParts>
    <vt:vector size="28" baseType="lpstr">
      <vt:lpstr>Arial</vt:lpstr>
      <vt:lpstr>Calibri</vt:lpstr>
      <vt:lpstr>Calibri Light</vt:lpstr>
      <vt:lpstr>FontAwesome</vt:lpstr>
      <vt:lpstr>Open Sans</vt:lpstr>
      <vt:lpstr>Roboto Light</vt:lpstr>
      <vt:lpstr>Office Theme</vt:lpstr>
      <vt:lpstr>Blank</vt:lpstr>
      <vt:lpstr>TITLES</vt:lpstr>
      <vt:lpstr>PowerPoint Presentation</vt:lpstr>
      <vt:lpstr>PowerPoint Presentation</vt:lpstr>
      <vt:lpstr>PowerPoint Presentation</vt:lpstr>
      <vt:lpstr> </vt:lpstr>
      <vt:lpstr>Why do we communicate at all?</vt:lpstr>
      <vt:lpstr>Do you really need a classroom?</vt:lpstr>
      <vt:lpstr>Do you really need a classroom?</vt:lpstr>
      <vt:lpstr>My suggestions (do not follow, experiment!)</vt:lpstr>
      <vt:lpstr>Do you really need a classroom?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större - a multipurpose PowerPoint template</dc:title>
  <dc:creator>showeet.com</dc:creator>
  <dc:description>© Copyright Showeet.com</dc:description>
  <cp:lastModifiedBy>vishalvatnani</cp:lastModifiedBy>
  <cp:revision>30</cp:revision>
  <dcterms:created xsi:type="dcterms:W3CDTF">2016-07-27T20:38:12Z</dcterms:created>
  <dcterms:modified xsi:type="dcterms:W3CDTF">2017-01-16T05:56:45Z</dcterms:modified>
  <cp:category>Templates</cp:category>
</cp:coreProperties>
</file>