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3F80-7063-445F-8E53-BEC674E26B3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D2B5-DF84-4188-A554-EAA086CE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were the maps so accurate in the olden days?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visit to the </a:t>
            </a:r>
            <a:r>
              <a:rPr lang="en-US" dirty="0" err="1">
                <a:solidFill>
                  <a:srgbClr val="FFFFFF"/>
                </a:solidFill>
              </a:rPr>
              <a:t>Salz-Pollak</a:t>
            </a:r>
            <a:r>
              <a:rPr lang="en-US" dirty="0">
                <a:solidFill>
                  <a:srgbClr val="FFFFFF"/>
                </a:solidFill>
              </a:rPr>
              <a:t> Atrium Gallery (March 25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79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86" y="2951903"/>
            <a:ext cx="10905066" cy="9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8006" cy="6949440"/>
          </a:xfrm>
        </p:spPr>
      </p:pic>
    </p:spTree>
    <p:extLst>
      <p:ext uri="{BB962C8B-B14F-4D97-AF65-F5344CB8AC3E}">
        <p14:creationId xmlns:p14="http://schemas.microsoft.com/office/powerpoint/2010/main" val="18500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12" y="643467"/>
            <a:ext cx="3133724" cy="5571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3963" y="643466"/>
            <a:ext cx="3133724" cy="5571066"/>
          </a:xfrm>
          <a:prstGeom prst="rect">
            <a:avLst/>
          </a:prstGeom>
        </p:spPr>
      </p:pic>
      <p:cxnSp>
        <p:nvCxnSpPr>
          <p:cNvPr id="29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3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41" y="1"/>
            <a:ext cx="12328441" cy="6932814"/>
          </a:xfrm>
        </p:spPr>
      </p:pic>
    </p:spTree>
    <p:extLst>
      <p:ext uri="{BB962C8B-B14F-4D97-AF65-F5344CB8AC3E}">
        <p14:creationId xmlns:p14="http://schemas.microsoft.com/office/powerpoint/2010/main" val="34337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41" y="1"/>
            <a:ext cx="12328441" cy="6932814"/>
          </a:xfrm>
        </p:spPr>
      </p:pic>
    </p:spTree>
    <p:extLst>
      <p:ext uri="{BB962C8B-B14F-4D97-AF65-F5344CB8AC3E}">
        <p14:creationId xmlns:p14="http://schemas.microsoft.com/office/powerpoint/2010/main" val="4535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246755"/>
            <a:ext cx="6302390" cy="630239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38604" y="246755"/>
            <a:ext cx="5486400" cy="2900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they were not so accurate after all</a:t>
            </a:r>
          </a:p>
        </p:txBody>
      </p:sp>
    </p:spTree>
    <p:extLst>
      <p:ext uri="{BB962C8B-B14F-4D97-AF65-F5344CB8AC3E}">
        <p14:creationId xmlns:p14="http://schemas.microsoft.com/office/powerpoint/2010/main" val="114887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were the maps so accurate in the olden days?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were the maps so accurate in the olden days?</dc:title>
  <dc:creator>vishalvatnani</dc:creator>
  <cp:lastModifiedBy>vishalvatnani</cp:lastModifiedBy>
  <cp:revision>3</cp:revision>
  <dcterms:created xsi:type="dcterms:W3CDTF">2017-04-12T01:28:52Z</dcterms:created>
  <dcterms:modified xsi:type="dcterms:W3CDTF">2017-04-12T01:43:50Z</dcterms:modified>
</cp:coreProperties>
</file>