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B3FE-C347-450C-98F0-E494FB42702F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A4AA-D9FE-460F-B4E8-AAFB02C5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7758751" y="4328255"/>
            <a:ext cx="4068637" cy="15294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7758751" y="2633343"/>
            <a:ext cx="4068638" cy="15294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7725311" y="969803"/>
            <a:ext cx="4162855" cy="15294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55363" y="785927"/>
            <a:ext cx="6933373" cy="51382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020239" y="4553704"/>
            <a:ext cx="1658745" cy="10785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038939" y="2875740"/>
            <a:ext cx="1658785" cy="1119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420040" y="1631439"/>
            <a:ext cx="1673157" cy="318121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31612" y="1867972"/>
            <a:ext cx="1673157" cy="31812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0391" y="2100909"/>
            <a:ext cx="1673157" cy="3181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2893" y="1108954"/>
            <a:ext cx="2486162" cy="42950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10381" y="1449156"/>
            <a:ext cx="1631093" cy="5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Techsec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 management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20109" y="2191266"/>
            <a:ext cx="1631093" cy="5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CallSign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4639565" y="2953265"/>
            <a:ext cx="1631093" cy="5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Nginx+ (Identity modules)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39564" y="3715264"/>
            <a:ext cx="1631093" cy="5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SAML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639564" y="4489622"/>
            <a:ext cx="1631093" cy="5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OpenID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992002" y="2391775"/>
            <a:ext cx="1060315" cy="61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rofile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3278" y="4222067"/>
            <a:ext cx="1060315" cy="61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Issuing authority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3278" y="3277257"/>
            <a:ext cx="1060315" cy="61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to details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923477" y="962320"/>
            <a:ext cx="155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chain  User Identities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4610381" y="777654"/>
            <a:ext cx="18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Provider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5876073" y="1028939"/>
            <a:ext cx="1673157" cy="3181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6080934" y="785927"/>
            <a:ext cx="1673157" cy="31812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3215957" y="506454"/>
            <a:ext cx="1673157" cy="3181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020240" y="1144838"/>
            <a:ext cx="1673157" cy="1148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8021378" y="449881"/>
            <a:ext cx="18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Issuing Authority</a:t>
            </a:r>
            <a:endParaRPr lang="en-US" dirty="0"/>
          </a:p>
        </p:txBody>
      </p:sp>
      <p:sp>
        <p:nvSpPr>
          <p:cNvPr id="46" name="Left-Right Arrow 45"/>
          <p:cNvSpPr/>
          <p:nvPr/>
        </p:nvSpPr>
        <p:spPr>
          <a:xfrm>
            <a:off x="3102851" y="4009368"/>
            <a:ext cx="1050691" cy="4802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-Right Arrow 46"/>
          <p:cNvSpPr/>
          <p:nvPr/>
        </p:nvSpPr>
        <p:spPr>
          <a:xfrm>
            <a:off x="3112699" y="3068114"/>
            <a:ext cx="1050691" cy="4802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3127542" y="2215317"/>
            <a:ext cx="1050691" cy="4802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ultidocument 48"/>
          <p:cNvSpPr/>
          <p:nvPr/>
        </p:nvSpPr>
        <p:spPr>
          <a:xfrm>
            <a:off x="10211598" y="1258609"/>
            <a:ext cx="972766" cy="97017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Flowchart: Multidocument 50"/>
          <p:cNvSpPr/>
          <p:nvPr/>
        </p:nvSpPr>
        <p:spPr>
          <a:xfrm>
            <a:off x="10301157" y="2928659"/>
            <a:ext cx="972766" cy="970176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Multidocument 51"/>
          <p:cNvSpPr/>
          <p:nvPr/>
        </p:nvSpPr>
        <p:spPr>
          <a:xfrm>
            <a:off x="10328330" y="4607885"/>
            <a:ext cx="972766" cy="970176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Left-Right Arrow 52"/>
          <p:cNvSpPr/>
          <p:nvPr/>
        </p:nvSpPr>
        <p:spPr>
          <a:xfrm>
            <a:off x="9693397" y="1622637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9708170" y="3363757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9737370" y="4904146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10133734" y="457976"/>
            <a:ext cx="186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68" name="Left-Right Arrow 67"/>
          <p:cNvSpPr/>
          <p:nvPr/>
        </p:nvSpPr>
        <p:spPr>
          <a:xfrm>
            <a:off x="7208241" y="4835437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>
            <a:off x="7201010" y="1565301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7192738" y="3168506"/>
            <a:ext cx="532573" cy="29007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9</cp:revision>
  <dcterms:created xsi:type="dcterms:W3CDTF">2015-10-11T12:49:30Z</dcterms:created>
  <dcterms:modified xsi:type="dcterms:W3CDTF">2015-10-11T13:45:16Z</dcterms:modified>
</cp:coreProperties>
</file>