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7"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D028DE-30AB-440A-AFB9-F4E63F95A767}" type="datetimeFigureOut">
              <a:rPr lang="en-US" smtClean="0"/>
              <a:t>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534D75-B87D-4C97-9EE1-F2C25280C11D}" type="slidenum">
              <a:rPr lang="en-US" smtClean="0"/>
              <a:t>‹#›</a:t>
            </a:fld>
            <a:endParaRPr lang="en-US"/>
          </a:p>
        </p:txBody>
      </p:sp>
    </p:spTree>
    <p:extLst>
      <p:ext uri="{BB962C8B-B14F-4D97-AF65-F5344CB8AC3E}">
        <p14:creationId xmlns:p14="http://schemas.microsoft.com/office/powerpoint/2010/main" val="954286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D028DE-30AB-440A-AFB9-F4E63F95A767}" type="datetimeFigureOut">
              <a:rPr lang="en-US" smtClean="0"/>
              <a:t>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534D75-B87D-4C97-9EE1-F2C25280C11D}" type="slidenum">
              <a:rPr lang="en-US" smtClean="0"/>
              <a:t>‹#›</a:t>
            </a:fld>
            <a:endParaRPr lang="en-US"/>
          </a:p>
        </p:txBody>
      </p:sp>
    </p:spTree>
    <p:extLst>
      <p:ext uri="{BB962C8B-B14F-4D97-AF65-F5344CB8AC3E}">
        <p14:creationId xmlns:p14="http://schemas.microsoft.com/office/powerpoint/2010/main" val="2246311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D028DE-30AB-440A-AFB9-F4E63F95A767}" type="datetimeFigureOut">
              <a:rPr lang="en-US" smtClean="0"/>
              <a:t>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534D75-B87D-4C97-9EE1-F2C25280C11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289282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D028DE-30AB-440A-AFB9-F4E63F95A767}" type="datetimeFigureOut">
              <a:rPr lang="en-US" smtClean="0"/>
              <a:t>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534D75-B87D-4C97-9EE1-F2C25280C11D}" type="slidenum">
              <a:rPr lang="en-US" smtClean="0"/>
              <a:t>‹#›</a:t>
            </a:fld>
            <a:endParaRPr lang="en-US"/>
          </a:p>
        </p:txBody>
      </p:sp>
    </p:spTree>
    <p:extLst>
      <p:ext uri="{BB962C8B-B14F-4D97-AF65-F5344CB8AC3E}">
        <p14:creationId xmlns:p14="http://schemas.microsoft.com/office/powerpoint/2010/main" val="9630673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D028DE-30AB-440A-AFB9-F4E63F95A767}" type="datetimeFigureOut">
              <a:rPr lang="en-US" smtClean="0"/>
              <a:t>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534D75-B87D-4C97-9EE1-F2C25280C11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353920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D028DE-30AB-440A-AFB9-F4E63F95A767}" type="datetimeFigureOut">
              <a:rPr lang="en-US" smtClean="0"/>
              <a:t>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534D75-B87D-4C97-9EE1-F2C25280C11D}" type="slidenum">
              <a:rPr lang="en-US" smtClean="0"/>
              <a:t>‹#›</a:t>
            </a:fld>
            <a:endParaRPr lang="en-US"/>
          </a:p>
        </p:txBody>
      </p:sp>
    </p:spTree>
    <p:extLst>
      <p:ext uri="{BB962C8B-B14F-4D97-AF65-F5344CB8AC3E}">
        <p14:creationId xmlns:p14="http://schemas.microsoft.com/office/powerpoint/2010/main" val="29188244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D028DE-30AB-440A-AFB9-F4E63F95A767}" type="datetimeFigureOut">
              <a:rPr lang="en-US" smtClean="0"/>
              <a:t>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534D75-B87D-4C97-9EE1-F2C25280C11D}" type="slidenum">
              <a:rPr lang="en-US" smtClean="0"/>
              <a:t>‹#›</a:t>
            </a:fld>
            <a:endParaRPr lang="en-US"/>
          </a:p>
        </p:txBody>
      </p:sp>
    </p:spTree>
    <p:extLst>
      <p:ext uri="{BB962C8B-B14F-4D97-AF65-F5344CB8AC3E}">
        <p14:creationId xmlns:p14="http://schemas.microsoft.com/office/powerpoint/2010/main" val="30669660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D028DE-30AB-440A-AFB9-F4E63F95A767}" type="datetimeFigureOut">
              <a:rPr lang="en-US" smtClean="0"/>
              <a:t>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534D75-B87D-4C97-9EE1-F2C25280C11D}" type="slidenum">
              <a:rPr lang="en-US" smtClean="0"/>
              <a:t>‹#›</a:t>
            </a:fld>
            <a:endParaRPr lang="en-US"/>
          </a:p>
        </p:txBody>
      </p:sp>
    </p:spTree>
    <p:extLst>
      <p:ext uri="{BB962C8B-B14F-4D97-AF65-F5344CB8AC3E}">
        <p14:creationId xmlns:p14="http://schemas.microsoft.com/office/powerpoint/2010/main" val="4180388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D028DE-30AB-440A-AFB9-F4E63F95A767}" type="datetimeFigureOut">
              <a:rPr lang="en-US" smtClean="0"/>
              <a:t>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534D75-B87D-4C97-9EE1-F2C25280C11D}" type="slidenum">
              <a:rPr lang="en-US" smtClean="0"/>
              <a:t>‹#›</a:t>
            </a:fld>
            <a:endParaRPr lang="en-US"/>
          </a:p>
        </p:txBody>
      </p:sp>
    </p:spTree>
    <p:extLst>
      <p:ext uri="{BB962C8B-B14F-4D97-AF65-F5344CB8AC3E}">
        <p14:creationId xmlns:p14="http://schemas.microsoft.com/office/powerpoint/2010/main" val="2303243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D028DE-30AB-440A-AFB9-F4E63F95A767}" type="datetimeFigureOut">
              <a:rPr lang="en-US" smtClean="0"/>
              <a:t>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534D75-B87D-4C97-9EE1-F2C25280C11D}" type="slidenum">
              <a:rPr lang="en-US" smtClean="0"/>
              <a:t>‹#›</a:t>
            </a:fld>
            <a:endParaRPr lang="en-US"/>
          </a:p>
        </p:txBody>
      </p:sp>
    </p:spTree>
    <p:extLst>
      <p:ext uri="{BB962C8B-B14F-4D97-AF65-F5344CB8AC3E}">
        <p14:creationId xmlns:p14="http://schemas.microsoft.com/office/powerpoint/2010/main" val="1031321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D028DE-30AB-440A-AFB9-F4E63F95A767}" type="datetimeFigureOut">
              <a:rPr lang="en-US" smtClean="0"/>
              <a:t>12/2/2016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534D75-B87D-4C97-9EE1-F2C25280C11D}" type="slidenum">
              <a:rPr lang="en-US" smtClean="0"/>
              <a:t>‹#›</a:t>
            </a:fld>
            <a:endParaRPr lang="en-US"/>
          </a:p>
        </p:txBody>
      </p:sp>
    </p:spTree>
    <p:extLst>
      <p:ext uri="{BB962C8B-B14F-4D97-AF65-F5344CB8AC3E}">
        <p14:creationId xmlns:p14="http://schemas.microsoft.com/office/powerpoint/2010/main" val="1576228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D028DE-30AB-440A-AFB9-F4E63F95A767}" type="datetimeFigureOut">
              <a:rPr lang="en-US" smtClean="0"/>
              <a:t>12/2/2016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534D75-B87D-4C97-9EE1-F2C25280C11D}" type="slidenum">
              <a:rPr lang="en-US" smtClean="0"/>
              <a:t>‹#›</a:t>
            </a:fld>
            <a:endParaRPr lang="en-US"/>
          </a:p>
        </p:txBody>
      </p:sp>
    </p:spTree>
    <p:extLst>
      <p:ext uri="{BB962C8B-B14F-4D97-AF65-F5344CB8AC3E}">
        <p14:creationId xmlns:p14="http://schemas.microsoft.com/office/powerpoint/2010/main" val="1952974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D028DE-30AB-440A-AFB9-F4E63F95A767}" type="datetimeFigureOut">
              <a:rPr lang="en-US" smtClean="0"/>
              <a:t>12/2/2016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534D75-B87D-4C97-9EE1-F2C25280C11D}" type="slidenum">
              <a:rPr lang="en-US" smtClean="0"/>
              <a:t>‹#›</a:t>
            </a:fld>
            <a:endParaRPr lang="en-US"/>
          </a:p>
        </p:txBody>
      </p:sp>
    </p:spTree>
    <p:extLst>
      <p:ext uri="{BB962C8B-B14F-4D97-AF65-F5344CB8AC3E}">
        <p14:creationId xmlns:p14="http://schemas.microsoft.com/office/powerpoint/2010/main" val="958791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D028DE-30AB-440A-AFB9-F4E63F95A767}" type="datetimeFigureOut">
              <a:rPr lang="en-US" smtClean="0"/>
              <a:t>12/2/2016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534D75-B87D-4C97-9EE1-F2C25280C11D}" type="slidenum">
              <a:rPr lang="en-US" smtClean="0"/>
              <a:t>‹#›</a:t>
            </a:fld>
            <a:endParaRPr lang="en-US"/>
          </a:p>
        </p:txBody>
      </p:sp>
    </p:spTree>
    <p:extLst>
      <p:ext uri="{BB962C8B-B14F-4D97-AF65-F5344CB8AC3E}">
        <p14:creationId xmlns:p14="http://schemas.microsoft.com/office/powerpoint/2010/main" val="1476184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BD028DE-30AB-440A-AFB9-F4E63F95A767}" type="datetimeFigureOut">
              <a:rPr lang="en-US" smtClean="0"/>
              <a:t>12/2/2016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534D75-B87D-4C97-9EE1-F2C25280C11D}" type="slidenum">
              <a:rPr lang="en-US" smtClean="0"/>
              <a:t>‹#›</a:t>
            </a:fld>
            <a:endParaRPr lang="en-US"/>
          </a:p>
        </p:txBody>
      </p:sp>
    </p:spTree>
    <p:extLst>
      <p:ext uri="{BB962C8B-B14F-4D97-AF65-F5344CB8AC3E}">
        <p14:creationId xmlns:p14="http://schemas.microsoft.com/office/powerpoint/2010/main" val="2167377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BD028DE-30AB-440A-AFB9-F4E63F95A767}" type="datetimeFigureOut">
              <a:rPr lang="en-US" smtClean="0"/>
              <a:t>12/2/2016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534D75-B87D-4C97-9EE1-F2C25280C11D}" type="slidenum">
              <a:rPr lang="en-US" smtClean="0"/>
              <a:t>‹#›</a:t>
            </a:fld>
            <a:endParaRPr lang="en-US"/>
          </a:p>
        </p:txBody>
      </p:sp>
    </p:spTree>
    <p:extLst>
      <p:ext uri="{BB962C8B-B14F-4D97-AF65-F5344CB8AC3E}">
        <p14:creationId xmlns:p14="http://schemas.microsoft.com/office/powerpoint/2010/main" val="2955998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BD028DE-30AB-440A-AFB9-F4E63F95A767}" type="datetimeFigureOut">
              <a:rPr lang="en-US" smtClean="0"/>
              <a:t>12/2/2016</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E534D75-B87D-4C97-9EE1-F2C25280C11D}" type="slidenum">
              <a:rPr lang="en-US" smtClean="0"/>
              <a:t>‹#›</a:t>
            </a:fld>
            <a:endParaRPr lang="en-US"/>
          </a:p>
        </p:txBody>
      </p:sp>
    </p:spTree>
    <p:extLst>
      <p:ext uri="{BB962C8B-B14F-4D97-AF65-F5344CB8AC3E}">
        <p14:creationId xmlns:p14="http://schemas.microsoft.com/office/powerpoint/2010/main" val="27166027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519462"/>
            <a:ext cx="7766936" cy="1646302"/>
          </a:xfrm>
        </p:spPr>
        <p:txBody>
          <a:bodyPr/>
          <a:lstStyle/>
          <a:p>
            <a:r>
              <a:rPr lang="en-US" dirty="0"/>
              <a:t>Cab Booking and Sharing Web App</a:t>
            </a:r>
          </a:p>
        </p:txBody>
      </p:sp>
      <p:sp>
        <p:nvSpPr>
          <p:cNvPr id="3" name="Subtitle 2"/>
          <p:cNvSpPr>
            <a:spLocks noGrp="1"/>
          </p:cNvSpPr>
          <p:nvPr>
            <p:ph type="subTitle" idx="1"/>
          </p:nvPr>
        </p:nvSpPr>
        <p:spPr/>
        <p:txBody>
          <a:bodyPr/>
          <a:lstStyle/>
          <a:p>
            <a:r>
              <a:rPr lang="en-US" dirty="0"/>
              <a:t>Group Members : Vishal Yadav, </a:t>
            </a:r>
            <a:r>
              <a:rPr lang="en-US" dirty="0" err="1"/>
              <a:t>Shubham</a:t>
            </a:r>
            <a:r>
              <a:rPr lang="en-US" dirty="0"/>
              <a:t> Singh, </a:t>
            </a:r>
            <a:r>
              <a:rPr lang="en-US" dirty="0" err="1"/>
              <a:t>Mihir</a:t>
            </a:r>
            <a:r>
              <a:rPr lang="en-US" dirty="0"/>
              <a:t> Garg, </a:t>
            </a:r>
            <a:r>
              <a:rPr lang="en-US" dirty="0" err="1"/>
              <a:t>Prateek</a:t>
            </a:r>
            <a:r>
              <a:rPr lang="en-US" dirty="0"/>
              <a:t> Mishra, Rohan Srivastava</a:t>
            </a:r>
          </a:p>
        </p:txBody>
      </p:sp>
    </p:spTree>
    <p:extLst>
      <p:ext uri="{BB962C8B-B14F-4D97-AF65-F5344CB8AC3E}">
        <p14:creationId xmlns:p14="http://schemas.microsoft.com/office/powerpoint/2010/main" val="2484777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5249" y="1645920"/>
            <a:ext cx="9115865" cy="4916612"/>
          </a:xfrm>
        </p:spPr>
      </p:pic>
      <p:sp>
        <p:nvSpPr>
          <p:cNvPr id="7" name="Title 1"/>
          <p:cNvSpPr>
            <a:spLocks noGrp="1"/>
          </p:cNvSpPr>
          <p:nvPr>
            <p:ph type="title"/>
          </p:nvPr>
        </p:nvSpPr>
        <p:spPr>
          <a:xfrm>
            <a:off x="677334" y="609600"/>
            <a:ext cx="8596668" cy="1320800"/>
          </a:xfrm>
        </p:spPr>
        <p:txBody>
          <a:bodyPr/>
          <a:lstStyle/>
          <a:p>
            <a:r>
              <a:rPr lang="en-US" dirty="0"/>
              <a:t>Bandwidth Test</a:t>
            </a:r>
          </a:p>
        </p:txBody>
      </p:sp>
    </p:spTree>
    <p:extLst>
      <p:ext uri="{BB962C8B-B14F-4D97-AF65-F5344CB8AC3E}">
        <p14:creationId xmlns:p14="http://schemas.microsoft.com/office/powerpoint/2010/main" val="3114859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Report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5103" y="2160588"/>
            <a:ext cx="6821831" cy="3881437"/>
          </a:xfrm>
        </p:spPr>
      </p:pic>
    </p:spTree>
    <p:extLst>
      <p:ext uri="{BB962C8B-B14F-4D97-AF65-F5344CB8AC3E}">
        <p14:creationId xmlns:p14="http://schemas.microsoft.com/office/powerpoint/2010/main" val="3208797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8676" y="3226191"/>
            <a:ext cx="8596668" cy="1320800"/>
          </a:xfrm>
        </p:spPr>
        <p:txBody>
          <a:bodyPr/>
          <a:lstStyle/>
          <a:p>
            <a:r>
              <a:rPr lang="en-US" dirty="0"/>
              <a:t>Demo Time</a:t>
            </a:r>
          </a:p>
        </p:txBody>
      </p:sp>
    </p:spTree>
    <p:extLst>
      <p:ext uri="{BB962C8B-B14F-4D97-AF65-F5344CB8AC3E}">
        <p14:creationId xmlns:p14="http://schemas.microsoft.com/office/powerpoint/2010/main" val="615842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the Project:	</a:t>
            </a:r>
          </a:p>
        </p:txBody>
      </p:sp>
      <p:sp>
        <p:nvSpPr>
          <p:cNvPr id="3" name="Content Placeholder 2"/>
          <p:cNvSpPr>
            <a:spLocks noGrp="1"/>
          </p:cNvSpPr>
          <p:nvPr>
            <p:ph idx="1"/>
          </p:nvPr>
        </p:nvSpPr>
        <p:spPr/>
        <p:txBody>
          <a:bodyPr/>
          <a:lstStyle/>
          <a:p>
            <a:r>
              <a:rPr lang="en-US" dirty="0"/>
              <a:t>This is a web based application where anyone can book or share cabs by entering their source and destination location.</a:t>
            </a:r>
          </a:p>
          <a:p>
            <a:r>
              <a:rPr lang="en-US" dirty="0"/>
              <a:t>Very useful for colleges/universities in remote </a:t>
            </a:r>
            <a:r>
              <a:rPr lang="en-US" dirty="0" err="1"/>
              <a:t>ares</a:t>
            </a:r>
            <a:r>
              <a:rPr lang="en-US" dirty="0"/>
              <a:t>.</a:t>
            </a:r>
          </a:p>
        </p:txBody>
      </p:sp>
    </p:spTree>
    <p:extLst>
      <p:ext uri="{BB962C8B-B14F-4D97-AF65-F5344CB8AC3E}">
        <p14:creationId xmlns:p14="http://schemas.microsoft.com/office/powerpoint/2010/main" val="2226316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Minutes of Meetings:</a:t>
            </a:r>
            <a:br>
              <a:rPr lang="en-US" dirty="0"/>
            </a:br>
            <a:endParaRPr lang="en-US" dirty="0"/>
          </a:p>
        </p:txBody>
      </p:sp>
      <p:sp>
        <p:nvSpPr>
          <p:cNvPr id="3" name="Content Placeholder 2"/>
          <p:cNvSpPr>
            <a:spLocks noGrp="1"/>
          </p:cNvSpPr>
          <p:nvPr>
            <p:ph idx="1"/>
          </p:nvPr>
        </p:nvSpPr>
        <p:spPr/>
        <p:txBody>
          <a:bodyPr/>
          <a:lstStyle/>
          <a:p>
            <a:r>
              <a:rPr lang="en-US" dirty="0"/>
              <a:t>We had several meetings with different college students and considered their suggestions regarding the final product. We took some of them into consideration.</a:t>
            </a:r>
          </a:p>
        </p:txBody>
      </p:sp>
    </p:spTree>
    <p:extLst>
      <p:ext uri="{BB962C8B-B14F-4D97-AF65-F5344CB8AC3E}">
        <p14:creationId xmlns:p14="http://schemas.microsoft.com/office/powerpoint/2010/main" val="59861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a:t>
            </a:r>
          </a:p>
        </p:txBody>
      </p:sp>
      <p:sp>
        <p:nvSpPr>
          <p:cNvPr id="3" name="Content Placeholder 2"/>
          <p:cNvSpPr>
            <a:spLocks noGrp="1"/>
          </p:cNvSpPr>
          <p:nvPr>
            <p:ph idx="1"/>
          </p:nvPr>
        </p:nvSpPr>
        <p:spPr/>
        <p:txBody>
          <a:bodyPr/>
          <a:lstStyle/>
          <a:p>
            <a:r>
              <a:rPr lang="en-US" dirty="0"/>
              <a:t>Specification Phase - </a:t>
            </a:r>
            <a:r>
              <a:rPr lang="en-US"/>
              <a:t>Createl</a:t>
            </a:r>
            <a:r>
              <a:rPr lang="en-US"/>
              <a:t>y</a:t>
            </a:r>
            <a:endParaRPr lang="en-US"/>
          </a:p>
          <a:p>
            <a:r>
              <a:rPr lang="en-US" dirty="0"/>
              <a:t>Frontend – HTML, CSS , </a:t>
            </a:r>
            <a:r>
              <a:rPr lang="en-US" dirty="0" err="1"/>
              <a:t>Javascript</a:t>
            </a:r>
            <a:endParaRPr lang="en-US" dirty="0"/>
          </a:p>
          <a:p>
            <a:r>
              <a:rPr lang="en-US" dirty="0"/>
              <a:t>Backend – PHP , MYSQL</a:t>
            </a:r>
          </a:p>
          <a:p>
            <a:r>
              <a:rPr lang="en-US" dirty="0"/>
              <a:t>Testing – WAPT</a:t>
            </a:r>
          </a:p>
          <a:p>
            <a:r>
              <a:rPr lang="en-US" dirty="0"/>
              <a:t>Text Editor – Sublime Text 3</a:t>
            </a:r>
          </a:p>
          <a:p>
            <a:r>
              <a:rPr lang="en-US" dirty="0"/>
              <a:t>Hosting – </a:t>
            </a:r>
            <a:r>
              <a:rPr lang="en-US" dirty="0" err="1"/>
              <a:t>Xampp</a:t>
            </a:r>
            <a:r>
              <a:rPr lang="en-US" dirty="0"/>
              <a:t> </a:t>
            </a:r>
          </a:p>
        </p:txBody>
      </p:sp>
    </p:spTree>
    <p:extLst>
      <p:ext uri="{BB962C8B-B14F-4D97-AF65-F5344CB8AC3E}">
        <p14:creationId xmlns:p14="http://schemas.microsoft.com/office/powerpoint/2010/main" val="1488683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Nature of the Customer:</a:t>
            </a:r>
          </a:p>
        </p:txBody>
      </p:sp>
      <p:sp>
        <p:nvSpPr>
          <p:cNvPr id="3" name="Content Placeholder 2"/>
          <p:cNvSpPr>
            <a:spLocks noGrp="1"/>
          </p:cNvSpPr>
          <p:nvPr>
            <p:ph idx="1"/>
          </p:nvPr>
        </p:nvSpPr>
        <p:spPr/>
        <p:txBody>
          <a:bodyPr/>
          <a:lstStyle/>
          <a:p>
            <a:r>
              <a:rPr lang="en-US" dirty="0"/>
              <a:t>Our customers are literally anyone who uses cabs to travel. It can be anyone like a student/faculty staff or a working employee in an organization. They can use this feature to share cabs among them and save some money. </a:t>
            </a:r>
          </a:p>
        </p:txBody>
      </p:sp>
    </p:spTree>
    <p:extLst>
      <p:ext uri="{BB962C8B-B14F-4D97-AF65-F5344CB8AC3E}">
        <p14:creationId xmlns:p14="http://schemas.microsoft.com/office/powerpoint/2010/main" val="1449367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Novelty of Project:</a:t>
            </a:r>
          </a:p>
        </p:txBody>
      </p:sp>
      <p:sp>
        <p:nvSpPr>
          <p:cNvPr id="3" name="Content Placeholder 2"/>
          <p:cNvSpPr>
            <a:spLocks noGrp="1"/>
          </p:cNvSpPr>
          <p:nvPr>
            <p:ph idx="1"/>
          </p:nvPr>
        </p:nvSpPr>
        <p:spPr/>
        <p:txBody>
          <a:bodyPr/>
          <a:lstStyle/>
          <a:p>
            <a:r>
              <a:rPr lang="en-US" dirty="0"/>
              <a:t>Our project idea is not completely unique or new but when completely established it will be one of its kind as there will be many additional features like creating a network in your organization. It will essentially be specific to one organization and will be helpful for everyone working there.</a:t>
            </a:r>
          </a:p>
        </p:txBody>
      </p:sp>
    </p:spTree>
    <p:extLst>
      <p:ext uri="{BB962C8B-B14F-4D97-AF65-F5344CB8AC3E}">
        <p14:creationId xmlns:p14="http://schemas.microsoft.com/office/powerpoint/2010/main" val="1449396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Sophistication value of the Project:</a:t>
            </a:r>
          </a:p>
        </p:txBody>
      </p:sp>
      <p:sp>
        <p:nvSpPr>
          <p:cNvPr id="3" name="Content Placeholder 2"/>
          <p:cNvSpPr>
            <a:spLocks noGrp="1"/>
          </p:cNvSpPr>
          <p:nvPr>
            <p:ph idx="1"/>
          </p:nvPr>
        </p:nvSpPr>
        <p:spPr/>
        <p:txBody>
          <a:bodyPr/>
          <a:lstStyle/>
          <a:p>
            <a:r>
              <a:rPr lang="en-US" dirty="0"/>
              <a:t>The project is not at all sophisticated. It is extremely simple to use and the whole interface has no complexity at all. Everything is mentioned clearly and all the fields are labeled giving the user a complete understanding of everything going on.</a:t>
            </a:r>
          </a:p>
        </p:txBody>
      </p:sp>
    </p:spTree>
    <p:extLst>
      <p:ext uri="{BB962C8B-B14F-4D97-AF65-F5344CB8AC3E}">
        <p14:creationId xmlns:p14="http://schemas.microsoft.com/office/powerpoint/2010/main" val="826978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Feedback taken from the user:</a:t>
            </a:r>
          </a:p>
        </p:txBody>
      </p:sp>
      <p:sp>
        <p:nvSpPr>
          <p:cNvPr id="3" name="Content Placeholder 2"/>
          <p:cNvSpPr>
            <a:spLocks noGrp="1"/>
          </p:cNvSpPr>
          <p:nvPr>
            <p:ph idx="1"/>
          </p:nvPr>
        </p:nvSpPr>
        <p:spPr/>
        <p:txBody>
          <a:bodyPr/>
          <a:lstStyle/>
          <a:p>
            <a:r>
              <a:rPr lang="en-US" dirty="0"/>
              <a:t>We did take some feedbacks from  our batchmates and most of them gave reviews like:</a:t>
            </a:r>
          </a:p>
          <a:p>
            <a:r>
              <a:rPr lang="en-US" dirty="0"/>
              <a:t>1. A lot of work has to be done in the user interface.</a:t>
            </a:r>
          </a:p>
          <a:p>
            <a:r>
              <a:rPr lang="en-US" dirty="0"/>
              <a:t>2. Many features are not currently a part of the product.</a:t>
            </a:r>
          </a:p>
          <a:p>
            <a:r>
              <a:rPr lang="en-US" dirty="0"/>
              <a:t>3. A lot of bugs in the whole system.</a:t>
            </a:r>
          </a:p>
          <a:p>
            <a:r>
              <a:rPr lang="en-US" dirty="0"/>
              <a:t>4. Only the database and back-end is working fine.</a:t>
            </a:r>
          </a:p>
        </p:txBody>
      </p:sp>
    </p:spTree>
    <p:extLst>
      <p:ext uri="{BB962C8B-B14F-4D97-AF65-F5344CB8AC3E}">
        <p14:creationId xmlns:p14="http://schemas.microsoft.com/office/powerpoint/2010/main" val="2574962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Results: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336431"/>
            <a:ext cx="10576820" cy="5317588"/>
          </a:xfrm>
        </p:spPr>
      </p:pic>
    </p:spTree>
    <p:extLst>
      <p:ext uri="{BB962C8B-B14F-4D97-AF65-F5344CB8AC3E}">
        <p14:creationId xmlns:p14="http://schemas.microsoft.com/office/powerpoint/2010/main" val="325422483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61</TotalTime>
  <Words>354</Words>
  <Application>Microsoft Office PowerPoint</Application>
  <PresentationFormat>Widescreen</PresentationFormat>
  <Paragraphs>30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Cab Booking and Sharing Web App</vt:lpstr>
      <vt:lpstr>About the Project: </vt:lpstr>
      <vt:lpstr>Minutes of Meetings: </vt:lpstr>
      <vt:lpstr>Tools: </vt:lpstr>
      <vt:lpstr>Nature of the Customer:</vt:lpstr>
      <vt:lpstr>Novelty of Project:</vt:lpstr>
      <vt:lpstr>Sophistication value of the Project:</vt:lpstr>
      <vt:lpstr>Feedback taken from the user:</vt:lpstr>
      <vt:lpstr>Test Results:</vt:lpstr>
      <vt:lpstr>Bandwidth Test</vt:lpstr>
      <vt:lpstr>Error Report</vt:lpstr>
      <vt:lpstr>Demo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Cab Booking and Sharing Web App</dc:title>
  <dc:creator>Vishal Yadav</dc:creator>
  <cp:lastModifiedBy>Vishal Yadav</cp:lastModifiedBy>
  <cp:revision>4</cp:revision>
  <dcterms:created xsi:type="dcterms:W3CDTF">2016-12-02T06:47:00Z</dcterms:created>
  <dcterms:modified xsi:type="dcterms:W3CDTF">2016-12-02T07:48:16Z</dcterms:modified>
</cp:coreProperties>
</file>