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B02A-BEB1-4593-95FD-30EE350EC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5A133-107C-9656-1805-A617496C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5EF93-01F8-279F-1CE9-06DDDF0F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07A3-0A20-494C-8C6F-CD9C93EED0F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CFC3E-4B64-49FE-3471-78B7C878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05DF6-E836-90E9-048F-2818D3F7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CFA2-DAD9-44CB-BDF1-7E4D99D02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74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010D-DDE9-3B26-AF7B-B9EBA8D0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AA43B-2166-9E27-4C42-70A5E44A9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91012-B6C8-F4D8-90E1-4CAAE78C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07A3-0A20-494C-8C6F-CD9C93EED0F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96B3A-1631-9718-4439-72F82FF9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B1DFD-7508-B6CE-89AD-4B96E399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CFA2-DAD9-44CB-BDF1-7E4D99D02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11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CA811-E51C-08FD-A9ED-41D66E6B8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87400-D6F8-42D2-B862-9ED7F6A46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E99F6-A663-E034-8426-E1A1E160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07A3-0A20-494C-8C6F-CD9C93EED0F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80063-1E84-8F77-EFA8-64A0C164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C080D-F776-BAD5-1B4A-87F777CE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CFA2-DAD9-44CB-BDF1-7E4D99D02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92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30E7-1272-CF0D-EAC1-CD00ACFF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3E09-B50F-1CAE-FA2D-376865CFF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BE179-7EC3-D1E6-3CBF-73167870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07A3-0A20-494C-8C6F-CD9C93EED0F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638D-1C30-48A6-FAEF-2A9D805C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8FA72-F8BF-BF38-9B52-737BF1DD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CFA2-DAD9-44CB-BDF1-7E4D99D02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942-6DEB-3935-9926-887A5ED4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57634-A333-7397-F8B6-5C90EE02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54303-0C1D-8C1A-2697-2AB126E0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07A3-0A20-494C-8C6F-CD9C93EED0F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2C81D-E11D-2F35-093F-6583CAD6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A82AA-BCDE-1DD8-415E-20E6D674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CFA2-DAD9-44CB-BDF1-7E4D99D02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74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772D-C2AA-3EE1-9358-7DF61117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F7A7-5A8F-C279-E084-E3DF82630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38F73-39D7-22FD-7F46-A6138A2A9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1DF9E-6E71-C040-784E-67F22146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07A3-0A20-494C-8C6F-CD9C93EED0F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CBE80-6FCC-B497-F01A-CA15E8A7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C0D50-2BB3-D0CD-DBD0-6B0F5EEC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CFA2-DAD9-44CB-BDF1-7E4D99D02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90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F5CD-2290-C074-C6AE-D92D1562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2347A-7ADB-22BB-EB89-15B9402A2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A97B7-0E98-078B-76AE-2994987DD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8FA1B-0FC1-3191-BD4B-537629309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4CA1D-B267-89F7-05C3-8AC626C17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03395-A6EA-69CF-D3C8-8E3FBCEB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07A3-0A20-494C-8C6F-CD9C93EED0F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E64C9-526D-20E5-7602-DE9FDE02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C9528A-3764-AF1F-EA67-DFD34EFF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CFA2-DAD9-44CB-BDF1-7E4D99D02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59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56B10-7E9D-3079-6E60-B2C877A4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EA19F-E733-32DF-21A5-B3CB9CA1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07A3-0A20-494C-8C6F-CD9C93EED0F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69C96-840D-5B1D-74C6-BED5CBEC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A40E4-9E5B-ECCB-1382-D55E1A8F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CFA2-DAD9-44CB-BDF1-7E4D99D02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8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73D33-26E5-6134-E581-4FDE4594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07A3-0A20-494C-8C6F-CD9C93EED0F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AD3DB-F77B-0397-5916-85EB52A6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C2289-B356-394F-0121-E056A189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CFA2-DAD9-44CB-BDF1-7E4D99D02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47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D7A9-6EFD-49E1-8986-173CD2FB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27AB-BC12-2DEC-4EDB-C412F517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AC87-D60E-3D45-C6AF-477A17923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9C80C-31B2-F43B-C37A-E4A18AE5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07A3-0A20-494C-8C6F-CD9C93EED0F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E70A9-FB02-9764-7014-C9B8FA11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B82C1-8546-D752-AEEE-C0C6A919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CFA2-DAD9-44CB-BDF1-7E4D99D02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37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5EA5-6888-448F-EA0C-040F02CE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4D9AF-23EF-0D86-28E2-5E3DBF2B0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7C1AC-053F-3948-BD1A-56524B303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A809E-3FB3-EA2B-0351-7CD87BAE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07A3-0A20-494C-8C6F-CD9C93EED0F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1F0E3-4C40-7901-3035-B0D5B0E6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99943-EED8-AEBF-0E7A-C5EAFD43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CFA2-DAD9-44CB-BDF1-7E4D99D02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20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2322F-E561-14C5-C7FA-58FF3160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F8F00-4957-1B4D-6638-337CCFBE4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BC626-6413-54A2-0CEA-4D2BF9393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07A3-0A20-494C-8C6F-CD9C93EED0FD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36E8B-D297-5E2D-70DE-1F3DD1E03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06E46-B51B-C566-83FD-E28EEA73A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8CFA2-DAD9-44CB-BDF1-7E4D99D02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21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9AAA-865B-746B-F7C4-01DBBE34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Just Keep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E3FB0-9687-F750-458A-B669D7279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And Subtitle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36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Just Keep Title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Title</dc:title>
  <dc:creator>Vishant Bhalani</dc:creator>
  <cp:lastModifiedBy>Vishant Bhalani</cp:lastModifiedBy>
  <cp:revision>3</cp:revision>
  <dcterms:created xsi:type="dcterms:W3CDTF">2022-09-26T06:24:29Z</dcterms:created>
  <dcterms:modified xsi:type="dcterms:W3CDTF">2022-09-26T06:28:26Z</dcterms:modified>
</cp:coreProperties>
</file>