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 of Pizza store by different channels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68277124966167E-2"/>
          <c:y val="9.9206676540413624E-2"/>
          <c:w val="0.94315244143459165"/>
          <c:h val="0.776499063093881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peak hours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Online</c:v>
                </c:pt>
                <c:pt idx="1">
                  <c:v>Telephonic</c:v>
                </c:pt>
                <c:pt idx="2">
                  <c:v>Direct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1-4170-84D3-5A31C853B1D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normal hour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Online</c:v>
                </c:pt>
                <c:pt idx="1">
                  <c:v>Telephonic</c:v>
                </c:pt>
                <c:pt idx="2">
                  <c:v>Direct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81-4170-84D3-5A31C853B1D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Online</c:v>
                </c:pt>
                <c:pt idx="1">
                  <c:v>Telephonic</c:v>
                </c:pt>
                <c:pt idx="2">
                  <c:v>Direct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881-4170-84D3-5A31C853B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9281951"/>
        <c:axId val="1449282783"/>
      </c:barChart>
      <c:catAx>
        <c:axId val="144928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282783"/>
        <c:crosses val="autoZero"/>
        <c:auto val="1"/>
        <c:lblAlgn val="ctr"/>
        <c:lblOffset val="100"/>
        <c:noMultiLvlLbl val="0"/>
      </c:catAx>
      <c:valAx>
        <c:axId val="144928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281951"/>
        <c:crosses val="autoZero"/>
        <c:crossBetween val="between"/>
      </c:valAx>
      <c:spPr>
        <a:blipFill dpi="0" rotWithShape="1">
          <a:blip xmlns:r="http://schemas.openxmlformats.org/officeDocument/2006/relationships" r:embed="rId3"/>
          <a:srcRect/>
          <a:tile tx="6350" ty="0" sx="100000" sy="100000" flip="none" algn="tl"/>
        </a:blipFill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211D-4606-464B-A97A-CC979BA97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D6EA2-310B-43F6-A0CB-B24FFA62C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9FBE-8806-4F7F-A49A-8392BBC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AADC-0C63-4FF8-948F-94DE565F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D4E43-0E84-4978-9981-4B862656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7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18D1-6B55-4CD9-9399-B2FD6917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D4CF0-DC15-4DAF-B28B-7C1D87E54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8042-47AE-4DCA-A1B6-9E5F6EA6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CE89-DAC6-4ECD-A973-7409C242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3927-EA8E-4954-BC1C-B18A81F7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128FD-EA4E-4580-B76D-27B7D9054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AF0E0-D493-4481-B902-F756CE64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8492-396D-4EFB-8323-E30E74B6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8D60-E050-4EE6-88AC-7E940005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03B0-FAA5-4DBA-AA13-17867ED6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DEE3-E5B0-4159-82AD-AB988D2E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0C5C-0CB8-4652-9261-9155456F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D664-B7B6-41E6-A71A-EAED2A47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55F1-A71F-4BC4-B9E3-E138C28C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6012B-7F04-483E-A89A-5AEA16DC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418F-4287-4FD1-AB53-552F36CA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4A50-B76A-4E76-A509-A3091C25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DFF1-6F91-4924-B40A-3A3DDCFD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A7D9-8609-41C6-A0EA-0221C3B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3EF0-9365-40BE-925D-04269017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3BEF-7788-4DBE-9F95-E5EAD1B4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0F1F-B0C6-4082-97A3-47BCE1920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A26B-E29C-44DB-8B57-8B851B7D6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3C7F1-D644-4450-96D1-87985829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A78A4-8A98-4CCD-8659-E0C51D7E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99A1C-FE0D-45CB-8779-94522F07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F4E8-A3A0-44E8-B282-E8D99A17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5472-C0D2-4DC8-B244-301184A76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6F569-09F4-4EB4-AEF1-12E283D9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4DC14-21F9-4811-AB61-720023555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D5EBA-5033-4B61-B151-6A0E137BF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30DCC-4A54-4D97-A080-5091FB13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3F4BA-8199-4E61-B734-422465E0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9A3B3-5314-4E98-919F-820F337A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1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820D-8DD5-4558-A09E-D9712F7F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144FE-33B3-4AA2-AF97-4DD4DDF3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E3360-51BF-4EDE-A59D-A5E6AE3F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46647-DE0E-438F-969F-DE0978E8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956A7-043F-4AB7-A0C6-F721E45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B1145-3C36-4900-9DF1-96862AFF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944E0-6D39-4D9E-9EC0-2F8F1895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EC3B-0660-4464-9111-F370FE30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C9B1-68B4-4BC4-B8ED-CA1083DE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B269-77EA-4387-8F9D-B4E903140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AEE59-2FFD-45DA-8C13-33A7E4D2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072F3-2135-484B-BD6E-BD7A67FD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78161-FBEF-41EE-BDF5-D73ACAAB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D5F0-F00E-403D-B370-5AACF3BA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6270B-B5A3-4440-B0F2-249E23848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1A99-26CF-40C1-B7ED-30EFFE6C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5FFEB-B60F-4E7D-B25E-DB246A01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DED42-0705-46BF-A7C4-9AEAF9AE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D18E7-210E-4163-BD9E-1FE95599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A8ACD-8C08-431D-A033-3E6C95AE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2B12-F887-45B9-8265-144AF221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E5CF-542B-453C-ACEA-528BA604A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DFFD-655A-4FA8-8D1B-1ABAA98CD03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EC68-B5A4-4667-B831-F83F622D1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C34F-45EA-4277-A569-CD8B1013C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26EF-1A7D-406F-9C43-69B4C691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AA4898-4589-4D1E-82B4-610ADA4DC6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Case Study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6C4287-8AA0-4878-9124-9C8E8BEFA6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By Sahil Kumar</a:t>
            </a:r>
          </a:p>
          <a:p>
            <a:pPr algn="l"/>
            <a:r>
              <a:rPr lang="en-US" dirty="0"/>
              <a:t>Email Id – sahilkumar158@gmail.com</a:t>
            </a:r>
          </a:p>
        </p:txBody>
      </p:sp>
    </p:spTree>
    <p:extLst>
      <p:ext uri="{BB962C8B-B14F-4D97-AF65-F5344CB8AC3E}">
        <p14:creationId xmlns:p14="http://schemas.microsoft.com/office/powerpoint/2010/main" val="218908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B2DCBB-5A9B-45A1-B41E-C59D78F1B3CC}"/>
              </a:ext>
            </a:extLst>
          </p:cNvPr>
          <p:cNvSpPr txBox="1"/>
          <p:nvPr/>
        </p:nvSpPr>
        <p:spPr>
          <a:xfrm>
            <a:off x="0" y="0"/>
            <a:ext cx="914619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a total of 100 pizza stores in Chennai and you are the owner of a pizza store in a relatively posh locality. All the 100 stores are managed by the Chennai Head. On Friday, you received a call from him asking about: </a:t>
            </a:r>
          </a:p>
          <a:p>
            <a:r>
              <a:rPr lang="en-US" b="1" dirty="0"/>
              <a:t>Q1) How’s your store is performing? </a:t>
            </a:r>
          </a:p>
          <a:p>
            <a:endParaRPr lang="en-US" b="1" dirty="0"/>
          </a:p>
          <a:p>
            <a:r>
              <a:rPr lang="en-US" b="1" dirty="0"/>
              <a:t>Ans-</a:t>
            </a:r>
            <a:r>
              <a:rPr lang="en-US" dirty="0"/>
              <a:t> 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I would go something like this:</a:t>
            </a:r>
          </a:p>
          <a:p>
            <a:pPr algn="l" rtl="0"/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No of P</a:t>
            </a:r>
            <a:r>
              <a:rPr lang="en-US" dirty="0"/>
              <a:t>izza 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Branch in Chennai = 100</a:t>
            </a:r>
          </a:p>
          <a:p>
            <a:pPr algn="l" rtl="0"/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Assume 6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hr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Peak &amp; 6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hr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Normal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(12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hr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Operation)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Now Consider - 1 Store (my pizza store)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During Peak 1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hr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= 30 Pizza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for 6 = 30* 6 = 180 pizza</a:t>
            </a:r>
          </a:p>
          <a:p>
            <a:pPr algn="l" rtl="0"/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for normal 1hr = 10 pizza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for 6 =10*6 = 60 Pizza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so add up totally….250 pizza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aprx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in one store</a:t>
            </a:r>
          </a:p>
          <a:p>
            <a:pPr algn="l" rtl="0"/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for 100 then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= 100* 250 = 25000 pizza Per day in Chennai</a:t>
            </a:r>
          </a:p>
          <a:p>
            <a:endParaRPr lang="en-US" dirty="0"/>
          </a:p>
          <a:p>
            <a:r>
              <a:rPr lang="en-US" dirty="0"/>
              <a:t>I can say my store is performing quite well even during COVID-19 pandemic.</a:t>
            </a:r>
          </a:p>
        </p:txBody>
      </p:sp>
    </p:spTree>
    <p:extLst>
      <p:ext uri="{BB962C8B-B14F-4D97-AF65-F5344CB8AC3E}">
        <p14:creationId xmlns:p14="http://schemas.microsoft.com/office/powerpoint/2010/main" val="364394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FF6463-2FC1-45B8-83AA-BFFFAC312677}"/>
              </a:ext>
            </a:extLst>
          </p:cNvPr>
          <p:cNvSpPr txBox="1"/>
          <p:nvPr/>
        </p:nvSpPr>
        <p:spPr>
          <a:xfrm>
            <a:off x="0" y="-96715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Q2)- how your products are performing via online, tele sales, and direct sales channel?</a:t>
            </a:r>
          </a:p>
          <a:p>
            <a:r>
              <a:rPr lang="en-US" b="1" dirty="0"/>
              <a:t>Ans- </a:t>
            </a:r>
            <a:r>
              <a:rPr lang="en-US" dirty="0"/>
              <a:t>I am assuming covid-19 pandemic so here is my data for each channel.</a:t>
            </a:r>
          </a:p>
          <a:p>
            <a:r>
              <a:rPr lang="en-US" dirty="0"/>
              <a:t>As per my previous performance I split the no of orders of Pizza based on channels.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I would go something like this:</a:t>
            </a:r>
          </a:p>
          <a:p>
            <a:pPr algn="l" rtl="0"/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Assume 6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hr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Peak &amp; 6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hr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Normal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(12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hr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Operation)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Now Consider - 1 Store (my pizza store)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During Peak 1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hr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= 30 Pizza</a:t>
            </a:r>
          </a:p>
          <a:p>
            <a:pPr algn="l" rtl="0"/>
            <a:r>
              <a:rPr lang="en-US" dirty="0">
                <a:solidFill>
                  <a:srgbClr val="282829"/>
                </a:solidFill>
                <a:latin typeface="-apple-system"/>
              </a:rPr>
              <a:t>In that 30 Pizza the order from 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Online </a:t>
            </a:r>
            <a:r>
              <a:rPr lang="en-US" dirty="0">
                <a:solidFill>
                  <a:srgbClr val="282829"/>
                </a:solidFill>
                <a:latin typeface="-apple-system"/>
              </a:rPr>
              <a:t>= 20, 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Tele sales = 8 and</a:t>
            </a:r>
          </a:p>
          <a:p>
            <a:pPr algn="l" rtl="0"/>
            <a:r>
              <a:rPr lang="en-US" dirty="0">
                <a:solidFill>
                  <a:srgbClr val="282829"/>
                </a:solidFill>
                <a:latin typeface="-apple-system"/>
              </a:rPr>
              <a:t>Direct sales = 2 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Therefore,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for 6 hour = 30* 6 = 180 pizza</a:t>
            </a:r>
          </a:p>
          <a:p>
            <a:pPr algn="l" rtl="0"/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for normal 1hr = 10 pizza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Online </a:t>
            </a:r>
            <a:r>
              <a:rPr lang="en-US" dirty="0">
                <a:solidFill>
                  <a:srgbClr val="282829"/>
                </a:solidFill>
                <a:latin typeface="-apple-system"/>
              </a:rPr>
              <a:t>= 6, 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Tele sales = 3 and</a:t>
            </a:r>
          </a:p>
          <a:p>
            <a:pPr algn="l" rtl="0"/>
            <a:r>
              <a:rPr lang="en-US" dirty="0">
                <a:solidFill>
                  <a:srgbClr val="282829"/>
                </a:solidFill>
                <a:latin typeface="-apple-system"/>
              </a:rPr>
              <a:t>Direct sales = 1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Therefore,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for 6 =10*6 = 60 Pizza</a:t>
            </a:r>
          </a:p>
          <a:p>
            <a:pPr algn="l" rtl="0"/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896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6E81D0-5EA8-4B12-B4FA-2ACA7FE4E2C7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so add up totally….250 pizza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aprx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in one store</a:t>
            </a:r>
          </a:p>
          <a:p>
            <a:pPr algn="l" rtl="0"/>
            <a:endParaRPr lang="en-US" dirty="0"/>
          </a:p>
          <a:p>
            <a:r>
              <a:rPr lang="en-US" dirty="0"/>
              <a:t>I can say my store is performing quite well even during COVID-19 pandemic and most of the orders are from online (i.e. </a:t>
            </a:r>
            <a:r>
              <a:rPr lang="en-US" dirty="0" err="1"/>
              <a:t>Swiggy</a:t>
            </a:r>
            <a:r>
              <a:rPr lang="en-US" dirty="0"/>
              <a:t>, Food Panda, Zomato) then telephonic sales and hardly direct sales because of lockdown and covid.</a:t>
            </a:r>
          </a:p>
          <a:p>
            <a:endParaRPr lang="en-US" dirty="0"/>
          </a:p>
          <a:p>
            <a:r>
              <a:rPr lang="en-US" b="1" dirty="0"/>
              <a:t>Q3) What are the KPIs you will consider and How the outcome (through a cool visual dashboard) would look like?</a:t>
            </a:r>
          </a:p>
          <a:p>
            <a:r>
              <a:rPr lang="en-US" b="1" dirty="0"/>
              <a:t>Ans- </a:t>
            </a:r>
            <a:r>
              <a:rPr lang="en-US" dirty="0"/>
              <a:t>I can take the what are performance of store for Pizza delivery via online, telephonic sales, and direct sales and considering the time for peak and normal hours.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03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FE18EB-22DD-4B74-9E1A-6A2AF844E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923119"/>
              </p:ext>
            </p:extLst>
          </p:nvPr>
        </p:nvGraphicFramePr>
        <p:xfrm>
          <a:off x="1380391" y="501162"/>
          <a:ext cx="9100039" cy="5637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889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KUMAR</dc:creator>
  <cp:lastModifiedBy>SAHIL KUMAR</cp:lastModifiedBy>
  <cp:revision>7</cp:revision>
  <dcterms:created xsi:type="dcterms:W3CDTF">2021-05-18T21:50:03Z</dcterms:created>
  <dcterms:modified xsi:type="dcterms:W3CDTF">2021-05-18T22:24:19Z</dcterms:modified>
</cp:coreProperties>
</file>