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2" d="100"/>
          <a:sy n="52" d="100"/>
        </p:scale>
        <p:origin x="1824" y="7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pratap singh tanwar</cp:lastModifiedBy>
  <cp:revision>3</cp:revision>
  <dcterms:created xsi:type="dcterms:W3CDTF">2022-12-04T08:17:54Z</dcterms:created>
  <dcterms:modified xsi:type="dcterms:W3CDTF">2024-04-30T10:28:50Z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