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grandir" charset="1" panose="00000500000000000000"/>
      <p:regular r:id="rId12"/>
    </p:embeddedFont>
    <p:embeddedFont>
      <p:font typeface="Agrandir Bold" charset="1" panose="00000800000000000000"/>
      <p:regular r:id="rId13"/>
    </p:embeddedFont>
    <p:embeddedFont>
      <p:font typeface="HK Grotesk Bold" charset="1" panose="00000800000000000000"/>
      <p:regular r:id="rId14"/>
    </p:embeddedFont>
    <p:embeddedFont>
      <p:font typeface="HK Grotesk Medium" charset="1" panose="000006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gif" Type="http://schemas.openxmlformats.org/officeDocument/2006/relationships/image"/><Relationship Id="rId3" Target="../media/image5.gif" Type="http://schemas.openxmlformats.org/officeDocument/2006/relationships/image"/><Relationship Id="rId4" Target="../media/image6.gif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333452" y="-1797179"/>
            <a:ext cx="15735219" cy="1388135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3000871" y="3783471"/>
            <a:ext cx="12286259" cy="2720058"/>
            <a:chOff x="0" y="0"/>
            <a:chExt cx="16381678" cy="362674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221615"/>
              <a:ext cx="16381678" cy="2750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667"/>
                </a:lnSpc>
              </a:pPr>
              <a:r>
                <a:rPr lang="en-US" sz="12425">
                  <a:solidFill>
                    <a:srgbClr val="2B2B2B"/>
                  </a:solidFill>
                  <a:latin typeface="Agrandir"/>
                </a:rPr>
                <a:t>Audit Tracker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864904"/>
              <a:ext cx="16381678" cy="7618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6"/>
                </a:lnSpc>
                <a:spcBef>
                  <a:spcPct val="0"/>
                </a:spcBef>
              </a:pPr>
              <a:r>
                <a:rPr lang="en-US" sz="3004">
                  <a:solidFill>
                    <a:srgbClr val="2B2B2B"/>
                  </a:solidFill>
                  <a:latin typeface="Agrandir"/>
                </a:rPr>
                <a:t>On going activities status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6481524">
            <a:off x="-5112611" y="-2789595"/>
            <a:ext cx="14212948" cy="1586619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8540967">
            <a:off x="11045685" y="-4839949"/>
            <a:ext cx="8031035" cy="801684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3311130">
            <a:off x="14790428" y="6444896"/>
            <a:ext cx="5413008" cy="5626807"/>
          </a:xfrm>
          <a:prstGeom prst="rect">
            <a:avLst/>
          </a:prstGeom>
        </p:spPr>
      </p:pic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28700" y="3620461"/>
          <a:ext cx="16240125" cy="5101024"/>
        </p:xfrm>
        <a:graphic>
          <a:graphicData uri="http://schemas.openxmlformats.org/drawingml/2006/table">
            <a:tbl>
              <a:tblPr/>
              <a:tblGrid>
                <a:gridCol w="3248025"/>
                <a:gridCol w="3248025"/>
                <a:gridCol w="3248025"/>
                <a:gridCol w="3248025"/>
                <a:gridCol w="3248025"/>
              </a:tblGrid>
              <a:tr h="10174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2B2B2B"/>
                          </a:solidFill>
                          <a:latin typeface="Agrandir"/>
                        </a:rPr>
                        <a:t>Write a column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2B2B2B"/>
                          </a:solidFill>
                          <a:latin typeface="Agrandir"/>
                        </a:rPr>
                        <a:t>Write a column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2B2B2B"/>
                          </a:solidFill>
                          <a:latin typeface="Agrandir"/>
                        </a:rPr>
                        <a:t>Write a column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2B2B2B"/>
                          </a:solidFill>
                          <a:latin typeface="Agrandir"/>
                        </a:rPr>
                        <a:t>Write a column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2B2B2B"/>
                          </a:solidFill>
                          <a:latin typeface="Agrandir"/>
                        </a:rPr>
                        <a:t>Write a column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4E3"/>
                    </a:solidFill>
                  </a:tcPr>
                </a:tc>
              </a:tr>
              <a:tr h="6805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2B2B2B"/>
                          </a:solidFill>
                          <a:latin typeface="Agrandir"/>
                        </a:rPr>
                        <a:t>Double click to add text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</a:tr>
              <a:tr h="6805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</a:tr>
              <a:tr h="6805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</a:tr>
              <a:tr h="6805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</a:tr>
              <a:tr h="6805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</a:tr>
              <a:tr h="6805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028700" y="1279003"/>
            <a:ext cx="16230600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</a:rPr>
              <a:t>EOL Machines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642301"/>
            <a:ext cx="6330226" cy="2280786"/>
            <a:chOff x="0" y="0"/>
            <a:chExt cx="3460767" cy="12519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60767" cy="1251930"/>
            </a:xfrm>
            <a:custGeom>
              <a:avLst/>
              <a:gdLst/>
              <a:ahLst/>
              <a:cxnLst/>
              <a:rect r="r" b="b" t="t" l="l"/>
              <a:pathLst>
                <a:path h="1251930" w="3460767">
                  <a:moveTo>
                    <a:pt x="3336307" y="1251930"/>
                  </a:moveTo>
                  <a:lnTo>
                    <a:pt x="124460" y="1251930"/>
                  </a:lnTo>
                  <a:cubicBezTo>
                    <a:pt x="55880" y="1251930"/>
                    <a:pt x="0" y="1196050"/>
                    <a:pt x="0" y="112747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36307" y="0"/>
                  </a:lnTo>
                  <a:cubicBezTo>
                    <a:pt x="3404887" y="0"/>
                    <a:pt x="3460767" y="55880"/>
                    <a:pt x="3460767" y="124460"/>
                  </a:cubicBezTo>
                  <a:lnTo>
                    <a:pt x="3460767" y="1127470"/>
                  </a:lnTo>
                  <a:cubicBezTo>
                    <a:pt x="3460767" y="1196050"/>
                    <a:pt x="3404887" y="1251930"/>
                    <a:pt x="3336307" y="1251930"/>
                  </a:cubicBezTo>
                  <a:close/>
                </a:path>
              </a:pathLst>
            </a:custGeom>
            <a:solidFill>
              <a:srgbClr val="FFFCF7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57133" y="6963663"/>
            <a:ext cx="334089" cy="357076"/>
          </a:xfrm>
          <a:custGeom>
            <a:avLst/>
            <a:gdLst/>
            <a:ahLst/>
            <a:cxnLst/>
            <a:rect r="r" b="b" t="t" l="l"/>
            <a:pathLst>
              <a:path h="357076" w="334089">
                <a:moveTo>
                  <a:pt x="0" y="0"/>
                </a:moveTo>
                <a:lnTo>
                  <a:pt x="334090" y="0"/>
                </a:lnTo>
                <a:lnTo>
                  <a:pt x="334090" y="357076"/>
                </a:lnTo>
                <a:lnTo>
                  <a:pt x="0" y="35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700000">
            <a:off x="1349112" y="7742536"/>
            <a:ext cx="350132" cy="350132"/>
          </a:xfrm>
          <a:custGeom>
            <a:avLst/>
            <a:gdLst/>
            <a:ahLst/>
            <a:cxnLst/>
            <a:rect r="r" b="b" t="t" l="l"/>
            <a:pathLst>
              <a:path h="350132" w="350132">
                <a:moveTo>
                  <a:pt x="0" y="0"/>
                </a:moveTo>
                <a:lnTo>
                  <a:pt x="350132" y="0"/>
                </a:lnTo>
                <a:lnTo>
                  <a:pt x="350132" y="350132"/>
                </a:lnTo>
                <a:lnTo>
                  <a:pt x="0" y="3501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59335" y="8357756"/>
            <a:ext cx="5083313" cy="27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0"/>
              </a:lnSpc>
              <a:spcBef>
                <a:spcPct val="0"/>
              </a:spcBef>
            </a:pPr>
            <a:r>
              <a:rPr lang="en-US" sz="1300">
                <a:solidFill>
                  <a:srgbClr val="2B2B2B"/>
                </a:solidFill>
                <a:latin typeface="Agrandir Bold"/>
              </a:rPr>
              <a:t>Kindly delete this note after editing this page. Thank you!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59335" y="6933183"/>
            <a:ext cx="5083313" cy="1264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sz="1300">
                <a:solidFill>
                  <a:srgbClr val="2B2B2B"/>
                </a:solidFill>
                <a:latin typeface="Agrandir Bold"/>
              </a:rPr>
              <a:t>Tip: </a:t>
            </a:r>
            <a:r>
              <a:rPr lang="en-US" sz="1300">
                <a:solidFill>
                  <a:srgbClr val="2B2B2B"/>
                </a:solidFill>
                <a:latin typeface="Agrandir"/>
              </a:rPr>
              <a:t>Use links to go to a different page inside your presentation. Links work best for pages like this one!</a:t>
            </a:r>
          </a:p>
          <a:p>
            <a:pPr algn="l">
              <a:lnSpc>
                <a:spcPts val="1950"/>
              </a:lnSpc>
            </a:pPr>
          </a:p>
          <a:p>
            <a:pPr algn="l">
              <a:lnSpc>
                <a:spcPts val="1950"/>
              </a:lnSpc>
            </a:pPr>
            <a:r>
              <a:rPr lang="en-US" sz="1300">
                <a:solidFill>
                  <a:srgbClr val="2B2B2B"/>
                </a:solidFill>
                <a:latin typeface="Agrandir Bold"/>
              </a:rPr>
              <a:t>How: </a:t>
            </a:r>
            <a:r>
              <a:rPr lang="en-US" sz="1300">
                <a:solidFill>
                  <a:srgbClr val="2B2B2B"/>
                </a:solidFill>
                <a:latin typeface="Agrandir"/>
              </a:rPr>
              <a:t>Highlight text, click on the link symbol on the toolbar and select the page in your presentation that you want to connect.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10761" y="4265286"/>
            <a:ext cx="6780460" cy="1756428"/>
            <a:chOff x="0" y="0"/>
            <a:chExt cx="9040614" cy="234190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90500"/>
              <a:ext cx="9040614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</a:rPr>
                <a:t>Exceptions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652506"/>
              <a:ext cx="9040614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 u="none">
                  <a:solidFill>
                    <a:srgbClr val="2B2B2B"/>
                  </a:solidFill>
                  <a:latin typeface="Agrandir"/>
                </a:rPr>
                <a:t>Topics Covered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809000" y="2776259"/>
            <a:ext cx="6907145" cy="868440"/>
            <a:chOff x="0" y="0"/>
            <a:chExt cx="9209527" cy="11579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</a:rPr>
                <a:t>Topic 1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2B2B2B"/>
                  </a:solidFill>
                  <a:latin typeface="Agrandir Bold"/>
                </a:rPr>
                <a:t>1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809000" y="4064940"/>
            <a:ext cx="6907145" cy="868440"/>
            <a:chOff x="0" y="0"/>
            <a:chExt cx="9209527" cy="1157920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</a:rPr>
                <a:t>Topic 2</a:t>
              </a:r>
            </a:p>
          </p:txBody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2B2B2B"/>
                  </a:solidFill>
                  <a:latin typeface="Agrandir Bold"/>
                </a:rPr>
                <a:t>2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809000" y="5353620"/>
            <a:ext cx="6907145" cy="868440"/>
            <a:chOff x="0" y="0"/>
            <a:chExt cx="9209527" cy="1157920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</a:rPr>
                <a:t>Topic 3</a:t>
              </a:r>
            </a:p>
          </p:txBody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2B2B2B"/>
                  </a:solidFill>
                  <a:latin typeface="Agrandir Bold"/>
                </a:rPr>
                <a:t>3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809000" y="6642301"/>
            <a:ext cx="6907145" cy="868440"/>
            <a:chOff x="0" y="0"/>
            <a:chExt cx="9209527" cy="1157920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</a:rPr>
                <a:t>Topic 4</a:t>
              </a:r>
            </a:p>
          </p:txBody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6" id="26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2B2B2B"/>
                  </a:solidFill>
                  <a:latin typeface="Agrandir Bold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750026" y="4586250"/>
            <a:ext cx="14791989" cy="41152"/>
          </a:xfrm>
          <a:prstGeom prst="rect">
            <a:avLst/>
          </a:prstGeom>
          <a:solidFill>
            <a:srgbClr val="62406B"/>
          </a:solid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4694133" y="4431127"/>
            <a:ext cx="351397" cy="351397"/>
            <a:chOff x="6705600" y="1371600"/>
            <a:chExt cx="10972800" cy="1097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62406B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042337" y="4431127"/>
            <a:ext cx="351397" cy="351397"/>
            <a:chOff x="6705600" y="1371600"/>
            <a:chExt cx="10972800" cy="1097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62406B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5466695" y="4431127"/>
            <a:ext cx="351397" cy="351397"/>
            <a:chOff x="6705600" y="1371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62406B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234463" y="0"/>
            <a:ext cx="2265183" cy="10287000"/>
          </a:xfrm>
          <a:custGeom>
            <a:avLst/>
            <a:gdLst/>
            <a:ahLst/>
            <a:cxnLst/>
            <a:rect r="r" b="b" t="t" l="l"/>
            <a:pathLst>
              <a:path h="10287000" w="2265183">
                <a:moveTo>
                  <a:pt x="0" y="0"/>
                </a:moveTo>
                <a:lnTo>
                  <a:pt x="2265184" y="0"/>
                </a:lnTo>
                <a:lnTo>
                  <a:pt x="226518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81816" t="0" r="-99386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112472" y="2659686"/>
            <a:ext cx="12211128" cy="1041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7999">
                <a:solidFill>
                  <a:srgbClr val="171717"/>
                </a:solidFill>
                <a:latin typeface="HK Grotesk Bold"/>
              </a:rPr>
              <a:t>SOP &amp; Process Review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104757" y="5812504"/>
            <a:ext cx="3799243" cy="2205335"/>
            <a:chOff x="0" y="0"/>
            <a:chExt cx="5065658" cy="2940446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9525"/>
              <a:ext cx="5065658" cy="6377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39"/>
                </a:lnSpc>
              </a:pPr>
              <a:r>
                <a:rPr lang="en-US" sz="3199">
                  <a:solidFill>
                    <a:srgbClr val="171717"/>
                  </a:solidFill>
                  <a:latin typeface="HK Grotesk Bold"/>
                </a:rPr>
                <a:t>PHASE 1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864449"/>
              <a:ext cx="5065658" cy="20759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71717"/>
                  </a:solidFill>
                  <a:latin typeface="HK Grotesk Medium"/>
                </a:rPr>
                <a:t>Presentations are tools that can be used as lectures.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318414" y="5812504"/>
            <a:ext cx="3799243" cy="2205335"/>
            <a:chOff x="0" y="0"/>
            <a:chExt cx="5065658" cy="2940446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9525"/>
              <a:ext cx="5065658" cy="6377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39"/>
                </a:lnSpc>
              </a:pPr>
              <a:r>
                <a:rPr lang="en-US" sz="3199">
                  <a:solidFill>
                    <a:srgbClr val="171717"/>
                  </a:solidFill>
                  <a:latin typeface="HK Grotesk Bold"/>
                </a:rPr>
                <a:t>PHASE 2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864449"/>
              <a:ext cx="5065658" cy="20759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71717"/>
                  </a:solidFill>
                  <a:latin typeface="HK Grotesk Medium"/>
                </a:rPr>
                <a:t>Presentations are tools that can be used as lectures.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742772" y="5812504"/>
            <a:ext cx="3799243" cy="2205335"/>
            <a:chOff x="0" y="0"/>
            <a:chExt cx="5065658" cy="2940446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9525"/>
              <a:ext cx="5065658" cy="6377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39"/>
                </a:lnSpc>
              </a:pPr>
              <a:r>
                <a:rPr lang="en-US" sz="3199">
                  <a:solidFill>
                    <a:srgbClr val="171717"/>
                  </a:solidFill>
                  <a:latin typeface="HK Grotesk Bold"/>
                </a:rPr>
                <a:t>PHASE 3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864449"/>
              <a:ext cx="5065658" cy="20759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71717"/>
                  </a:solidFill>
                  <a:latin typeface="HK Grotesk Medium"/>
                </a:rPr>
                <a:t>Presentations are tools that can be used as lectures.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750026" y="4586250"/>
            <a:ext cx="14791989" cy="41152"/>
          </a:xfrm>
          <a:prstGeom prst="rect">
            <a:avLst/>
          </a:prstGeom>
          <a:solidFill>
            <a:srgbClr val="62406B"/>
          </a:solid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4694133" y="4431127"/>
            <a:ext cx="351397" cy="351397"/>
            <a:chOff x="6705600" y="1371600"/>
            <a:chExt cx="10972800" cy="1097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62406B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042337" y="4431127"/>
            <a:ext cx="351397" cy="351397"/>
            <a:chOff x="6705600" y="1371600"/>
            <a:chExt cx="10972800" cy="1097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62406B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5466695" y="4431127"/>
            <a:ext cx="351397" cy="351397"/>
            <a:chOff x="6705600" y="1371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62406B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234463" y="0"/>
            <a:ext cx="2265183" cy="10287000"/>
          </a:xfrm>
          <a:custGeom>
            <a:avLst/>
            <a:gdLst/>
            <a:ahLst/>
            <a:cxnLst/>
            <a:rect r="r" b="b" t="t" l="l"/>
            <a:pathLst>
              <a:path h="10287000" w="2265183">
                <a:moveTo>
                  <a:pt x="0" y="0"/>
                </a:moveTo>
                <a:lnTo>
                  <a:pt x="2265184" y="0"/>
                </a:lnTo>
                <a:lnTo>
                  <a:pt x="226518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81816" t="0" r="-99386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112472" y="2659686"/>
            <a:ext cx="12211128" cy="1041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7999">
                <a:solidFill>
                  <a:srgbClr val="171717"/>
                </a:solidFill>
                <a:latin typeface="HK Grotesk Bold"/>
              </a:rPr>
              <a:t>SOP &amp; Process Review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104757" y="5812504"/>
            <a:ext cx="3799243" cy="2205335"/>
            <a:chOff x="0" y="0"/>
            <a:chExt cx="5065658" cy="2940446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9525"/>
              <a:ext cx="5065658" cy="6377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39"/>
                </a:lnSpc>
              </a:pPr>
              <a:r>
                <a:rPr lang="en-US" sz="3199">
                  <a:solidFill>
                    <a:srgbClr val="171717"/>
                  </a:solidFill>
                  <a:latin typeface="HK Grotesk Bold"/>
                </a:rPr>
                <a:t>PHASE 1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864449"/>
              <a:ext cx="5065658" cy="20759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71717"/>
                  </a:solidFill>
                  <a:latin typeface="HK Grotesk Medium"/>
                </a:rPr>
                <a:t>Presentations are tools that can be used as lectures.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318414" y="5812504"/>
            <a:ext cx="3799243" cy="2205335"/>
            <a:chOff x="0" y="0"/>
            <a:chExt cx="5065658" cy="2940446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9525"/>
              <a:ext cx="5065658" cy="6377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39"/>
                </a:lnSpc>
              </a:pPr>
              <a:r>
                <a:rPr lang="en-US" sz="3199">
                  <a:solidFill>
                    <a:srgbClr val="171717"/>
                  </a:solidFill>
                  <a:latin typeface="HK Grotesk Bold"/>
                </a:rPr>
                <a:t>PHASE 2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864449"/>
              <a:ext cx="5065658" cy="20759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71717"/>
                  </a:solidFill>
                  <a:latin typeface="HK Grotesk Medium"/>
                </a:rPr>
                <a:t>Presentations are tools that can be used as lectures.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742772" y="5812504"/>
            <a:ext cx="3799243" cy="2205335"/>
            <a:chOff x="0" y="0"/>
            <a:chExt cx="5065658" cy="2940446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9525"/>
              <a:ext cx="5065658" cy="6377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39"/>
                </a:lnSpc>
              </a:pPr>
              <a:r>
                <a:rPr lang="en-US" sz="3199">
                  <a:solidFill>
                    <a:srgbClr val="171717"/>
                  </a:solidFill>
                  <a:latin typeface="HK Grotesk Bold"/>
                </a:rPr>
                <a:t>PHASE 3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864449"/>
              <a:ext cx="5065658" cy="20759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71717"/>
                  </a:solidFill>
                  <a:latin typeface="HK Grotesk Medium"/>
                </a:rPr>
                <a:t>Presentations are tools that can be used as lectures.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DAGJtPbqNyY</dc:identifier>
  <dcterms:modified xsi:type="dcterms:W3CDTF">2011-08-01T06:04:30Z</dcterms:modified>
  <cp:revision>1</cp:revision>
  <dc:title>Audit Tracker</dc:title>
</cp:coreProperties>
</file>