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sldIdLst>
    <p:sldId id="256" r:id="rId6"/>
    <p:sldId id="258" r:id="rId7"/>
    <p:sldId id="268" r:id="rId8"/>
    <p:sldId id="259" r:id="rId9"/>
    <p:sldId id="260" r:id="rId10"/>
    <p:sldId id="267" r:id="rId11"/>
    <p:sldId id="261" r:id="rId12"/>
    <p:sldId id="262" r:id="rId13"/>
    <p:sldId id="263" r:id="rId14"/>
    <p:sldId id="264" r:id="rId15"/>
    <p:sldId id="265" r:id="rId16"/>
    <p:sldId id="266" r:id="rId17"/>
    <p:sldId id="269"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336699"/>
    <a:srgbClr val="7E3F00"/>
    <a:srgbClr val="CC6600"/>
    <a:srgbClr val="CC3300"/>
    <a:srgbClr val="FFCC00"/>
    <a:srgbClr val="3366CC"/>
    <a:srgbClr val="0099CC"/>
    <a:srgbClr val="00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85"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923DD502-86B2-4BF9-BFD1-8DD95060196B}"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2BBE5-8D33-4E10-82BD-B855994F46B0}"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76AD4-CE75-4D25-9CB9-C7B219745DC8}"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42A9CAC6-0051-44B9-A52C-68A239071CFD}"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FFA357BA-1145-4CCA-A82F-A65268ECA4F5}"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0E55B95-83D3-4EF6-B072-D05DD2FCE4DF}"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5C98A77-4FA2-4CC9-8C3A-55385EA95A09}"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ADB1E-1AA8-4FB0-81EA-B8AD08F81DEE}"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40D12-E14F-4CBA-9EAF-94E2ACB2DB16}"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44B1B-E58F-430D-9596-68C419C1EA8C}"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F59519B-3597-45CD-98CF-40C5CD1C0475}"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C0B9444-9FC0-4369-9353-B4466287F9E5}"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thruBlk="1"/>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4572000"/>
            <a:ext cx="6400800" cy="609600"/>
          </a:xfrm>
        </p:spPr>
        <p:txBody>
          <a:bodyPr>
            <a:normAutofit fontScale="90000"/>
          </a:bodyPr>
          <a:lstStyle/>
          <a:p>
            <a:r>
              <a:rPr lang="en-US" sz="2800" i="1" dirty="0" smtClean="0">
                <a:solidFill>
                  <a:srgbClr val="1C1C1C"/>
                </a:solidFill>
                <a:latin typeface="Bookman Old Style" pitchFamily="18" charset="0"/>
              </a:rPr>
              <a:t>“Carving your ideas to reality”</a:t>
            </a:r>
            <a:endParaRPr lang="en-US" sz="2800" i="1" dirty="0">
              <a:solidFill>
                <a:srgbClr val="1C1C1C"/>
              </a:solidFill>
              <a:latin typeface="Bookman Old Style" pitchFamily="18" charset="0"/>
            </a:endParaRPr>
          </a:p>
        </p:txBody>
      </p:sp>
      <p:pic>
        <p:nvPicPr>
          <p:cNvPr id="5" name="Picture 4" descr="MT innovation_othercopy3 copy.jpg"/>
          <p:cNvPicPr>
            <a:picLocks noChangeAspect="1"/>
          </p:cNvPicPr>
          <p:nvPr/>
        </p:nvPicPr>
        <p:blipFill>
          <a:blip r:embed="rId2">
            <a:clrChange>
              <a:clrFrom>
                <a:srgbClr val="FFFFFF"/>
              </a:clrFrom>
              <a:clrTo>
                <a:srgbClr val="FFFFFF">
                  <a:alpha val="0"/>
                </a:srgbClr>
              </a:clrTo>
            </a:clrChange>
          </a:blip>
          <a:srcRect l="17857" t="8333" r="14286" b="52121"/>
          <a:stretch>
            <a:fillRect/>
          </a:stretch>
        </p:blipFill>
        <p:spPr>
          <a:xfrm>
            <a:off x="1524000" y="685800"/>
            <a:ext cx="6000750" cy="2667000"/>
          </a:xfrm>
          <a:prstGeom prst="rect">
            <a:avLst/>
          </a:prstGeom>
        </p:spPr>
      </p:pic>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5600" y="304800"/>
            <a:ext cx="1905000" cy="861589"/>
          </a:xfrm>
        </p:spPr>
        <p:txBody>
          <a:bodyPr>
            <a:normAutofit fontScale="90000"/>
          </a:bodyPr>
          <a:lstStyle/>
          <a:p>
            <a:r>
              <a:rPr lang="en-US" dirty="0" smtClean="0">
                <a:latin typeface="Bookman Old Style" pitchFamily="18" charset="0"/>
              </a:rPr>
              <a:t>Office spaces</a:t>
            </a:r>
            <a:endParaRPr lang="en-US" dirty="0">
              <a:latin typeface="Bookman Old Style" pitchFamily="18" charset="0"/>
            </a:endParaRPr>
          </a:p>
        </p:txBody>
      </p:sp>
      <p:pic>
        <p:nvPicPr>
          <p:cNvPr id="4" name="Picture 3" descr="oofice_2.jpg"/>
          <p:cNvPicPr>
            <a:picLocks noChangeAspect="1"/>
          </p:cNvPicPr>
          <p:nvPr/>
        </p:nvPicPr>
        <p:blipFill>
          <a:blip r:embed="rId2"/>
          <a:stretch>
            <a:fillRect/>
          </a:stretch>
        </p:blipFill>
        <p:spPr>
          <a:xfrm>
            <a:off x="228600" y="304800"/>
            <a:ext cx="4931834" cy="3087757"/>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office_1.jpg"/>
          <p:cNvPicPr>
            <a:picLocks noChangeAspect="1"/>
          </p:cNvPicPr>
          <p:nvPr/>
        </p:nvPicPr>
        <p:blipFill>
          <a:blip r:embed="rId3"/>
          <a:srcRect b="10714"/>
          <a:stretch>
            <a:fillRect/>
          </a:stretch>
        </p:blipFill>
        <p:spPr>
          <a:xfrm>
            <a:off x="3657600" y="3581400"/>
            <a:ext cx="4953000" cy="3048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1200" y="228600"/>
            <a:ext cx="3124200" cy="632989"/>
          </a:xfrm>
        </p:spPr>
        <p:txBody>
          <a:bodyPr>
            <a:normAutofit fontScale="90000"/>
          </a:bodyPr>
          <a:lstStyle/>
          <a:p>
            <a:r>
              <a:rPr lang="en-US" dirty="0" smtClean="0">
                <a:latin typeface="Bookman Old Style" pitchFamily="18" charset="0"/>
              </a:rPr>
              <a:t>Commercial</a:t>
            </a:r>
            <a:endParaRPr lang="en-US" dirty="0">
              <a:latin typeface="Bookman Old Style" pitchFamily="18" charset="0"/>
            </a:endParaRPr>
          </a:p>
        </p:txBody>
      </p:sp>
      <p:pic>
        <p:nvPicPr>
          <p:cNvPr id="4" name="Picture 3" descr="airport.jpg"/>
          <p:cNvPicPr>
            <a:picLocks noChangeAspect="1"/>
          </p:cNvPicPr>
          <p:nvPr/>
        </p:nvPicPr>
        <p:blipFill>
          <a:blip r:embed="rId2"/>
          <a:stretch>
            <a:fillRect/>
          </a:stretch>
        </p:blipFill>
        <p:spPr>
          <a:xfrm rot="20509663">
            <a:off x="300486" y="679263"/>
            <a:ext cx="4786581" cy="2692452"/>
          </a:xfrm>
          <a:prstGeom prst="rect">
            <a:avLst/>
          </a:prstGeom>
        </p:spPr>
      </p:pic>
      <p:pic>
        <p:nvPicPr>
          <p:cNvPr id="5" name="Picture 4" descr="showroom_1.jpg"/>
          <p:cNvPicPr>
            <a:picLocks noChangeAspect="1"/>
          </p:cNvPicPr>
          <p:nvPr/>
        </p:nvPicPr>
        <p:blipFill>
          <a:blip r:embed="rId3"/>
          <a:stretch>
            <a:fillRect/>
          </a:stretch>
        </p:blipFill>
        <p:spPr>
          <a:xfrm>
            <a:off x="4454607" y="1905000"/>
            <a:ext cx="4689393" cy="2347913"/>
          </a:xfrm>
          <a:prstGeom prst="rect">
            <a:avLst/>
          </a:prstGeom>
        </p:spPr>
      </p:pic>
      <p:pic>
        <p:nvPicPr>
          <p:cNvPr id="6" name="Picture 5" descr="showroom_2.jpg"/>
          <p:cNvPicPr>
            <a:picLocks noChangeAspect="1"/>
          </p:cNvPicPr>
          <p:nvPr/>
        </p:nvPicPr>
        <p:blipFill>
          <a:blip r:embed="rId4"/>
          <a:stretch>
            <a:fillRect/>
          </a:stretch>
        </p:blipFill>
        <p:spPr>
          <a:xfrm rot="616360">
            <a:off x="1242083" y="3605359"/>
            <a:ext cx="4791964" cy="2785073"/>
          </a:xfrm>
          <a:prstGeom prst="rect">
            <a:avLst/>
          </a:prstGeom>
        </p:spPr>
      </p:pic>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0" y="304800"/>
            <a:ext cx="2895600" cy="632989"/>
          </a:xfrm>
        </p:spPr>
        <p:txBody>
          <a:bodyPr>
            <a:normAutofit fontScale="90000"/>
          </a:bodyPr>
          <a:lstStyle/>
          <a:p>
            <a:r>
              <a:rPr lang="en-US" dirty="0" smtClean="0">
                <a:latin typeface="Bookman Old Style" pitchFamily="18" charset="0"/>
              </a:rPr>
              <a:t>institutes</a:t>
            </a:r>
            <a:endParaRPr lang="en-US" dirty="0">
              <a:latin typeface="Bookman Old Style" pitchFamily="18" charset="0"/>
            </a:endParaRPr>
          </a:p>
        </p:txBody>
      </p:sp>
      <p:pic>
        <p:nvPicPr>
          <p:cNvPr id="4" name="Picture 3" descr="college_2.jpg"/>
          <p:cNvPicPr>
            <a:picLocks noChangeAspect="1"/>
          </p:cNvPicPr>
          <p:nvPr/>
        </p:nvPicPr>
        <p:blipFill>
          <a:blip r:embed="rId2"/>
          <a:stretch>
            <a:fillRect/>
          </a:stretch>
        </p:blipFill>
        <p:spPr>
          <a:xfrm>
            <a:off x="304800" y="304800"/>
            <a:ext cx="4665674" cy="33095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institutes.jpg"/>
          <p:cNvPicPr>
            <a:picLocks noChangeAspect="1"/>
          </p:cNvPicPr>
          <p:nvPr/>
        </p:nvPicPr>
        <p:blipFill>
          <a:blip r:embed="rId3"/>
          <a:stretch>
            <a:fillRect/>
          </a:stretch>
        </p:blipFill>
        <p:spPr>
          <a:xfrm>
            <a:off x="3646380" y="3810000"/>
            <a:ext cx="5116620" cy="28367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rPr>
              <a:t>How to reach us</a:t>
            </a:r>
            <a:endParaRPr 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endParaRPr>
          </a:p>
        </p:txBody>
      </p:sp>
      <p:sp>
        <p:nvSpPr>
          <p:cNvPr id="3" name="Rectangle 2"/>
          <p:cNvSpPr/>
          <p:nvPr/>
        </p:nvSpPr>
        <p:spPr>
          <a:xfrm>
            <a:off x="533400" y="1752600"/>
            <a:ext cx="8229600" cy="4307384"/>
          </a:xfrm>
          <a:prstGeom prst="rect">
            <a:avLst/>
          </a:prstGeom>
        </p:spPr>
        <p:txBody>
          <a:bodyPr wrap="square">
            <a:spAutoFit/>
          </a:bodyPr>
          <a:lstStyle/>
          <a:p>
            <a:pPr algn="ctr">
              <a:buNone/>
            </a:pPr>
            <a:r>
              <a:rPr lang="en-US" sz="2400" i="1" dirty="0" smtClean="0">
                <a:latin typeface="Bookman Old Style" pitchFamily="18" charset="0"/>
              </a:rPr>
              <a:t>Want to know more about our services </a:t>
            </a:r>
          </a:p>
          <a:p>
            <a:pPr algn="ctr">
              <a:buNone/>
            </a:pPr>
            <a:r>
              <a:rPr lang="en-US" sz="2400" i="1" dirty="0" smtClean="0">
                <a:latin typeface="Bookman Old Style" pitchFamily="18" charset="0"/>
              </a:rPr>
              <a:t>or want to get associated, </a:t>
            </a:r>
          </a:p>
          <a:p>
            <a:pPr algn="ctr">
              <a:buNone/>
            </a:pPr>
            <a:endParaRPr lang="en-US" sz="2400" dirty="0" smtClean="0">
              <a:latin typeface="Bookman Old Style" pitchFamily="18" charset="0"/>
            </a:endParaRPr>
          </a:p>
          <a:p>
            <a:pPr algn="ctr">
              <a:buNone/>
            </a:pPr>
            <a:r>
              <a:rPr lang="en-US" sz="3600" b="1" dirty="0" smtClean="0">
                <a:solidFill>
                  <a:srgbClr val="FF0000"/>
                </a:solidFill>
                <a:latin typeface="Bookman Old Style" pitchFamily="18" charset="0"/>
              </a:rPr>
              <a:t>CONTACT:</a:t>
            </a:r>
          </a:p>
          <a:p>
            <a:pPr>
              <a:buNone/>
            </a:pPr>
            <a:endParaRPr lang="en-US" sz="2400" dirty="0" smtClean="0">
              <a:latin typeface="Bookman Old Style" pitchFamily="18" charset="0"/>
            </a:endParaRPr>
          </a:p>
          <a:p>
            <a:pPr>
              <a:buNone/>
              <a:tabLst>
                <a:tab pos="225425" algn="l"/>
              </a:tabLst>
            </a:pPr>
            <a:r>
              <a:rPr lang="en-IN" sz="2400" dirty="0" smtClean="0">
                <a:latin typeface="Bookman Old Style" pitchFamily="18" charset="0"/>
              </a:rPr>
              <a:t>			            </a:t>
            </a:r>
            <a:r>
              <a:rPr lang="en-IN" sz="2400" b="1" dirty="0" err="1" smtClean="0">
                <a:latin typeface="Bookman Old Style" pitchFamily="18" charset="0"/>
              </a:rPr>
              <a:t>Asalam</a:t>
            </a:r>
            <a:r>
              <a:rPr lang="en-IN" sz="2400" b="1" dirty="0" smtClean="0">
                <a:latin typeface="Bookman Old Style" pitchFamily="18" charset="0"/>
              </a:rPr>
              <a:t> </a:t>
            </a:r>
            <a:r>
              <a:rPr lang="en-IN" sz="2400" b="1" dirty="0" err="1" smtClean="0">
                <a:latin typeface="Bookman Old Style" pitchFamily="18" charset="0"/>
              </a:rPr>
              <a:t>ali</a:t>
            </a:r>
            <a:endParaRPr lang="en-IN" sz="2400" b="1" dirty="0" smtClean="0">
              <a:latin typeface="Bookman Old Style" pitchFamily="18" charset="0"/>
            </a:endParaRPr>
          </a:p>
          <a:p>
            <a:pPr>
              <a:buNone/>
              <a:tabLst>
                <a:tab pos="225425" algn="l"/>
              </a:tabLst>
            </a:pPr>
            <a:endParaRPr lang="en-US" sz="2400" dirty="0" smtClean="0">
              <a:latin typeface="Bookman Old Style" pitchFamily="18" charset="0"/>
            </a:endParaRPr>
          </a:p>
          <a:p>
            <a:pPr>
              <a:buNone/>
              <a:tabLst>
                <a:tab pos="225425" algn="l"/>
              </a:tabLst>
            </a:pPr>
            <a:r>
              <a:rPr lang="en-IN" sz="2400" dirty="0" smtClean="0">
                <a:latin typeface="Bookman Old Style" pitchFamily="18" charset="0"/>
              </a:rPr>
              <a:t>	   Mobile No. : </a:t>
            </a:r>
            <a:r>
              <a:rPr lang="en-IN" sz="2400" dirty="0" smtClean="0">
                <a:latin typeface="Bookman Old Style" pitchFamily="18" charset="0"/>
                <a:cs typeface="Andalus" pitchFamily="18" charset="-78"/>
              </a:rPr>
              <a:t>9911178671 </a:t>
            </a:r>
            <a:r>
              <a:rPr lang="en-IN" sz="2400" dirty="0" smtClean="0">
                <a:latin typeface="Bookman Old Style" pitchFamily="18" charset="0"/>
                <a:cs typeface="Andalus" pitchFamily="18" charset="-78"/>
              </a:rPr>
              <a:t>/ </a:t>
            </a:r>
            <a:r>
              <a:rPr lang="en-IN" sz="2400" dirty="0" smtClean="0">
                <a:latin typeface="Bookman Old Style" pitchFamily="18" charset="0"/>
              </a:rPr>
              <a:t> </a:t>
            </a:r>
            <a:r>
              <a:rPr lang="en-IN" sz="2400" dirty="0" smtClean="0">
                <a:latin typeface="Bookman Old Style" pitchFamily="18" charset="0"/>
                <a:cs typeface="Andalus" pitchFamily="18" charset="-78"/>
              </a:rPr>
              <a:t>9810040889</a:t>
            </a:r>
            <a:endParaRPr lang="en-US" sz="2400" dirty="0" smtClean="0">
              <a:latin typeface="Bookman Old Style" pitchFamily="18" charset="0"/>
              <a:cs typeface="Andalus" pitchFamily="18" charset="-78"/>
            </a:endParaRPr>
          </a:p>
          <a:p>
            <a:pPr>
              <a:buNone/>
              <a:tabLst>
                <a:tab pos="225425" algn="l"/>
              </a:tabLst>
            </a:pPr>
            <a:r>
              <a:rPr lang="en-IN" sz="2400" dirty="0" smtClean="0">
                <a:latin typeface="Bookman Old Style" pitchFamily="18" charset="0"/>
              </a:rPr>
              <a:t>	   E-mail :       </a:t>
            </a:r>
            <a:r>
              <a:rPr lang="en-IN" sz="2400" u="sng" dirty="0" smtClean="0">
                <a:latin typeface="Bookman Old Style" pitchFamily="18" charset="0"/>
              </a:rPr>
              <a:t>aslamali836@gmail.com</a:t>
            </a:r>
            <a:endParaRPr lang="en-US" sz="2400" dirty="0" smtClean="0">
              <a:latin typeface="Bookman Old Style" pitchFamily="18" charset="0"/>
            </a:endParaRPr>
          </a:p>
          <a:p>
            <a:pPr>
              <a:buNone/>
              <a:tabLst>
                <a:tab pos="225425" algn="l"/>
              </a:tabLst>
            </a:pPr>
            <a:r>
              <a:rPr lang="en-IN" sz="2400" dirty="0" smtClean="0">
                <a:latin typeface="Bookman Old Style" pitchFamily="18" charset="0"/>
              </a:rPr>
              <a:t>     Office :        79-B, </a:t>
            </a:r>
            <a:r>
              <a:rPr lang="en-IN" sz="2400" dirty="0" err="1" smtClean="0">
                <a:latin typeface="Bookman Old Style" pitchFamily="18" charset="0"/>
              </a:rPr>
              <a:t>Ranaji</a:t>
            </a:r>
            <a:r>
              <a:rPr lang="en-IN" sz="2400" dirty="0" smtClean="0">
                <a:latin typeface="Bookman Old Style" pitchFamily="18" charset="0"/>
              </a:rPr>
              <a:t> Enclave, </a:t>
            </a:r>
            <a:r>
              <a:rPr lang="en-IN" sz="2400" dirty="0" err="1" smtClean="0">
                <a:latin typeface="Bookman Old Style" pitchFamily="18" charset="0"/>
              </a:rPr>
              <a:t>Nangli</a:t>
            </a:r>
            <a:r>
              <a:rPr lang="en-IN" sz="2400" dirty="0" smtClean="0">
                <a:latin typeface="Bookman Old Style" pitchFamily="18" charset="0"/>
              </a:rPr>
              <a:t> Dairy, </a:t>
            </a:r>
          </a:p>
          <a:p>
            <a:pPr>
              <a:buNone/>
              <a:tabLst>
                <a:tab pos="225425" algn="l"/>
              </a:tabLst>
            </a:pPr>
            <a:r>
              <a:rPr lang="en-IN" sz="2400" dirty="0" smtClean="0">
                <a:latin typeface="Bookman Old Style" pitchFamily="18" charset="0"/>
              </a:rPr>
              <a:t>                        Nr: Dwarka More, New Delhi-110043</a:t>
            </a:r>
            <a:endParaRPr lang="en-US" sz="2400" dirty="0">
              <a:latin typeface="Bookman Old Style" pitchFamily="18" charset="0"/>
            </a:endParaRPr>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rPr>
              <a:t>About Us</a:t>
            </a:r>
            <a:endParaRPr 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endParaRPr>
          </a:p>
        </p:txBody>
      </p:sp>
      <p:sp>
        <p:nvSpPr>
          <p:cNvPr id="3" name="Content Placeholder 2"/>
          <p:cNvSpPr>
            <a:spLocks noGrp="1"/>
          </p:cNvSpPr>
          <p:nvPr>
            <p:ph idx="1"/>
          </p:nvPr>
        </p:nvSpPr>
        <p:spPr>
          <a:xfrm>
            <a:off x="228600" y="1219200"/>
            <a:ext cx="8763000" cy="5181600"/>
          </a:xfrm>
        </p:spPr>
        <p:txBody>
          <a:bodyPr>
            <a:normAutofit fontScale="92500"/>
          </a:bodyPr>
          <a:lstStyle/>
          <a:p>
            <a:pPr marL="0" indent="0">
              <a:buNone/>
            </a:pPr>
            <a:r>
              <a:rPr lang="en-US" sz="2400" dirty="0" smtClean="0">
                <a:latin typeface="Bookman Old Style" pitchFamily="18" charset="0"/>
              </a:rPr>
              <a:t>MT Innovation provides  customized </a:t>
            </a:r>
            <a:r>
              <a:rPr lang="en-US" sz="2400" dirty="0" smtClean="0">
                <a:latin typeface="Bookman Old Style" pitchFamily="18" charset="0"/>
              </a:rPr>
              <a:t> </a:t>
            </a:r>
            <a:r>
              <a:rPr lang="en-US" sz="2400" dirty="0" smtClean="0">
                <a:latin typeface="Bookman Old Style" pitchFamily="18" charset="0"/>
              </a:rPr>
              <a:t>construction and interior</a:t>
            </a:r>
            <a:r>
              <a:rPr lang="en-US" sz="2400" dirty="0" smtClean="0">
                <a:latin typeface="Bookman Old Style" pitchFamily="18" charset="0"/>
              </a:rPr>
              <a:t>. </a:t>
            </a:r>
            <a:r>
              <a:rPr lang="en-US" sz="2400" dirty="0" smtClean="0">
                <a:latin typeface="Bookman Old Style" pitchFamily="18" charset="0"/>
              </a:rPr>
              <a:t>It has been a decade since we are crafting and innovating the wood crafts. Nowadays, wooden interior is not just about chairs and tables; it has gone much beyond.</a:t>
            </a:r>
          </a:p>
          <a:p>
            <a:pPr marL="0" indent="0">
              <a:buNone/>
            </a:pPr>
            <a:endParaRPr lang="en-US" sz="2400" dirty="0" smtClean="0">
              <a:latin typeface="Bookman Old Style" pitchFamily="18" charset="0"/>
            </a:endParaRPr>
          </a:p>
          <a:p>
            <a:pPr marL="0" indent="0">
              <a:buNone/>
            </a:pPr>
            <a:r>
              <a:rPr lang="en-US" sz="2400" dirty="0" smtClean="0">
                <a:latin typeface="Bookman Old Style" pitchFamily="18" charset="0"/>
              </a:rPr>
              <a:t>Over the years, we have gained the experience and have delivered the work for some of the big names in different fields of Hospitality, Commercial, Institutes, Offices and of course we </a:t>
            </a:r>
            <a:r>
              <a:rPr lang="en-US" sz="2400" dirty="0" smtClean="0">
                <a:latin typeface="Bookman Old Style" pitchFamily="18" charset="0"/>
              </a:rPr>
              <a:t>do Construction and </a:t>
            </a:r>
            <a:r>
              <a:rPr lang="en-US" sz="2400" dirty="0" smtClean="0">
                <a:latin typeface="Bookman Old Style" pitchFamily="18" charset="0"/>
              </a:rPr>
              <a:t>home interiors too. </a:t>
            </a:r>
          </a:p>
          <a:p>
            <a:pPr marL="0" indent="0">
              <a:buNone/>
            </a:pPr>
            <a:endParaRPr lang="en-US" sz="2400" dirty="0" smtClean="0">
              <a:latin typeface="Bookman Old Style" pitchFamily="18" charset="0"/>
            </a:endParaRPr>
          </a:p>
          <a:p>
            <a:pPr marL="0" indent="0">
              <a:buNone/>
            </a:pPr>
            <a:r>
              <a:rPr lang="en-US" sz="2400" dirty="0" smtClean="0">
                <a:latin typeface="Bookman Old Style" pitchFamily="18" charset="0"/>
              </a:rPr>
              <a:t>Our job skills involve </a:t>
            </a:r>
            <a:r>
              <a:rPr lang="en-US" sz="2400" dirty="0" smtClean="0">
                <a:latin typeface="Bookman Old Style" pitchFamily="18" charset="0"/>
              </a:rPr>
              <a:t>– Structure work, finishing work, </a:t>
            </a:r>
            <a:r>
              <a:rPr lang="en-US" sz="2400" dirty="0" smtClean="0">
                <a:latin typeface="Bookman Old Style" pitchFamily="18" charset="0"/>
              </a:rPr>
              <a:t>modular kitchen, furniture for home, office, institutes, commercial spaces like malls, showrooms, airport etc. We are skilled for creating and renovating the wooden crafts.</a:t>
            </a: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smtClean="0">
              <a:latin typeface="Bookman Old Style" pitchFamily="18" charset="0"/>
            </a:endParaRPr>
          </a:p>
          <a:p>
            <a:pPr marL="0" indent="0">
              <a:buNone/>
            </a:pPr>
            <a:endParaRPr lang="en-US" sz="2400" dirty="0">
              <a:latin typeface="Bookman Old Style" pitchFamily="18" charset="0"/>
            </a:endParaRPr>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rPr>
              <a:t>OUR VISION &amp; MISSION</a:t>
            </a:r>
            <a:endParaRPr 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endParaRPr>
          </a:p>
        </p:txBody>
      </p:sp>
      <p:sp>
        <p:nvSpPr>
          <p:cNvPr id="3" name="Content Placeholder 2"/>
          <p:cNvSpPr>
            <a:spLocks noGrp="1"/>
          </p:cNvSpPr>
          <p:nvPr>
            <p:ph idx="1"/>
          </p:nvPr>
        </p:nvSpPr>
        <p:spPr/>
        <p:txBody>
          <a:bodyPr/>
          <a:lstStyle/>
          <a:p>
            <a:pPr>
              <a:buNone/>
            </a:pPr>
            <a:r>
              <a:rPr lang="en-US" sz="2400" b="1" i="1" dirty="0" smtClean="0">
                <a:solidFill>
                  <a:srgbClr val="FF0000"/>
                </a:solidFill>
                <a:latin typeface="Bookman Old Style" pitchFamily="18" charset="0"/>
              </a:rPr>
              <a:t>Vision:</a:t>
            </a:r>
          </a:p>
          <a:p>
            <a:pPr marL="0" indent="0">
              <a:buNone/>
            </a:pPr>
            <a:r>
              <a:rPr lang="en-US" sz="2400" dirty="0" smtClean="0">
                <a:latin typeface="Bookman Old Style" pitchFamily="18" charset="0"/>
              </a:rPr>
              <a:t>When MT Innovation was started, we had no idea that it will achieve such great clientele. With our quality and innovation we managed to achieve it. By the year, 2016 we want to reach the apex of manufacturing, supplying and exporting of top quality Handcrafted and customized Furniture.</a:t>
            </a:r>
          </a:p>
          <a:p>
            <a:pPr marL="0" indent="0">
              <a:buNone/>
            </a:pPr>
            <a:endParaRPr lang="en-US" sz="2400" dirty="0" smtClean="0">
              <a:latin typeface="Bookman Old Style" pitchFamily="18" charset="0"/>
            </a:endParaRPr>
          </a:p>
          <a:p>
            <a:pPr marL="0" indent="0">
              <a:buNone/>
            </a:pPr>
            <a:r>
              <a:rPr lang="en-US" sz="2400" b="1" i="1" dirty="0" smtClean="0">
                <a:solidFill>
                  <a:srgbClr val="FF0000"/>
                </a:solidFill>
                <a:latin typeface="Bookman Old Style" pitchFamily="18" charset="0"/>
              </a:rPr>
              <a:t>Mission:</a:t>
            </a:r>
          </a:p>
          <a:p>
            <a:pPr marL="0" indent="0">
              <a:buNone/>
            </a:pPr>
            <a:r>
              <a:rPr lang="en-US" sz="2400" dirty="0" smtClean="0">
                <a:latin typeface="Bookman Old Style" pitchFamily="18" charset="0"/>
              </a:rPr>
              <a:t>To continue to give our clients the best quality work and be known by the name.</a:t>
            </a:r>
          </a:p>
          <a:p>
            <a:pPr>
              <a:buNone/>
            </a:pPr>
            <a:endParaRPr lang="en-US" dirty="0"/>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rPr>
              <a:t>Our Services</a:t>
            </a:r>
            <a:endParaRPr 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endParaRPr>
          </a:p>
        </p:txBody>
      </p:sp>
      <p:sp>
        <p:nvSpPr>
          <p:cNvPr id="3" name="Content Placeholder 2"/>
          <p:cNvSpPr>
            <a:spLocks noGrp="1"/>
          </p:cNvSpPr>
          <p:nvPr>
            <p:ph idx="1"/>
          </p:nvPr>
        </p:nvSpPr>
        <p:spPr>
          <a:xfrm>
            <a:off x="228600" y="1371600"/>
            <a:ext cx="8686800" cy="5181600"/>
          </a:xfrm>
        </p:spPr>
        <p:txBody>
          <a:bodyPr>
            <a:noAutofit/>
          </a:bodyPr>
          <a:lstStyle/>
          <a:p>
            <a:pPr marL="0" indent="0">
              <a:buNone/>
            </a:pPr>
            <a:r>
              <a:rPr lang="en-US" sz="2400" dirty="0" smtClean="0">
                <a:latin typeface="Bookman Old Style" pitchFamily="18" charset="0"/>
              </a:rPr>
              <a:t>We specialize the skills in all kinds of woodworks. </a:t>
            </a:r>
          </a:p>
          <a:p>
            <a:pPr marL="0" indent="0">
              <a:buNone/>
            </a:pPr>
            <a:r>
              <a:rPr lang="en-US" sz="2400" dirty="0" smtClean="0">
                <a:latin typeface="Bookman Old Style" pitchFamily="18" charset="0"/>
              </a:rPr>
              <a:t>We have skilled and experienced crafters at </a:t>
            </a:r>
          </a:p>
          <a:p>
            <a:pPr marL="0" indent="0">
              <a:buNone/>
            </a:pPr>
            <a:r>
              <a:rPr lang="en-US" sz="2400" b="1" dirty="0" smtClean="0">
                <a:latin typeface="Bookman Old Style" pitchFamily="18" charset="0"/>
              </a:rPr>
              <a:t>MT Innovation</a:t>
            </a:r>
            <a:r>
              <a:rPr lang="en-US" sz="2400" dirty="0" smtClean="0">
                <a:latin typeface="Bookman Old Style" pitchFamily="18" charset="0"/>
              </a:rPr>
              <a:t>.  </a:t>
            </a:r>
          </a:p>
          <a:p>
            <a:pPr marL="0" indent="0">
              <a:buNone/>
            </a:pPr>
            <a:endParaRPr lang="en-US" sz="2400" dirty="0" smtClean="0">
              <a:latin typeface="Bookman Old Style" pitchFamily="18" charset="0"/>
            </a:endParaRPr>
          </a:p>
          <a:p>
            <a:pPr marL="0" indent="0">
              <a:buNone/>
            </a:pPr>
            <a:r>
              <a:rPr lang="en-US" sz="2400" dirty="0" smtClean="0">
                <a:latin typeface="Bookman Old Style" pitchFamily="18" charset="0"/>
              </a:rPr>
              <a:t>We ensure to add the style to your living and working spaces.</a:t>
            </a:r>
          </a:p>
          <a:p>
            <a:pPr>
              <a:buNone/>
            </a:pPr>
            <a:r>
              <a:rPr lang="en-US" sz="2400" i="1" dirty="0" smtClean="0">
                <a:solidFill>
                  <a:srgbClr val="FF0000"/>
                </a:solidFill>
                <a:latin typeface="Bookman Old Style" pitchFamily="18" charset="0"/>
              </a:rPr>
              <a:t>Our specialization covers:</a:t>
            </a:r>
          </a:p>
          <a:p>
            <a:r>
              <a:rPr lang="en-US" sz="2400" dirty="0" smtClean="0">
                <a:latin typeface="Bookman Old Style" pitchFamily="18" charset="0"/>
              </a:rPr>
              <a:t>Home </a:t>
            </a:r>
            <a:r>
              <a:rPr lang="en-US" sz="2400" dirty="0" smtClean="0">
                <a:latin typeface="Bookman Old Style" pitchFamily="18" charset="0"/>
              </a:rPr>
              <a:t>construction &amp; interiors</a:t>
            </a:r>
            <a:endParaRPr lang="en-US" sz="2400" dirty="0" smtClean="0">
              <a:latin typeface="Bookman Old Style" pitchFamily="18" charset="0"/>
            </a:endParaRPr>
          </a:p>
          <a:p>
            <a:r>
              <a:rPr lang="en-US" sz="2400" dirty="0" smtClean="0">
                <a:latin typeface="Bookman Old Style" pitchFamily="18" charset="0"/>
              </a:rPr>
              <a:t>Hotel </a:t>
            </a:r>
            <a:r>
              <a:rPr lang="en-US" sz="2400" dirty="0" smtClean="0">
                <a:latin typeface="Bookman Old Style" pitchFamily="18" charset="0"/>
              </a:rPr>
              <a:t>construction and </a:t>
            </a:r>
            <a:r>
              <a:rPr lang="en-US" sz="2400" dirty="0" err="1" smtClean="0">
                <a:latin typeface="Bookman Old Style" pitchFamily="18" charset="0"/>
              </a:rPr>
              <a:t>nteriors</a:t>
            </a:r>
            <a:endParaRPr lang="en-US" sz="2400" dirty="0" smtClean="0">
              <a:latin typeface="Bookman Old Style" pitchFamily="18" charset="0"/>
            </a:endParaRPr>
          </a:p>
          <a:p>
            <a:r>
              <a:rPr lang="en-US" sz="2400" dirty="0" smtClean="0">
                <a:latin typeface="Bookman Old Style" pitchFamily="18" charset="0"/>
              </a:rPr>
              <a:t>Modular Kitchen</a:t>
            </a:r>
          </a:p>
          <a:p>
            <a:r>
              <a:rPr lang="en-US" sz="2400" dirty="0" smtClean="0">
                <a:latin typeface="Bookman Old Style" pitchFamily="18" charset="0"/>
              </a:rPr>
              <a:t>Commercial Interiors – Showrooms, Airports, Metro</a:t>
            </a:r>
          </a:p>
          <a:p>
            <a:r>
              <a:rPr lang="en-US" sz="2400" dirty="0" smtClean="0">
                <a:latin typeface="Bookman Old Style" pitchFamily="18" charset="0"/>
              </a:rPr>
              <a:t>Institutes and Offices</a:t>
            </a:r>
          </a:p>
          <a:p>
            <a:endParaRPr lang="en-US" sz="2400" dirty="0">
              <a:latin typeface="Bookman Old Style" pitchFamily="18" charset="0"/>
            </a:endParaRPr>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rPr>
              <a:t>Our Associations</a:t>
            </a:r>
            <a:endParaRPr 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endParaRPr>
          </a:p>
        </p:txBody>
      </p:sp>
      <p:sp>
        <p:nvSpPr>
          <p:cNvPr id="3" name="Content Placeholder 2"/>
          <p:cNvSpPr>
            <a:spLocks noGrp="1"/>
          </p:cNvSpPr>
          <p:nvPr>
            <p:ph idx="1"/>
          </p:nvPr>
        </p:nvSpPr>
        <p:spPr>
          <a:xfrm>
            <a:off x="304800" y="1554163"/>
            <a:ext cx="8305800" cy="3475038"/>
          </a:xfrm>
        </p:spPr>
        <p:txBody>
          <a:bodyPr>
            <a:normAutofit fontScale="92500" lnSpcReduction="10000"/>
          </a:bodyPr>
          <a:lstStyle/>
          <a:p>
            <a:r>
              <a:rPr lang="en-US" sz="2600" dirty="0" smtClean="0">
                <a:latin typeface="Bookman Old Style" pitchFamily="18" charset="0"/>
              </a:rPr>
              <a:t>M/s NLDK Timbers  Pvt. Ltd.</a:t>
            </a:r>
          </a:p>
          <a:p>
            <a:r>
              <a:rPr lang="en-US" sz="2600" dirty="0" smtClean="0">
                <a:latin typeface="Bookman Old Style" pitchFamily="18" charset="0"/>
              </a:rPr>
              <a:t>M/s Berry Developers &amp; Infrastructure Pvt. Ltd.</a:t>
            </a:r>
          </a:p>
          <a:p>
            <a:r>
              <a:rPr lang="en-US" sz="2600" dirty="0" smtClean="0">
                <a:latin typeface="Bookman Old Style" pitchFamily="18" charset="0"/>
              </a:rPr>
              <a:t>M/s AJMS Pvt. Ltd.</a:t>
            </a:r>
          </a:p>
          <a:p>
            <a:r>
              <a:rPr lang="en-US" sz="2600" dirty="0" smtClean="0">
                <a:latin typeface="Bookman Old Style" pitchFamily="18" charset="0"/>
              </a:rPr>
              <a:t>M/s Juneja Project Services Pvt. Ltd.</a:t>
            </a:r>
          </a:p>
          <a:p>
            <a:r>
              <a:rPr lang="en-US" sz="2600" dirty="0" smtClean="0">
                <a:latin typeface="Bookman Old Style" pitchFamily="18" charset="0"/>
              </a:rPr>
              <a:t>M/s New Age Decorators Pvt. Ltd.</a:t>
            </a:r>
          </a:p>
          <a:p>
            <a:r>
              <a:rPr lang="en-US" sz="2600" dirty="0" smtClean="0">
                <a:latin typeface="Bookman Old Style" pitchFamily="18" charset="0"/>
              </a:rPr>
              <a:t>M/s Adhaar Interiors Pvt. Ltd</a:t>
            </a:r>
            <a:r>
              <a:rPr lang="en-US" sz="2600" dirty="0" smtClean="0">
                <a:latin typeface="Bookman Old Style" pitchFamily="18" charset="0"/>
              </a:rPr>
              <a:t>.</a:t>
            </a:r>
          </a:p>
          <a:p>
            <a:r>
              <a:rPr lang="en-US" sz="2600" dirty="0" smtClean="0">
                <a:latin typeface="Bookman Old Style" pitchFamily="18" charset="0"/>
              </a:rPr>
              <a:t>M/s L&amp;T ltd.</a:t>
            </a:r>
          </a:p>
          <a:p>
            <a:r>
              <a:rPr lang="en-US" sz="2600" dirty="0" smtClean="0">
                <a:latin typeface="Bookman Old Style" pitchFamily="18" charset="0"/>
              </a:rPr>
              <a:t>M/s Canon fasteners Pvt. Ltd. (DMRC)</a:t>
            </a:r>
            <a:endParaRPr lang="en-US" sz="2600" dirty="0" smtClean="0">
              <a:latin typeface="Bookman Old Style" pitchFamily="18" charset="0"/>
            </a:endParaRPr>
          </a:p>
          <a:p>
            <a:endParaRPr lang="en-US" dirty="0"/>
          </a:p>
        </p:txBody>
      </p:sp>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rPr>
              <a:t>Services provided to</a:t>
            </a:r>
            <a:endParaRPr lang="en-US"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man Old Style" pitchFamily="18" charset="0"/>
            </a:endParaRPr>
          </a:p>
        </p:txBody>
      </p:sp>
      <p:sp>
        <p:nvSpPr>
          <p:cNvPr id="3" name="Content Placeholder 2"/>
          <p:cNvSpPr>
            <a:spLocks noGrp="1"/>
          </p:cNvSpPr>
          <p:nvPr>
            <p:ph idx="1"/>
          </p:nvPr>
        </p:nvSpPr>
        <p:spPr>
          <a:xfrm>
            <a:off x="304800" y="1524000"/>
            <a:ext cx="8382000" cy="4800600"/>
          </a:xfrm>
        </p:spPr>
        <p:txBody>
          <a:bodyPr>
            <a:normAutofit fontScale="92500" lnSpcReduction="10000"/>
          </a:bodyPr>
          <a:lstStyle/>
          <a:p>
            <a:r>
              <a:rPr lang="en-US" sz="2600" dirty="0" smtClean="0">
                <a:latin typeface="Bookman Old Style" pitchFamily="18" charset="0"/>
              </a:rPr>
              <a:t>J.W. </a:t>
            </a:r>
            <a:r>
              <a:rPr lang="en-US" sz="2600" dirty="0" err="1" smtClean="0">
                <a:latin typeface="Bookman Old Style" pitchFamily="18" charset="0"/>
              </a:rPr>
              <a:t>Mariott</a:t>
            </a:r>
            <a:r>
              <a:rPr lang="en-US" sz="2600" dirty="0" smtClean="0">
                <a:latin typeface="Bookman Old Style" pitchFamily="18" charset="0"/>
              </a:rPr>
              <a:t> Hotel (Chandigarh)</a:t>
            </a:r>
          </a:p>
          <a:p>
            <a:r>
              <a:rPr lang="en-US" sz="2600" dirty="0" smtClean="0">
                <a:latin typeface="Bookman Old Style" pitchFamily="18" charset="0"/>
              </a:rPr>
              <a:t>J.W. </a:t>
            </a:r>
            <a:r>
              <a:rPr lang="en-US" sz="2600" dirty="0" err="1" smtClean="0">
                <a:latin typeface="Bookman Old Style" pitchFamily="18" charset="0"/>
              </a:rPr>
              <a:t>Mariott</a:t>
            </a:r>
            <a:r>
              <a:rPr lang="en-US" sz="2600" dirty="0" smtClean="0">
                <a:latin typeface="Bookman Old Style" pitchFamily="18" charset="0"/>
              </a:rPr>
              <a:t> Hotel (Aero city Delhi)</a:t>
            </a:r>
          </a:p>
          <a:p>
            <a:r>
              <a:rPr lang="en-US" sz="2600" dirty="0" err="1" smtClean="0">
                <a:latin typeface="Bookman Old Style" pitchFamily="18" charset="0"/>
              </a:rPr>
              <a:t>Taj</a:t>
            </a:r>
            <a:r>
              <a:rPr lang="en-US" sz="2600" dirty="0" smtClean="0">
                <a:latin typeface="Bookman Old Style" pitchFamily="18" charset="0"/>
              </a:rPr>
              <a:t> </a:t>
            </a:r>
            <a:r>
              <a:rPr lang="en-US" sz="2600" dirty="0" err="1" smtClean="0">
                <a:latin typeface="Bookman Old Style" pitchFamily="18" charset="0"/>
              </a:rPr>
              <a:t>Vivanta</a:t>
            </a:r>
            <a:r>
              <a:rPr lang="en-US" sz="2600" dirty="0" smtClean="0">
                <a:latin typeface="Bookman Old Style" pitchFamily="18" charset="0"/>
              </a:rPr>
              <a:t> Hotel (Gurgaon)</a:t>
            </a:r>
          </a:p>
          <a:p>
            <a:r>
              <a:rPr lang="en-US" sz="2600" dirty="0" err="1" smtClean="0">
                <a:latin typeface="Bookman Old Style" pitchFamily="18" charset="0"/>
              </a:rPr>
              <a:t>Emaar</a:t>
            </a:r>
            <a:r>
              <a:rPr lang="en-US" sz="2600" dirty="0" smtClean="0">
                <a:latin typeface="Bookman Old Style" pitchFamily="18" charset="0"/>
              </a:rPr>
              <a:t> MGF Housing Society (Gurgaon)</a:t>
            </a:r>
          </a:p>
          <a:p>
            <a:r>
              <a:rPr lang="en-US" sz="2600" dirty="0" smtClean="0">
                <a:latin typeface="Bookman Old Style" pitchFamily="18" charset="0"/>
              </a:rPr>
              <a:t>BDI Sunshine city Club House (Bhiwadi)</a:t>
            </a:r>
          </a:p>
          <a:p>
            <a:r>
              <a:rPr lang="en-US" sz="2600" dirty="0" smtClean="0">
                <a:latin typeface="Bookman Old Style" pitchFamily="18" charset="0"/>
              </a:rPr>
              <a:t>Sky View Park (Manesar)</a:t>
            </a:r>
          </a:p>
          <a:p>
            <a:r>
              <a:rPr lang="en-US" sz="2600" dirty="0" smtClean="0">
                <a:latin typeface="Bookman Old Style" pitchFamily="18" charset="0"/>
              </a:rPr>
              <a:t>ITC Grand </a:t>
            </a:r>
            <a:r>
              <a:rPr lang="en-US" sz="2600" dirty="0" err="1" smtClean="0">
                <a:latin typeface="Bookman Old Style" pitchFamily="18" charset="0"/>
              </a:rPr>
              <a:t>Chola</a:t>
            </a:r>
            <a:r>
              <a:rPr lang="en-US" sz="2600" dirty="0" smtClean="0">
                <a:latin typeface="Bookman Old Style" pitchFamily="18" charset="0"/>
              </a:rPr>
              <a:t> Hotel (Chennai)</a:t>
            </a:r>
          </a:p>
          <a:p>
            <a:r>
              <a:rPr lang="en-US" sz="2600" dirty="0" smtClean="0">
                <a:latin typeface="Bookman Old Style" pitchFamily="18" charset="0"/>
              </a:rPr>
              <a:t>DIAL ATC Tower (Delhi Airport)</a:t>
            </a:r>
          </a:p>
          <a:p>
            <a:r>
              <a:rPr lang="en-US" sz="2600" dirty="0" smtClean="0">
                <a:latin typeface="Bookman Old Style" pitchFamily="18" charset="0"/>
              </a:rPr>
              <a:t>MIAL (Mumbai Airport)</a:t>
            </a:r>
          </a:p>
          <a:p>
            <a:r>
              <a:rPr lang="en-US" sz="2600" dirty="0" smtClean="0">
                <a:latin typeface="Bookman Old Style" pitchFamily="18" charset="0"/>
              </a:rPr>
              <a:t>Rapid Metro (Gurgaon)</a:t>
            </a:r>
          </a:p>
          <a:p>
            <a:r>
              <a:rPr lang="en-US" sz="2600" dirty="0" smtClean="0">
                <a:latin typeface="Bookman Old Style" pitchFamily="18" charset="0"/>
              </a:rPr>
              <a:t>BATA Retail Showrooms (All over India)</a:t>
            </a:r>
          </a:p>
          <a:p>
            <a:endParaRPr lang="en-US" dirty="0"/>
          </a:p>
        </p:txBody>
      </p:sp>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718543">
            <a:off x="128968" y="1830164"/>
            <a:ext cx="8791309" cy="1929765"/>
          </a:xfrm>
        </p:spPr>
        <p:txBody>
          <a:bodyPr>
            <a:normAutofit/>
          </a:bodyPr>
          <a:lstStyle/>
          <a:p>
            <a:pPr algn="ctr"/>
            <a:r>
              <a:rPr lang="en-US" sz="4800" b="1" dirty="0" smtClean="0">
                <a:solidFill>
                  <a:srgbClr val="336699"/>
                </a:solidFill>
                <a:latin typeface="Bookman Old Style" pitchFamily="18" charset="0"/>
              </a:rPr>
              <a:t>Glimpse of the Work done</a:t>
            </a:r>
            <a:endParaRPr lang="en-US" sz="4800" b="1" dirty="0">
              <a:solidFill>
                <a:srgbClr val="336699"/>
              </a:solidFill>
              <a:latin typeface="Bookman Old Style" pitchFamily="18" charset="0"/>
            </a:endParaRPr>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0" y="838200"/>
            <a:ext cx="1981200" cy="685800"/>
          </a:xfrm>
        </p:spPr>
        <p:txBody>
          <a:bodyPr>
            <a:normAutofit fontScale="90000"/>
          </a:bodyPr>
          <a:lstStyle/>
          <a:p>
            <a:r>
              <a:rPr lang="en-US" dirty="0" smtClean="0">
                <a:latin typeface="Bookman Old Style" pitchFamily="18" charset="0"/>
              </a:rPr>
              <a:t>Hotels</a:t>
            </a:r>
            <a:endParaRPr lang="en-US" dirty="0">
              <a:latin typeface="Bookman Old Style" pitchFamily="18" charset="0"/>
            </a:endParaRPr>
          </a:p>
        </p:txBody>
      </p:sp>
      <p:pic>
        <p:nvPicPr>
          <p:cNvPr id="4" name="Picture 3" descr="hotel_1.jpg"/>
          <p:cNvPicPr>
            <a:picLocks noChangeAspect="1"/>
          </p:cNvPicPr>
          <p:nvPr/>
        </p:nvPicPr>
        <p:blipFill>
          <a:blip r:embed="rId2"/>
          <a:stretch>
            <a:fillRect/>
          </a:stretch>
        </p:blipFill>
        <p:spPr>
          <a:xfrm rot="20815213">
            <a:off x="264406" y="524948"/>
            <a:ext cx="4972475" cy="2906747"/>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hotel_2.jpg"/>
          <p:cNvPicPr>
            <a:picLocks noChangeAspect="1"/>
          </p:cNvPicPr>
          <p:nvPr/>
        </p:nvPicPr>
        <p:blipFill>
          <a:blip r:embed="rId3"/>
          <a:stretch>
            <a:fillRect/>
          </a:stretch>
        </p:blipFill>
        <p:spPr>
          <a:xfrm rot="20819226">
            <a:off x="2908923" y="3281691"/>
            <a:ext cx="5567550" cy="27837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itchen.jpg"/>
          <p:cNvPicPr>
            <a:picLocks noChangeAspect="1"/>
          </p:cNvPicPr>
          <p:nvPr/>
        </p:nvPicPr>
        <p:blipFill>
          <a:blip r:embed="rId2"/>
          <a:stretch>
            <a:fillRect/>
          </a:stretch>
        </p:blipFill>
        <p:spPr>
          <a:xfrm>
            <a:off x="152400" y="304800"/>
            <a:ext cx="4495800" cy="31752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itle 1"/>
          <p:cNvSpPr>
            <a:spLocks noGrp="1"/>
          </p:cNvSpPr>
          <p:nvPr>
            <p:ph type="ctrTitle"/>
          </p:nvPr>
        </p:nvSpPr>
        <p:spPr>
          <a:xfrm>
            <a:off x="6172200" y="0"/>
            <a:ext cx="2590800" cy="1143000"/>
          </a:xfrm>
        </p:spPr>
        <p:txBody>
          <a:bodyPr>
            <a:normAutofit fontScale="90000"/>
          </a:bodyPr>
          <a:lstStyle/>
          <a:p>
            <a:r>
              <a:rPr lang="en-US" dirty="0" smtClean="0">
                <a:latin typeface="Bookman Old Style" pitchFamily="18" charset="0"/>
              </a:rPr>
              <a:t>Home interiors</a:t>
            </a:r>
            <a:r>
              <a:rPr lang="en-US" dirty="0" smtClean="0"/>
              <a:t/>
            </a:r>
            <a:br>
              <a:rPr lang="en-US" dirty="0" smtClean="0"/>
            </a:br>
            <a:endParaRPr lang="en-US" dirty="0"/>
          </a:p>
        </p:txBody>
      </p:sp>
      <p:pic>
        <p:nvPicPr>
          <p:cNvPr id="8" name="Picture 7" descr="residential_1.jpg"/>
          <p:cNvPicPr>
            <a:picLocks noChangeAspect="1"/>
          </p:cNvPicPr>
          <p:nvPr/>
        </p:nvPicPr>
        <p:blipFill>
          <a:blip r:embed="rId3"/>
          <a:stretch>
            <a:fillRect/>
          </a:stretch>
        </p:blipFill>
        <p:spPr>
          <a:xfrm>
            <a:off x="0" y="3733800"/>
            <a:ext cx="4800600" cy="3124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descr="residential_3.jpg"/>
          <p:cNvPicPr>
            <a:picLocks noChangeAspect="1"/>
          </p:cNvPicPr>
          <p:nvPr/>
        </p:nvPicPr>
        <p:blipFill>
          <a:blip r:embed="rId4"/>
          <a:stretch>
            <a:fillRect/>
          </a:stretch>
        </p:blipFill>
        <p:spPr>
          <a:xfrm>
            <a:off x="4800600" y="1905000"/>
            <a:ext cx="4106862" cy="2836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TP001090029</AuthoringAssetId>
    <AssetId xmlns="145c5697-5eb5-440b-b2f1-a8273fb59250">TS001090029</AssetId>
  </documentManagement>
</p:properties>
</file>

<file path=customXml/itemProps1.xml><?xml version="1.0" encoding="utf-8"?>
<ds:datastoreItem xmlns:ds="http://schemas.openxmlformats.org/officeDocument/2006/customXml" ds:itemID="{D6C642DA-1140-4CAA-A337-3BD71A065E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AA5C4AD-7DC4-4C13-9D15-A2D34CD442C9}">
  <ds:schemaRefs>
    <ds:schemaRef ds:uri="http://schemas.microsoft.com/office/2006/metadata/longProperties"/>
  </ds:schemaRefs>
</ds:datastoreItem>
</file>

<file path=customXml/itemProps3.xml><?xml version="1.0" encoding="utf-8"?>
<ds:datastoreItem xmlns:ds="http://schemas.openxmlformats.org/officeDocument/2006/customXml" ds:itemID="{548CF537-9FB5-4C21-9CB5-7E3436B6442E}">
  <ds:schemaRefs>
    <ds:schemaRef ds:uri="http://schemas.microsoft.com/sharepoint/v3/contenttype/forms"/>
  </ds:schemaRefs>
</ds:datastoreItem>
</file>

<file path=customXml/itemProps4.xml><?xml version="1.0" encoding="utf-8"?>
<ds:datastoreItem xmlns:ds="http://schemas.openxmlformats.org/officeDocument/2006/customXml" ds:itemID="{C859E82B-978B-4449-85CA-77F4E941AAA3}">
  <ds:schemaRefs>
    <ds:schemaRef ds:uri="http://schemas.microsoft.com/office/2006/metadata/properties"/>
    <ds:schemaRef ds:uri="145c5697-5eb5-440b-b2f1-a8273fb59250"/>
  </ds:schemaRefs>
</ds:datastoreItem>
</file>

<file path=docProps/app.xml><?xml version="1.0" encoding="utf-8"?>
<Properties xmlns="http://schemas.openxmlformats.org/officeDocument/2006/extended-properties" xmlns:vt="http://schemas.openxmlformats.org/officeDocument/2006/docPropsVTypes">
  <Template>Trek</Template>
  <TotalTime>299</TotalTime>
  <Words>444</Words>
  <Application>Microsoft PowerPoint</Application>
  <PresentationFormat>On-screen Show (4:3)</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“Carving your ideas to reality”</vt:lpstr>
      <vt:lpstr>About Us</vt:lpstr>
      <vt:lpstr>OUR VISION &amp; MISSION</vt:lpstr>
      <vt:lpstr>Our Services</vt:lpstr>
      <vt:lpstr>Our Associations</vt:lpstr>
      <vt:lpstr>Services provided to</vt:lpstr>
      <vt:lpstr>Glimpse of the Work done</vt:lpstr>
      <vt:lpstr>Hotels</vt:lpstr>
      <vt:lpstr>Home interiors </vt:lpstr>
      <vt:lpstr>Office spaces</vt:lpstr>
      <vt:lpstr>Commercial</vt:lpstr>
      <vt:lpstr>institutes</vt:lpstr>
      <vt:lpstr>How to reach 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“Carving your ideas to reality”</dc:title>
  <dc:creator>OWNER</dc:creator>
  <cp:lastModifiedBy>Dell</cp:lastModifiedBy>
  <cp:revision>9</cp:revision>
  <cp:lastPrinted>1601-01-01T00:00:00Z</cp:lastPrinted>
  <dcterms:created xsi:type="dcterms:W3CDTF">2014-03-06T18:03:25Z</dcterms:created>
  <dcterms:modified xsi:type="dcterms:W3CDTF">2017-07-26T14:18:45Z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457894L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TS001090029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Damage control design template</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EY001077968</vt:lpwstr>
  </property>
  <property fmtid="{D5CDD505-2E9C-101B-9397-08002B2CF9AE}" pid="21" name="SourceTitle">
    <vt:lpwstr>Damage control design template</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67;#PowerPoint - Design Templt 12;#64;#PowerPoint 2003;#79;#Template 12;#182;#Office XP;#184;#Office 2000;#66;#PowerPoint - Design Templt 2003;#65;#Microsoft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UANotes">
    <vt:lpwstr>June 2003 retrofit. 457894L</vt:lpwstr>
  </property>
  <property fmtid="{D5CDD505-2E9C-101B-9397-08002B2CF9AE}" pid="34" name="PublishStatusLookup">
    <vt:lpwstr>258772</vt:lpwstr>
  </property>
  <property fmtid="{D5CDD505-2E9C-101B-9397-08002B2CF9AE}" pid="35" name="TPClientViewer">
    <vt:lpwstr>Microsoft Office PowerPoint</vt:lpwstr>
  </property>
  <property fmtid="{D5CDD505-2E9C-101B-9397-08002B2CF9AE}" pid="36" name="TPComponent">
    <vt:lpwstr>PPTFiles</vt:lpwstr>
  </property>
  <property fmtid="{D5CDD505-2E9C-101B-9397-08002B2CF9AE}" pid="37" name="TPNamespace">
    <vt:lpwstr>POWERPNT</vt:lpwstr>
  </property>
  <property fmtid="{D5CDD505-2E9C-101B-9397-08002B2CF9AE}" pid="38" name="APTrustLevel">
    <vt:lpwstr>1.00000000000000</vt:lpwstr>
  </property>
  <property fmtid="{D5CDD505-2E9C-101B-9397-08002B2CF9AE}" pid="39" name="TrustLevel">
    <vt:lpwstr>Microsoft Managed Content</vt:lpwstr>
  </property>
  <property fmtid="{D5CDD505-2E9C-101B-9397-08002B2CF9AE}" pid="40" name="Content Type">
    <vt:lpwstr>OOFile</vt:lpwstr>
  </property>
  <property fmtid="{D5CDD505-2E9C-101B-9397-08002B2CF9AE}" pid="41" name="AuthoringAssetId">
    <vt:lpwstr>TP001090029</vt:lpwstr>
  </property>
  <property fmtid="{D5CDD505-2E9C-101B-9397-08002B2CF9AE}" pid="42" name="NumericAssetId">
    <vt:lpwstr/>
  </property>
  <property fmtid="{D5CDD505-2E9C-101B-9397-08002B2CF9AE}" pid="43" name="AppVer">
    <vt:lpwstr/>
  </property>
</Properties>
</file>