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77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7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3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9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6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0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9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5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9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C80B-3FDF-47CF-B907-93B555DAC192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1D0319-13CC-43BC-8DED-2687604DF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183-DCC9-442D-5390-7B89B2430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HEALTHCARE-P643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11F7-8B17-3747-4D4E-6E6E9B98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6A01-7193-8C0E-D24A-B2315769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8C30-8D39-70C9-3951-0BB939AE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DEVANSHI SINGH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MUNUGALA BHARGAV PRASAD</a:t>
            </a:r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SAYALI RAJIV PAJANKAR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SHRUSTI INGALE</a:t>
            </a:r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</a:rPr>
              <a:t>SUBITHA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86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3426-2099-068C-BC52-780C1218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FE2E-473A-5B58-047D-1D75F74F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DISCHARGES</a:t>
            </a:r>
          </a:p>
          <a:p>
            <a:r>
              <a:rPr lang="en-IN" dirty="0"/>
              <a:t>PATIENT DAYS</a:t>
            </a:r>
          </a:p>
          <a:p>
            <a:r>
              <a:rPr lang="en-IN" dirty="0"/>
              <a:t>NET TOTAL REVENUE</a:t>
            </a:r>
          </a:p>
          <a:p>
            <a:r>
              <a:rPr lang="en-IN" dirty="0"/>
              <a:t>PATIENT STAYS</a:t>
            </a:r>
          </a:p>
          <a:p>
            <a:r>
              <a:rPr lang="en-IN" dirty="0"/>
              <a:t>HOSPITALS</a:t>
            </a:r>
          </a:p>
          <a:p>
            <a:r>
              <a:rPr lang="en-IN" dirty="0"/>
              <a:t>AVAILABLE BEDS</a:t>
            </a:r>
          </a:p>
          <a:p>
            <a:r>
              <a:rPr lang="en-IN" dirty="0"/>
              <a:t>TOTAL GRIP </a:t>
            </a:r>
          </a:p>
          <a:p>
            <a:r>
              <a:rPr lang="en-IN" dirty="0"/>
              <a:t>TOTAL GROP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4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AD9F2-6DDA-0374-1E84-513CBBD49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58375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4A445-7399-0EC9-2C11-E19171556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133" y="0"/>
            <a:ext cx="2452868" cy="2915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3FE97-EE6A-2262-019A-D1DCEBE5F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56"/>
            <a:ext cx="4477375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DE4FC-C235-E859-2C59-1C614D860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5" y="2915056"/>
            <a:ext cx="7714625" cy="2438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1FBCC-51B0-5226-54C5-E5E9158F6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3796"/>
            <a:ext cx="3652762" cy="15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EEC3D-2B11-B502-AC10-512DB705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012"/>
            <a:ext cx="12192000" cy="69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8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757C3-FE04-1058-767E-19A9E3F2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23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11FDE-79C3-C457-A39F-04BF8F473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80" y="0"/>
            <a:ext cx="3189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BB540-95BC-FA41-CEC7-F22ADD1F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428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F4897-0E65-7256-8755-29D6529B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2"/>
            <a:ext cx="12192000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260AC5-D9BF-933F-CF31-0E94DB526138}"/>
              </a:ext>
            </a:extLst>
          </p:cNvPr>
          <p:cNvSpPr txBox="1"/>
          <p:nvPr/>
        </p:nvSpPr>
        <p:spPr>
          <a:xfrm>
            <a:off x="4100513" y="2014538"/>
            <a:ext cx="3557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85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34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HEALTHCARE-P643</vt:lpstr>
      <vt:lpstr>GROUP MEMBERS</vt:lpstr>
      <vt:lpstr>KPI’S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2024-10-17T10:31:35Z</dcterms:created>
  <dcterms:modified xsi:type="dcterms:W3CDTF">2024-10-19T13:11:14Z</dcterms:modified>
</cp:coreProperties>
</file>