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1AD3-EF4D-4ECB-ADA3-EDC637E71375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ACD2-3BDA-4A62-81EC-F12D7FC94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18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1AD3-EF4D-4ECB-ADA3-EDC637E71375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ACD2-3BDA-4A62-81EC-F12D7FC94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23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1AD3-EF4D-4ECB-ADA3-EDC637E71375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ACD2-3BDA-4A62-81EC-F12D7FC94BB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3092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1AD3-EF4D-4ECB-ADA3-EDC637E71375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ACD2-3BDA-4A62-81EC-F12D7FC94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031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1AD3-EF4D-4ECB-ADA3-EDC637E71375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ACD2-3BDA-4A62-81EC-F12D7FC94BB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3677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1AD3-EF4D-4ECB-ADA3-EDC637E71375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ACD2-3BDA-4A62-81EC-F12D7FC94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233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1AD3-EF4D-4ECB-ADA3-EDC637E71375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ACD2-3BDA-4A62-81EC-F12D7FC94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814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1AD3-EF4D-4ECB-ADA3-EDC637E71375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ACD2-3BDA-4A62-81EC-F12D7FC94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88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1AD3-EF4D-4ECB-ADA3-EDC637E71375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ACD2-3BDA-4A62-81EC-F12D7FC94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43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1AD3-EF4D-4ECB-ADA3-EDC637E71375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ACD2-3BDA-4A62-81EC-F12D7FC94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468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1AD3-EF4D-4ECB-ADA3-EDC637E71375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ACD2-3BDA-4A62-81EC-F12D7FC94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86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1AD3-EF4D-4ECB-ADA3-EDC637E71375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ACD2-3BDA-4A62-81EC-F12D7FC94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11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1AD3-EF4D-4ECB-ADA3-EDC637E71375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ACD2-3BDA-4A62-81EC-F12D7FC94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177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1AD3-EF4D-4ECB-ADA3-EDC637E71375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ACD2-3BDA-4A62-81EC-F12D7FC94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88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1AD3-EF4D-4ECB-ADA3-EDC637E71375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ACD2-3BDA-4A62-81EC-F12D7FC94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13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1AD3-EF4D-4ECB-ADA3-EDC637E71375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ACD2-3BDA-4A62-81EC-F12D7FC94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50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E1AD3-EF4D-4ECB-ADA3-EDC637E71375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6FCACD2-3BDA-4A62-81EC-F12D7FC94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34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4BA02-260E-81B6-BC37-DF2BC9326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2843" y="1339133"/>
            <a:ext cx="8358386" cy="1646302"/>
          </a:xfrm>
        </p:spPr>
        <p:txBody>
          <a:bodyPr/>
          <a:lstStyle/>
          <a:p>
            <a:pPr algn="l"/>
            <a:r>
              <a:rPr lang="en-US" dirty="0"/>
              <a:t>AnSaVi Presents – </a:t>
            </a:r>
            <a:br>
              <a:rPr lang="en-US" dirty="0"/>
            </a:br>
            <a:r>
              <a:rPr lang="en-US" dirty="0"/>
              <a:t>						</a:t>
            </a:r>
            <a:r>
              <a:rPr lang="en-US" sz="4800" dirty="0"/>
              <a:t>Rock Paper Scissors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EC47E-BE43-DC84-BFA1-5DE8B887D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6624" y="4550322"/>
            <a:ext cx="7926327" cy="131008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										Created By –</a:t>
            </a:r>
          </a:p>
          <a:p>
            <a:pPr algn="ctr"/>
            <a:r>
              <a:rPr lang="en-US" dirty="0"/>
              <a:t>													Antara Banerjee</a:t>
            </a:r>
          </a:p>
          <a:p>
            <a:pPr algn="ctr"/>
            <a:r>
              <a:rPr lang="en-US" dirty="0"/>
              <a:t>												  Vishesh Garg</a:t>
            </a:r>
          </a:p>
          <a:p>
            <a:pPr algn="ctr"/>
            <a:r>
              <a:rPr lang="en-US" dirty="0"/>
              <a:t>												 Sahil Mishra</a:t>
            </a:r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B8A14C4-5700-86E8-85C9-B0D37F010E4C}"/>
              </a:ext>
            </a:extLst>
          </p:cNvPr>
          <p:cNvSpPr txBox="1">
            <a:spLocks/>
          </p:cNvSpPr>
          <p:nvPr/>
        </p:nvSpPr>
        <p:spPr>
          <a:xfrm>
            <a:off x="1372843" y="4492474"/>
            <a:ext cx="7926326" cy="142577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Submitted to –</a:t>
            </a:r>
          </a:p>
          <a:p>
            <a:pPr lvl="1" algn="l"/>
            <a:r>
              <a:rPr lang="en-US" dirty="0"/>
              <a:t>Saket Sharma</a:t>
            </a:r>
          </a:p>
          <a:p>
            <a:pPr lvl="1" algn="l"/>
            <a:r>
              <a:rPr lang="en-US" dirty="0"/>
              <a:t>Dharmesh Gurjar </a:t>
            </a:r>
          </a:p>
          <a:p>
            <a:pPr lvl="1" algn="l"/>
            <a:r>
              <a:rPr lang="en-US" dirty="0"/>
              <a:t>Kartik </a:t>
            </a:r>
            <a:r>
              <a:rPr lang="en-US" dirty="0" err="1"/>
              <a:t>Udawat</a:t>
            </a:r>
            <a:endParaRPr lang="en-IN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2D241D9-C414-5F63-8F95-0A4E9D8A7389}"/>
              </a:ext>
            </a:extLst>
          </p:cNvPr>
          <p:cNvSpPr txBox="1">
            <a:spLocks/>
          </p:cNvSpPr>
          <p:nvPr/>
        </p:nvSpPr>
        <p:spPr>
          <a:xfrm>
            <a:off x="1267777" y="2985435"/>
            <a:ext cx="7926326" cy="14257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b="1" dirty="0"/>
              <a:t>https://visheshgargavi.github.io/AnSaVi/</a:t>
            </a:r>
          </a:p>
        </p:txBody>
      </p:sp>
    </p:spTree>
    <p:extLst>
      <p:ext uri="{BB962C8B-B14F-4D97-AF65-F5344CB8AC3E}">
        <p14:creationId xmlns:p14="http://schemas.microsoft.com/office/powerpoint/2010/main" val="2752659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83C0-FC8D-8774-B2DF-C34BE95B0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728"/>
          </a:xfrm>
        </p:spPr>
        <p:txBody>
          <a:bodyPr/>
          <a:lstStyle/>
          <a:p>
            <a:r>
              <a:rPr lang="en-US" dirty="0"/>
              <a:t>HTML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28B7B-3765-A002-619D-D67AA4A1E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3447"/>
            <a:ext cx="9089236" cy="3851105"/>
          </a:xfrm>
        </p:spPr>
        <p:txBody>
          <a:bodyPr>
            <a:normAutofit/>
          </a:bodyPr>
          <a:lstStyle/>
          <a:p>
            <a:r>
              <a:rPr lang="en-US" dirty="0"/>
              <a:t>HTML (</a:t>
            </a:r>
            <a:r>
              <a:rPr lang="en-US" dirty="0" err="1"/>
              <a:t>HyperText</a:t>
            </a:r>
            <a:r>
              <a:rPr lang="en-US" dirty="0"/>
              <a:t> Markup Language) is the code that is used to structure a web page and its content. For example, content could be structured within a set of paragraphs, a list of bulleted points, or using images and data tables.</a:t>
            </a:r>
          </a:p>
          <a:p>
            <a:endParaRPr lang="en-US" dirty="0"/>
          </a:p>
          <a:p>
            <a:r>
              <a:rPr lang="en-US" dirty="0"/>
              <a:t>CODE SNIPPET: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1E425-2AF0-54C5-4B22-EDA23D7EC8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91" t="42802" r="26843" b="38643"/>
          <a:stretch/>
        </p:blipFill>
        <p:spPr>
          <a:xfrm>
            <a:off x="1536970" y="3429000"/>
            <a:ext cx="7645942" cy="216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8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0E6B3-E5FD-6ECE-CA72-BDF1AAF7B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/>
              <a:t>CSS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E2108-1DEE-8BD3-81F0-8D56FE893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(Cascading Style Sheets) is used to style and layout web pages — for example, to alter the font, color, size, and spacing of your content, split it into multiple columns, or add animations and other decorative features.</a:t>
            </a:r>
          </a:p>
          <a:p>
            <a:r>
              <a:rPr lang="en-US" dirty="0"/>
              <a:t>CODE SNIPPET: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014BC-F10F-3CE9-7C5F-9845492C59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186" t="43414" r="43191" b="29645"/>
          <a:stretch/>
        </p:blipFill>
        <p:spPr>
          <a:xfrm>
            <a:off x="1284050" y="3560887"/>
            <a:ext cx="4416359" cy="264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03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9E731-D5F9-99B5-DE24-A224EF860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F107A-9320-F33A-E72D-F4443A08C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is a Synchronous Single-Threaded Language. </a:t>
            </a:r>
          </a:p>
          <a:p>
            <a:r>
              <a:rPr lang="en-US" dirty="0"/>
              <a:t>HTML and CSS are languages that give structure and style to web pages, JavaScript gives web pages interactive elements that engage a user with the help of web API’s.</a:t>
            </a:r>
          </a:p>
          <a:p>
            <a:r>
              <a:rPr lang="en-US" dirty="0"/>
              <a:t>CODE SNIPPET: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0410F4-01FD-D1B6-8F94-6D8AD95C6C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34" t="43413" r="23934" b="33475"/>
          <a:stretch/>
        </p:blipFill>
        <p:spPr>
          <a:xfrm>
            <a:off x="1069741" y="4076453"/>
            <a:ext cx="8308335" cy="207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49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4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CA47D-F6E5-8413-5F8C-7701E7FEC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691" y="862519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CONSOLE BASED PROGRAM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4EFFD-0E9A-9F4B-B2FF-FDB96ED31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419" y="3717014"/>
            <a:ext cx="8596668" cy="388077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JavaScript console is a command line interface in your browser that can execute snippets of code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933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FD38-CE85-09A1-0413-F083DC4A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92868"/>
            <a:ext cx="8596668" cy="1320800"/>
          </a:xfrm>
        </p:spPr>
        <p:txBody>
          <a:bodyPr/>
          <a:lstStyle/>
          <a:p>
            <a:r>
              <a:rPr lang="en-US" dirty="0"/>
              <a:t>GITHUB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2647D-3527-81F9-8D56-1E7429358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62218"/>
            <a:ext cx="8596668" cy="3880773"/>
          </a:xfrm>
        </p:spPr>
        <p:txBody>
          <a:bodyPr/>
          <a:lstStyle/>
          <a:p>
            <a:r>
              <a:rPr lang="en-US" dirty="0"/>
              <a:t>GitHub is a code hosting platform for version control and collaboration</a:t>
            </a:r>
          </a:p>
          <a:p>
            <a:r>
              <a:rPr lang="en-IN" dirty="0"/>
              <a:t>Some of the git commands:</a:t>
            </a:r>
          </a:p>
          <a:p>
            <a:pPr lvl="1"/>
            <a:r>
              <a:rPr lang="en-IN" dirty="0"/>
              <a:t>git add </a:t>
            </a:r>
          </a:p>
          <a:p>
            <a:pPr lvl="1"/>
            <a:r>
              <a:rPr lang="en-IN" dirty="0"/>
              <a:t>git commit -m “Your Message”</a:t>
            </a:r>
          </a:p>
          <a:p>
            <a:pPr lvl="1"/>
            <a:r>
              <a:rPr lang="en-IN" dirty="0"/>
              <a:t>git push -u origin master</a:t>
            </a:r>
          </a:p>
          <a:p>
            <a:pPr lvl="1"/>
            <a:r>
              <a:rPr lang="en-IN" dirty="0"/>
              <a:t>git merge </a:t>
            </a:r>
            <a:r>
              <a:rPr lang="en-IN" dirty="0" err="1"/>
              <a:t>to_branch</a:t>
            </a:r>
            <a:r>
              <a:rPr lang="en-IN" dirty="0"/>
              <a:t> </a:t>
            </a:r>
            <a:r>
              <a:rPr lang="en-IN" dirty="0" err="1"/>
              <a:t>from_branch</a:t>
            </a:r>
            <a:endParaRPr lang="en-IN" dirty="0"/>
          </a:p>
          <a:p>
            <a:pPr lvl="1"/>
            <a:r>
              <a:rPr lang="en-IN" dirty="0"/>
              <a:t>git cherry-pick commit-id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35EF0D-C9C1-E3BA-5CC7-DDE10AC1C7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33" t="29220" r="17739" b="17582"/>
          <a:stretch/>
        </p:blipFill>
        <p:spPr>
          <a:xfrm>
            <a:off x="2285998" y="3816484"/>
            <a:ext cx="5861499" cy="271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24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1DB4-1AAD-208A-5D3D-FC9A58F0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806" y="2733472"/>
            <a:ext cx="9050325" cy="2270868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Thanks!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27128522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301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AnSaVi Presents –        Rock Paper Scissors</vt:lpstr>
      <vt:lpstr>HTML</vt:lpstr>
      <vt:lpstr>CSS</vt:lpstr>
      <vt:lpstr>JAVASCRIPT</vt:lpstr>
      <vt:lpstr>CONSOLE BASED PROGRAM</vt:lpstr>
      <vt:lpstr>GITHUB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AnSaVi Presents –        Rock Paper Scissors</dc:title>
  <dc:creator>sahil mishra</dc:creator>
  <cp:lastModifiedBy>sahil mishra</cp:lastModifiedBy>
  <cp:revision>6</cp:revision>
  <dcterms:created xsi:type="dcterms:W3CDTF">2022-11-02T07:32:53Z</dcterms:created>
  <dcterms:modified xsi:type="dcterms:W3CDTF">2022-11-02T08:06:46Z</dcterms:modified>
</cp:coreProperties>
</file>