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450C3-F13B-4498-8A8F-C1A933D44754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BB065-010D-4588-8A71-991B1A778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556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02-Mar-19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Bullet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BEFB43-ACFA-458E-95C9-894ED14FB0B8}"/>
              </a:ext>
            </a:extLst>
          </p:cNvPr>
          <p:cNvSpPr/>
          <p:nvPr userDrawn="1"/>
        </p:nvSpPr>
        <p:spPr>
          <a:xfrm>
            <a:off x="81000" y="108001"/>
            <a:ext cx="8982000" cy="38036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150FBDB-A24F-4F9F-A64F-74B00594AFC2}"/>
              </a:ext>
            </a:extLst>
          </p:cNvPr>
          <p:cNvSpPr/>
          <p:nvPr userDrawn="1"/>
        </p:nvSpPr>
        <p:spPr>
          <a:xfrm>
            <a:off x="81000" y="3911600"/>
            <a:ext cx="8984419" cy="22796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4579" y="4699408"/>
            <a:ext cx="1338843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6700" indent="0">
              <a:buFont typeface="Arial" panose="020B0604020202020204" pitchFamily="34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5429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8096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076325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8143612-6715-4267-8D14-657C6B2F92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9633" y="2502002"/>
            <a:ext cx="466344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ZA" dirty="0"/>
              <a:t>Insert Icon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561AA4B-694F-4E39-B6A3-1A4343C3F6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428" y="4222328"/>
            <a:ext cx="1338843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Title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082027BF-A05E-4BBB-AC62-E4F52D63AF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85716" y="4222328"/>
            <a:ext cx="1338843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60850ADC-5F1A-46E8-9FF1-20984BF326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29" y="4699408"/>
            <a:ext cx="1338843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A36EC0DD-DF7C-4528-B4E0-956CC4C45A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7004" y="4222328"/>
            <a:ext cx="1338843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B31E5A1A-85AF-4BC4-9723-254BB59B5A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7079" y="4699408"/>
            <a:ext cx="1338843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7876265F-E461-4542-AAD2-D879C7BE11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28291" y="4222328"/>
            <a:ext cx="1338843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47126C52-CB79-436E-B0D2-FF44B1C1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28329" y="4699408"/>
            <a:ext cx="1338843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A59B622B-6848-462F-BD9E-B77197AE3C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49579" y="4222328"/>
            <a:ext cx="1338843" cy="288000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A72188F1-FB33-4B07-A4D2-8766FEB269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49579" y="4699408"/>
            <a:ext cx="1338843" cy="130769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CEE263FB-A4B6-4262-9E28-F5BE04D2762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620920" y="2502002"/>
            <a:ext cx="466344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Insert Icon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882E5BE9-B6C6-40B9-8C58-232DCF46514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42208" y="2502002"/>
            <a:ext cx="466344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Insert Icon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4B0B39C-CAA8-403A-9050-85F193E6823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63495" y="2502002"/>
            <a:ext cx="466344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Insert Icon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0B046FAC-30FD-4FF9-99EF-8D0429015DD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84783" y="2502002"/>
            <a:ext cx="466344" cy="621792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Insert Icon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DD25A4B-413E-4F3B-A6B1-FB87ABA399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1962150" y="1849214"/>
            <a:ext cx="0" cy="20623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97EC0C2-B526-47F7-B368-62FAF6AC56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3705225" y="1849214"/>
            <a:ext cx="0" cy="20623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348E637F-ACCC-4022-8AE0-75FA2B0A9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5438775" y="1849214"/>
            <a:ext cx="0" cy="20623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7372FDE-7F88-43EF-B037-C5C6B320CE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7181850" y="1849214"/>
            <a:ext cx="0" cy="20623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556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9E781C6-1634-4A56-B2BE-62150BE83935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74F0C02-0EF4-4745-9D82-E8D3F59464E3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March 2,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3.jpeg"/><Relationship Id="rId7" Type="http://schemas.openxmlformats.org/officeDocument/2006/relationships/image" Target="../media/image10.png"/><Relationship Id="rId12" Type="http://schemas.openxmlformats.org/officeDocument/2006/relationships/image" Target="../media/image20.svg"/><Relationship Id="rId17" Type="http://schemas.openxmlformats.org/officeDocument/2006/relationships/image" Target="../media/image17.jpeg"/><Relationship Id="rId2" Type="http://schemas.openxmlformats.org/officeDocument/2006/relationships/image" Target="../media/image8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5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1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18.jpeg"/><Relationship Id="rId7" Type="http://schemas.openxmlformats.org/officeDocument/2006/relationships/image" Target="../media/image10.png"/><Relationship Id="rId12" Type="http://schemas.openxmlformats.org/officeDocument/2006/relationships/image" Target="../media/image20.svg"/><Relationship Id="rId17" Type="http://schemas.openxmlformats.org/officeDocument/2006/relationships/image" Target="../media/image22.jpeg"/><Relationship Id="rId2" Type="http://schemas.openxmlformats.org/officeDocument/2006/relationships/image" Target="../media/image8.png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20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1.png"/><Relationship Id="rId1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AutoShape 2" descr="blob:https://web.whatsapp.com/0a8b17ef-3e5b-4139-8965-e5f151af1d5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0a8b17ef-3e5b-4139-8965-e5f151af1d5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b:https://web.whatsapp.com/0a8b17ef-3e5b-4139-8965-e5f151af1d5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18701"/>
            <a:ext cx="9144000" cy="6976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67376"/>
            <a:ext cx="4419600" cy="964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0375" y="6019800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cs typeface="Arial" pitchFamily="34" charset="0"/>
              </a:rPr>
              <a:t>Based on easy and user friendly Google Assistant </a:t>
            </a:r>
            <a:endParaRPr lang="en-US" i="1" dirty="0"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5534771"/>
            <a:ext cx="2814638" cy="9700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4018" y="4596669"/>
            <a:ext cx="1675182" cy="9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0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97DB1-DFB3-4ADE-851B-6C60C728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Severe and chronic Farmers Problems</a:t>
            </a:r>
            <a:endParaRPr lang="en-ZA" dirty="0"/>
          </a:p>
        </p:txBody>
      </p:sp>
      <p:pic>
        <p:nvPicPr>
          <p:cNvPr id="49" name="Picture Placeholder 14" descr="Checklist icon">
            <a:extLst>
              <a:ext uri="{FF2B5EF4-FFF2-40B4-BE49-F238E27FC236}">
                <a16:creationId xmlns:a16="http://schemas.microsoft.com/office/drawing/2014/main" xmlns="" id="{2518B73A-240B-BE44-967C-8267C7040D8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E6A2DCB-3ED8-4736-B793-D88F2F5B9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428" y="4222328"/>
            <a:ext cx="1439720" cy="502072"/>
          </a:xfrm>
        </p:spPr>
        <p:txBody>
          <a:bodyPr>
            <a:noAutofit/>
          </a:bodyPr>
          <a:lstStyle/>
          <a:p>
            <a:r>
              <a:rPr lang="en-ZA" sz="1400" b="1" dirty="0" smtClean="0"/>
              <a:t>Unaware of Schemes and facilities</a:t>
            </a:r>
            <a:endParaRPr lang="en-ZA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7B872-3F2A-4681-BC59-FE196007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noProof="1" smtClean="0"/>
              <a:t> </a:t>
            </a:r>
            <a:endParaRPr lang="en-ZA" noProof="1"/>
          </a:p>
        </p:txBody>
      </p:sp>
      <p:pic>
        <p:nvPicPr>
          <p:cNvPr id="140" name="Picture Placeholder 139" descr="Chat bubbles icon">
            <a:extLst>
              <a:ext uri="{FF2B5EF4-FFF2-40B4-BE49-F238E27FC236}">
                <a16:creationId xmlns:a16="http://schemas.microsoft.com/office/drawing/2014/main" xmlns="" id="{663A7591-BB1C-0B46-BA55-ACAA615B1B2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D31A792-6E21-4653-A73F-C5EB48D28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ZA" sz="1600" b="1" dirty="0" smtClean="0"/>
              <a:t>Purchase of seeds and fertilizers</a:t>
            </a:r>
            <a:endParaRPr lang="en-ZA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36C478F-505F-4EAD-ACFE-85BDF0298E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noProof="1"/>
              <a:t> </a:t>
            </a:r>
            <a:r>
              <a:rPr lang="en-ZA" noProof="1" smtClean="0"/>
              <a:t> </a:t>
            </a:r>
            <a:endParaRPr lang="en-ZA" noProof="1"/>
          </a:p>
        </p:txBody>
      </p:sp>
      <p:pic>
        <p:nvPicPr>
          <p:cNvPr id="142" name="Picture Placeholder 141" descr="Angry face icon">
            <a:extLst>
              <a:ext uri="{FF2B5EF4-FFF2-40B4-BE49-F238E27FC236}">
                <a16:creationId xmlns:a16="http://schemas.microsoft.com/office/drawing/2014/main" xmlns="" id="{410AFAD2-AC4A-6B48-A631-B1466F26093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66AAF62-0A87-45D2-A488-C89D55255B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ZA" sz="1600" b="1" dirty="0" err="1" smtClean="0"/>
              <a:t>Outdated</a:t>
            </a:r>
            <a:r>
              <a:rPr lang="en-ZA" sz="1600" b="1" dirty="0" smtClean="0"/>
              <a:t>  with market price</a:t>
            </a:r>
            <a:endParaRPr lang="en-ZA" sz="16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10BA534-E9F6-4878-9F9C-CED5165C48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noProof="1" smtClean="0"/>
              <a:t> . </a:t>
            </a:r>
            <a:endParaRPr lang="en-ZA" noProof="1"/>
          </a:p>
        </p:txBody>
      </p:sp>
      <p:pic>
        <p:nvPicPr>
          <p:cNvPr id="144" name="Picture Placeholder 143" descr="Briefcase icon">
            <a:extLst>
              <a:ext uri="{FF2B5EF4-FFF2-40B4-BE49-F238E27FC236}">
                <a16:creationId xmlns:a16="http://schemas.microsoft.com/office/drawing/2014/main" xmlns="" id="{1CAF1AF2-0AF4-C846-A9D2-AE4E6FE4EE7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AD4637-B393-4D7D-A572-C89CA26303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ZA" sz="1600" b="1" dirty="0" smtClean="0"/>
              <a:t>Burdensome Loan procedure</a:t>
            </a:r>
            <a:endParaRPr lang="en-ZA" sz="1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8BFAA0D-DFDC-486A-B893-ACF2F19F39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ZA" noProof="1" smtClean="0"/>
              <a:t> </a:t>
            </a:r>
            <a:endParaRPr lang="en-ZA" noProof="1"/>
          </a:p>
        </p:txBody>
      </p:sp>
      <p:pic>
        <p:nvPicPr>
          <p:cNvPr id="146" name="Picture Placeholder 145" descr="Stethescope icon">
            <a:extLst>
              <a:ext uri="{FF2B5EF4-FFF2-40B4-BE49-F238E27FC236}">
                <a16:creationId xmlns:a16="http://schemas.microsoft.com/office/drawing/2014/main" xmlns="" id="{D580DCDB-72A1-0547-BEF7-0BDC568F0F2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67AC6D8-2211-41DF-A0C3-1393DD11CA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r>
              <a:rPr lang="en-ZA" sz="1600" b="1" dirty="0" smtClean="0"/>
              <a:t>Unfamiliar with  subsidies provided by government</a:t>
            </a:r>
            <a:endParaRPr lang="en-ZA" sz="1600" b="1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700A887-6865-4B69-90F3-DB4E534786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ZA" noProof="1" smtClean="0"/>
              <a:t> </a:t>
            </a:r>
            <a:endParaRPr lang="en-ZA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CF4E0-1B16-4A88-B2E4-1790126F2E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598" y="2207525"/>
            <a:ext cx="1733550" cy="106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7401" y="2291649"/>
            <a:ext cx="1524000" cy="858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3800" y="2292962"/>
            <a:ext cx="1600200" cy="8998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600" y="2324632"/>
            <a:ext cx="1535373" cy="9734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181" y="2324631"/>
            <a:ext cx="1646930" cy="9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06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97DB1-DFB3-4ADE-851B-6C60C728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Severe and chronic Farmers Problems</a:t>
            </a:r>
          </a:p>
        </p:txBody>
      </p:sp>
      <p:pic>
        <p:nvPicPr>
          <p:cNvPr id="49" name="Picture Placeholder 14" descr="Checklist icon">
            <a:extLst>
              <a:ext uri="{FF2B5EF4-FFF2-40B4-BE49-F238E27FC236}">
                <a16:creationId xmlns:a16="http://schemas.microsoft.com/office/drawing/2014/main" xmlns="" id="{2518B73A-240B-BE44-967C-8267C7040D8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E6A2DCB-3ED8-4736-B793-D88F2F5B9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ZA" sz="1600" b="1" dirty="0" smtClean="0"/>
              <a:t>Weather</a:t>
            </a:r>
            <a:r>
              <a:rPr lang="en-ZA" sz="1600" b="1" dirty="0"/>
              <a:t> </a:t>
            </a:r>
            <a:r>
              <a:rPr lang="en-ZA" sz="1600" b="1" dirty="0" smtClean="0"/>
              <a:t>change </a:t>
            </a:r>
            <a:endParaRPr lang="en-ZA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7B872-3F2A-4681-BC59-FE196007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noProof="1" smtClean="0"/>
              <a:t> </a:t>
            </a:r>
            <a:endParaRPr lang="en-ZA" noProof="1"/>
          </a:p>
        </p:txBody>
      </p:sp>
      <p:pic>
        <p:nvPicPr>
          <p:cNvPr id="140" name="Picture Placeholder 139" descr="Chat bubbles icon">
            <a:extLst>
              <a:ext uri="{FF2B5EF4-FFF2-40B4-BE49-F238E27FC236}">
                <a16:creationId xmlns:a16="http://schemas.microsoft.com/office/drawing/2014/main" xmlns="" id="{663A7591-BB1C-0B46-BA55-ACAA615B1B2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D31A792-6E21-4653-A73F-C5EB48D28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ZA" sz="1600" b="1" dirty="0" smtClean="0"/>
              <a:t>Crop insurance</a:t>
            </a:r>
            <a:endParaRPr lang="en-ZA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36C478F-505F-4EAD-ACFE-85BDF0298E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 smtClean="0"/>
              <a:t> </a:t>
            </a:r>
            <a:endParaRPr lang="en-ZA" noProof="1"/>
          </a:p>
        </p:txBody>
      </p:sp>
      <p:pic>
        <p:nvPicPr>
          <p:cNvPr id="142" name="Picture Placeholder 141" descr="Angry face icon">
            <a:extLst>
              <a:ext uri="{FF2B5EF4-FFF2-40B4-BE49-F238E27FC236}">
                <a16:creationId xmlns:a16="http://schemas.microsoft.com/office/drawing/2014/main" xmlns="" id="{410AFAD2-AC4A-6B48-A631-B1466F26093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66AAF62-0A87-45D2-A488-C89D55255B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ZA" sz="1600" b="1" dirty="0" smtClean="0"/>
              <a:t>Doubts  and  </a:t>
            </a:r>
            <a:r>
              <a:rPr lang="en-ZA" sz="1600" b="1" dirty="0" err="1" smtClean="0"/>
              <a:t>qouries</a:t>
            </a:r>
            <a:endParaRPr lang="en-ZA" sz="16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10BA534-E9F6-4878-9F9C-CED5165C48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ZA" noProof="1" smtClean="0"/>
              <a:t> </a:t>
            </a:r>
            <a:endParaRPr lang="en-ZA" noProof="1"/>
          </a:p>
        </p:txBody>
      </p:sp>
      <p:pic>
        <p:nvPicPr>
          <p:cNvPr id="144" name="Picture Placeholder 143" descr="Briefcase icon">
            <a:extLst>
              <a:ext uri="{FF2B5EF4-FFF2-40B4-BE49-F238E27FC236}">
                <a16:creationId xmlns:a16="http://schemas.microsoft.com/office/drawing/2014/main" xmlns="" id="{1CAF1AF2-0AF4-C846-A9D2-AE4E6FE4EE7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AD4637-B393-4D7D-A572-C89CA26303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ZA" sz="1600" b="1" dirty="0" smtClean="0"/>
              <a:t>Education for children</a:t>
            </a:r>
            <a:endParaRPr lang="en-ZA" sz="1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8BFAA0D-DFDC-486A-B893-ACF2F19F39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ZA" dirty="0" smtClean="0"/>
              <a:t> </a:t>
            </a:r>
            <a:endParaRPr lang="en-ZA" noProof="1"/>
          </a:p>
        </p:txBody>
      </p:sp>
      <p:pic>
        <p:nvPicPr>
          <p:cNvPr id="146" name="Picture Placeholder 145" descr="Stethescope icon">
            <a:extLst>
              <a:ext uri="{FF2B5EF4-FFF2-40B4-BE49-F238E27FC236}">
                <a16:creationId xmlns:a16="http://schemas.microsoft.com/office/drawing/2014/main" xmlns="" id="{D580DCDB-72A1-0547-BEF7-0BDC568F0F2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F67AC6D8-2211-41DF-A0C3-1393DD11CA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b="1" dirty="0"/>
              <a:t>Suicides**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2700A887-6865-4B69-90F3-DB4E534786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ZA" dirty="0" smtClean="0"/>
              <a:t> </a:t>
            </a:r>
            <a:endParaRPr lang="en-ZA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CF4E0-1B16-4A88-B2E4-1790126F2E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/>
          </a:p>
        </p:txBody>
      </p:sp>
      <p:sp>
        <p:nvSpPr>
          <p:cNvPr id="5" name="TextBox 4"/>
          <p:cNvSpPr txBox="1"/>
          <p:nvPr/>
        </p:nvSpPr>
        <p:spPr>
          <a:xfrm>
            <a:off x="152400" y="21878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Conti…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236" y="2057400"/>
            <a:ext cx="1574042" cy="11144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3361" y="2073322"/>
            <a:ext cx="1468039" cy="13249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6200" y="2024606"/>
            <a:ext cx="1447800" cy="14413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0409" y="2050006"/>
            <a:ext cx="1371600" cy="1371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8999" y="2110853"/>
            <a:ext cx="1713313" cy="12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06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142</TotalTime>
  <Words>68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Slide 1</vt:lpstr>
      <vt:lpstr>Severe and chronic Farmers Problems</vt:lpstr>
      <vt:lpstr>Severe and chronic Farmers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Dell</cp:lastModifiedBy>
  <cp:revision>18</cp:revision>
  <dcterms:created xsi:type="dcterms:W3CDTF">2006-08-16T00:00:00Z</dcterms:created>
  <dcterms:modified xsi:type="dcterms:W3CDTF">2019-03-02T11:30:38Z</dcterms:modified>
</cp:coreProperties>
</file>