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Drowsiness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79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8153400" cy="335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29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70866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71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543800" cy="4173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95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:\Users\Nikith1000Projects\Downloads\Untitled Diagram (56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2438400"/>
            <a:ext cx="6629400" cy="223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261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Nikith1000Projects\Downloads\Untitled Diagram (57)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81546"/>
            <a:ext cx="65532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19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</TotalTime>
  <Words>13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Drowsiness Detection</vt:lpstr>
      <vt:lpstr>Architecture Diagram</vt:lpstr>
      <vt:lpstr>Use case diagram</vt:lpstr>
      <vt:lpstr>Sequence Diagram</vt:lpstr>
      <vt:lpstr>Class Diagram</vt:lpstr>
      <vt:lpstr>Activity Diagram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Drowsiness Detection</dc:title>
  <dc:creator>Shanthan Reddy</dc:creator>
  <cp:lastModifiedBy>dell</cp:lastModifiedBy>
  <cp:revision>13</cp:revision>
  <dcterms:created xsi:type="dcterms:W3CDTF">2006-08-16T00:00:00Z</dcterms:created>
  <dcterms:modified xsi:type="dcterms:W3CDTF">2019-10-15T12:27:23Z</dcterms:modified>
</cp:coreProperties>
</file>