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2" r:id="rId2"/>
    <p:sldId id="273" r:id="rId3"/>
    <p:sldId id="272" r:id="rId4"/>
    <p:sldId id="257" r:id="rId5"/>
    <p:sldId id="270" r:id="rId6"/>
    <p:sldId id="264" r:id="rId7"/>
    <p:sldId id="262" r:id="rId8"/>
    <p:sldId id="268" r:id="rId9"/>
    <p:sldId id="260" r:id="rId10"/>
    <p:sldId id="280" r:id="rId11"/>
    <p:sldId id="277" r:id="rId12"/>
    <p:sldId id="278" r:id="rId13"/>
    <p:sldId id="279" r:id="rId14"/>
    <p:sldId id="261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THA REDDY" userId="b41fb889e22544e1" providerId="LiveId" clId="{816EF951-BE24-4DA3-92F7-696D9169D99E}"/>
    <pc:docChg chg="custSel addSld modSld sldOrd">
      <pc:chgData name="NIKHITHA REDDY" userId="b41fb889e22544e1" providerId="LiveId" clId="{816EF951-BE24-4DA3-92F7-696D9169D99E}" dt="2019-09-08T12:51:27.908" v="625" actId="732"/>
      <pc:docMkLst>
        <pc:docMk/>
      </pc:docMkLst>
      <pc:sldChg chg="modSp">
        <pc:chgData name="NIKHITHA REDDY" userId="b41fb889e22544e1" providerId="LiveId" clId="{816EF951-BE24-4DA3-92F7-696D9169D99E}" dt="2019-09-08T12:48:42.807" v="613" actId="20577"/>
        <pc:sldMkLst>
          <pc:docMk/>
          <pc:sldMk cId="3483018145" sldId="257"/>
        </pc:sldMkLst>
        <pc:spChg chg="mod">
          <ac:chgData name="NIKHITHA REDDY" userId="b41fb889e22544e1" providerId="LiveId" clId="{816EF951-BE24-4DA3-92F7-696D9169D99E}" dt="2019-09-08T12:48:42.807" v="613" actId="20577"/>
          <ac:spMkLst>
            <pc:docMk/>
            <pc:sldMk cId="3483018145" sldId="257"/>
            <ac:spMk id="2" creationId="{F60C8012-CD90-4D87-8F18-BF811F999220}"/>
          </ac:spMkLst>
        </pc:spChg>
        <pc:spChg chg="mod">
          <ac:chgData name="NIKHITHA REDDY" userId="b41fb889e22544e1" providerId="LiveId" clId="{816EF951-BE24-4DA3-92F7-696D9169D99E}" dt="2019-09-08T12:48:38.425" v="611" actId="255"/>
          <ac:spMkLst>
            <pc:docMk/>
            <pc:sldMk cId="3483018145" sldId="257"/>
            <ac:spMk id="3" creationId="{F31F5624-FF16-494E-8052-CF6908E06BDB}"/>
          </ac:spMkLst>
        </pc:spChg>
      </pc:sldChg>
      <pc:sldChg chg="ord">
        <pc:chgData name="NIKHITHA REDDY" userId="b41fb889e22544e1" providerId="LiveId" clId="{816EF951-BE24-4DA3-92F7-696D9169D99E}" dt="2019-09-08T12:40:22.860" v="439"/>
        <pc:sldMkLst>
          <pc:docMk/>
          <pc:sldMk cId="2228935694" sldId="258"/>
        </pc:sldMkLst>
      </pc:sldChg>
      <pc:sldChg chg="modSp">
        <pc:chgData name="NIKHITHA REDDY" userId="b41fb889e22544e1" providerId="LiveId" clId="{816EF951-BE24-4DA3-92F7-696D9169D99E}" dt="2019-09-08T12:49:19.436" v="615" actId="255"/>
        <pc:sldMkLst>
          <pc:docMk/>
          <pc:sldMk cId="1678295356" sldId="259"/>
        </pc:sldMkLst>
        <pc:spChg chg="mod">
          <ac:chgData name="NIKHITHA REDDY" userId="b41fb889e22544e1" providerId="LiveId" clId="{816EF951-BE24-4DA3-92F7-696D9169D99E}" dt="2019-09-08T12:33:23.622" v="282" actId="5793"/>
          <ac:spMkLst>
            <pc:docMk/>
            <pc:sldMk cId="1678295356" sldId="259"/>
            <ac:spMk id="2" creationId="{D7174713-10D3-4CBF-97E1-AE195C9CDEDD}"/>
          </ac:spMkLst>
        </pc:spChg>
        <pc:spChg chg="mod">
          <ac:chgData name="NIKHITHA REDDY" userId="b41fb889e22544e1" providerId="LiveId" clId="{816EF951-BE24-4DA3-92F7-696D9169D99E}" dt="2019-09-08T12:49:19.436" v="615" actId="255"/>
          <ac:spMkLst>
            <pc:docMk/>
            <pc:sldMk cId="1678295356" sldId="259"/>
            <ac:spMk id="3" creationId="{A0F2B8EF-2932-4FDB-935E-56185389505D}"/>
          </ac:spMkLst>
        </pc:spChg>
      </pc:sldChg>
      <pc:sldChg chg="modSp">
        <pc:chgData name="NIKHITHA REDDY" userId="b41fb889e22544e1" providerId="LiveId" clId="{816EF951-BE24-4DA3-92F7-696D9169D99E}" dt="2019-09-08T12:49:44.211" v="618" actId="255"/>
        <pc:sldMkLst>
          <pc:docMk/>
          <pc:sldMk cId="1620401335" sldId="260"/>
        </pc:sldMkLst>
        <pc:spChg chg="mod">
          <ac:chgData name="NIKHITHA REDDY" userId="b41fb889e22544e1" providerId="LiveId" clId="{816EF951-BE24-4DA3-92F7-696D9169D99E}" dt="2019-09-08T12:49:44.211" v="618" actId="255"/>
          <ac:spMkLst>
            <pc:docMk/>
            <pc:sldMk cId="1620401335" sldId="260"/>
            <ac:spMk id="3" creationId="{42507B6F-3BF8-4129-BF0F-1FEF94CCA67B}"/>
          </ac:spMkLst>
        </pc:spChg>
      </pc:sldChg>
      <pc:sldChg chg="modSp">
        <pc:chgData name="NIKHITHA REDDY" userId="b41fb889e22544e1" providerId="LiveId" clId="{816EF951-BE24-4DA3-92F7-696D9169D99E}" dt="2019-09-08T12:49:52.894" v="620" actId="27636"/>
        <pc:sldMkLst>
          <pc:docMk/>
          <pc:sldMk cId="3402288089" sldId="261"/>
        </pc:sldMkLst>
        <pc:spChg chg="mod">
          <ac:chgData name="NIKHITHA REDDY" userId="b41fb889e22544e1" providerId="LiveId" clId="{816EF951-BE24-4DA3-92F7-696D9169D99E}" dt="2019-09-08T12:42:01.954" v="472" actId="313"/>
          <ac:spMkLst>
            <pc:docMk/>
            <pc:sldMk cId="3402288089" sldId="261"/>
            <ac:spMk id="2" creationId="{220B1433-F413-4335-90F7-F863EF452A02}"/>
          </ac:spMkLst>
        </pc:spChg>
        <pc:spChg chg="mod">
          <ac:chgData name="NIKHITHA REDDY" userId="b41fb889e22544e1" providerId="LiveId" clId="{816EF951-BE24-4DA3-92F7-696D9169D99E}" dt="2019-09-08T12:49:52.894" v="620" actId="27636"/>
          <ac:spMkLst>
            <pc:docMk/>
            <pc:sldMk cId="3402288089" sldId="261"/>
            <ac:spMk id="3" creationId="{A51CE754-3335-4A59-8B55-557D9252DA93}"/>
          </ac:spMkLst>
        </pc:spChg>
      </pc:sldChg>
      <pc:sldChg chg="modSp">
        <pc:chgData name="NIKHITHA REDDY" userId="b41fb889e22544e1" providerId="LiveId" clId="{816EF951-BE24-4DA3-92F7-696D9169D99E}" dt="2019-09-08T12:49:32.294" v="617" actId="20577"/>
        <pc:sldMkLst>
          <pc:docMk/>
          <pc:sldMk cId="2486137534" sldId="262"/>
        </pc:sldMkLst>
        <pc:spChg chg="mod">
          <ac:chgData name="NIKHITHA REDDY" userId="b41fb889e22544e1" providerId="LiveId" clId="{816EF951-BE24-4DA3-92F7-696D9169D99E}" dt="2019-09-08T12:49:32.294" v="617" actId="20577"/>
          <ac:spMkLst>
            <pc:docMk/>
            <pc:sldMk cId="2486137534" sldId="262"/>
            <ac:spMk id="2" creationId="{43482046-21FF-4EC2-81E9-4BE5A91EC637}"/>
          </ac:spMkLst>
        </pc:spChg>
      </pc:sldChg>
      <pc:sldChg chg="modSp ord">
        <pc:chgData name="NIKHITHA REDDY" userId="b41fb889e22544e1" providerId="LiveId" clId="{816EF951-BE24-4DA3-92F7-696D9169D99E}" dt="2019-09-08T12:29:57.380" v="173" actId="14100"/>
        <pc:sldMkLst>
          <pc:docMk/>
          <pc:sldMk cId="3627001282" sldId="264"/>
        </pc:sldMkLst>
        <pc:spChg chg="mod">
          <ac:chgData name="NIKHITHA REDDY" userId="b41fb889e22544e1" providerId="LiveId" clId="{816EF951-BE24-4DA3-92F7-696D9169D99E}" dt="2019-09-08T12:29:57.380" v="173" actId="14100"/>
          <ac:spMkLst>
            <pc:docMk/>
            <pc:sldMk cId="3627001282" sldId="264"/>
            <ac:spMk id="2" creationId="{EC159A90-6D4A-43DB-A1A9-E28639688A70}"/>
          </ac:spMkLst>
        </pc:spChg>
        <pc:picChg chg="mod">
          <ac:chgData name="NIKHITHA REDDY" userId="b41fb889e22544e1" providerId="LiveId" clId="{816EF951-BE24-4DA3-92F7-696D9169D99E}" dt="2019-09-08T12:29:31.116" v="171" actId="14100"/>
          <ac:picMkLst>
            <pc:docMk/>
            <pc:sldMk cId="3627001282" sldId="264"/>
            <ac:picMk id="4" creationId="{BA73FA59-0F2E-4F8E-BC0C-2217BCAE5C7C}"/>
          </ac:picMkLst>
        </pc:picChg>
      </pc:sldChg>
      <pc:sldChg chg="modSp">
        <pc:chgData name="NIKHITHA REDDY" userId="b41fb889e22544e1" providerId="LiveId" clId="{816EF951-BE24-4DA3-92F7-696D9169D99E}" dt="2019-09-08T12:50:03.294" v="621" actId="255"/>
        <pc:sldMkLst>
          <pc:docMk/>
          <pc:sldMk cId="3545950771" sldId="267"/>
        </pc:sldMkLst>
        <pc:spChg chg="mod">
          <ac:chgData name="NIKHITHA REDDY" userId="b41fb889e22544e1" providerId="LiveId" clId="{816EF951-BE24-4DA3-92F7-696D9169D99E}" dt="2019-09-08T12:50:03.294" v="621" actId="255"/>
          <ac:spMkLst>
            <pc:docMk/>
            <pc:sldMk cId="3545950771" sldId="267"/>
            <ac:spMk id="3" creationId="{08512A3A-EA16-41FC-910B-ACA563F15323}"/>
          </ac:spMkLst>
        </pc:spChg>
      </pc:sldChg>
      <pc:sldChg chg="modSp">
        <pc:chgData name="NIKHITHA REDDY" userId="b41fb889e22544e1" providerId="LiveId" clId="{816EF951-BE24-4DA3-92F7-696D9169D99E}" dt="2019-09-08T12:49:02.525" v="614" actId="255"/>
        <pc:sldMkLst>
          <pc:docMk/>
          <pc:sldMk cId="92412076" sldId="270"/>
        </pc:sldMkLst>
        <pc:spChg chg="mod">
          <ac:chgData name="NIKHITHA REDDY" userId="b41fb889e22544e1" providerId="LiveId" clId="{816EF951-BE24-4DA3-92F7-696D9169D99E}" dt="2019-09-08T12:25:03.102" v="21" actId="20577"/>
          <ac:spMkLst>
            <pc:docMk/>
            <pc:sldMk cId="92412076" sldId="270"/>
            <ac:spMk id="2" creationId="{E3EAD4CD-5C3B-41EC-B7D5-076F1ABE7CFD}"/>
          </ac:spMkLst>
        </pc:spChg>
        <pc:spChg chg="mod">
          <ac:chgData name="NIKHITHA REDDY" userId="b41fb889e22544e1" providerId="LiveId" clId="{816EF951-BE24-4DA3-92F7-696D9169D99E}" dt="2019-09-08T12:49:02.525" v="614" actId="255"/>
          <ac:spMkLst>
            <pc:docMk/>
            <pc:sldMk cId="92412076" sldId="270"/>
            <ac:spMk id="3" creationId="{1C93536F-2018-4DC3-8FDE-1EA65C631B4A}"/>
          </ac:spMkLst>
        </pc:spChg>
      </pc:sldChg>
      <pc:sldChg chg="modSp">
        <pc:chgData name="NIKHITHA REDDY" userId="b41fb889e22544e1" providerId="LiveId" clId="{816EF951-BE24-4DA3-92F7-696D9169D99E}" dt="2019-09-08T12:48:20.733" v="610" actId="255"/>
        <pc:sldMkLst>
          <pc:docMk/>
          <pc:sldMk cId="632277470" sldId="272"/>
        </pc:sldMkLst>
        <pc:spChg chg="mod">
          <ac:chgData name="NIKHITHA REDDY" userId="b41fb889e22544e1" providerId="LiveId" clId="{816EF951-BE24-4DA3-92F7-696D9169D99E}" dt="2019-09-08T12:47:51.427" v="587" actId="20577"/>
          <ac:spMkLst>
            <pc:docMk/>
            <pc:sldMk cId="632277470" sldId="272"/>
            <ac:spMk id="2" creationId="{14EC49D9-130A-415C-8AFA-23ED4E7525EA}"/>
          </ac:spMkLst>
        </pc:spChg>
        <pc:spChg chg="mod">
          <ac:chgData name="NIKHITHA REDDY" userId="b41fb889e22544e1" providerId="LiveId" clId="{816EF951-BE24-4DA3-92F7-696D9169D99E}" dt="2019-09-08T12:48:20.733" v="610" actId="255"/>
          <ac:spMkLst>
            <pc:docMk/>
            <pc:sldMk cId="632277470" sldId="272"/>
            <ac:spMk id="3" creationId="{5BE4546B-EBC5-485B-A52A-C13699683BC1}"/>
          </ac:spMkLst>
        </pc:spChg>
      </pc:sldChg>
      <pc:sldChg chg="addSp delSp modSp add">
        <pc:chgData name="NIKHITHA REDDY" userId="b41fb889e22544e1" providerId="LiveId" clId="{816EF951-BE24-4DA3-92F7-696D9169D99E}" dt="2019-09-08T12:51:27.908" v="625" actId="732"/>
        <pc:sldMkLst>
          <pc:docMk/>
          <pc:sldMk cId="2606313750" sldId="273"/>
        </pc:sldMkLst>
        <pc:spChg chg="mod">
          <ac:chgData name="NIKHITHA REDDY" userId="b41fb889e22544e1" providerId="LiveId" clId="{816EF951-BE24-4DA3-92F7-696D9169D99E}" dt="2019-09-08T12:47:09.214" v="577" actId="20577"/>
          <ac:spMkLst>
            <pc:docMk/>
            <pc:sldMk cId="2606313750" sldId="273"/>
            <ac:spMk id="2" creationId="{49D57B7A-5A45-4F8A-94A5-F2368900DAC6}"/>
          </ac:spMkLst>
        </pc:spChg>
        <pc:spChg chg="del">
          <ac:chgData name="NIKHITHA REDDY" userId="b41fb889e22544e1" providerId="LiveId" clId="{816EF951-BE24-4DA3-92F7-696D9169D99E}" dt="2019-09-08T12:46:07.572" v="551"/>
          <ac:spMkLst>
            <pc:docMk/>
            <pc:sldMk cId="2606313750" sldId="273"/>
            <ac:spMk id="3" creationId="{FE3E091B-F8A9-4998-9E76-F30ABBE82D3F}"/>
          </ac:spMkLst>
        </pc:spChg>
        <pc:picChg chg="add mod modCrop">
          <ac:chgData name="NIKHITHA REDDY" userId="b41fb889e22544e1" providerId="LiveId" clId="{816EF951-BE24-4DA3-92F7-696D9169D99E}" dt="2019-09-08T12:51:05.938" v="623" actId="732"/>
          <ac:picMkLst>
            <pc:docMk/>
            <pc:sldMk cId="2606313750" sldId="273"/>
            <ac:picMk id="4" creationId="{534D2299-32E5-4FAE-9C72-8F1F011583DE}"/>
          </ac:picMkLst>
        </pc:picChg>
        <pc:picChg chg="add mod modCrop">
          <ac:chgData name="NIKHITHA REDDY" userId="b41fb889e22544e1" providerId="LiveId" clId="{816EF951-BE24-4DA3-92F7-696D9169D99E}" dt="2019-09-08T12:51:27.908" v="625" actId="732"/>
          <ac:picMkLst>
            <pc:docMk/>
            <pc:sldMk cId="2606313750" sldId="273"/>
            <ac:picMk id="5" creationId="{95CA873E-E036-41F4-A7E5-BA0E779678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2/3/24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2/3/24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2/3/24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2/3/24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2/3/24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2/3/24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2/3/24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2/3/24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2/3/24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2/3/24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2/3/24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2/3/24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2/3/24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2/3/24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2/3/24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2/3/24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2/3/24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010770" y="5020574"/>
            <a:ext cx="9669396" cy="13543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800" dirty="0">
                <a:solidFill>
                  <a:srgbClr val="CC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Technology</a:t>
            </a:r>
          </a:p>
          <a:p>
            <a:pPr algn="l"/>
            <a:r>
              <a:rPr lang="en-US" sz="2800" dirty="0">
                <a:solidFill>
                  <a:srgbClr val="CC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VARDHAMAN COLLEGE OF ENGINEERING, HYDERABAD</a:t>
            </a:r>
          </a:p>
          <a:p>
            <a:pPr algn="l"/>
            <a:r>
              <a:rPr lang="en-US" sz="2800" dirty="0">
                <a:solidFill>
                  <a:srgbClr val="CC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autonomous institute, affiliated to JNTUH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933282" y="934338"/>
            <a:ext cx="77973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u="sng" dirty="0">
                <a:solidFill>
                  <a:schemeClr val="bg1"/>
                </a:solidFill>
              </a:rPr>
              <a:t>Drowsiness detection using OpenCV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876299" y="2312784"/>
            <a:ext cx="596444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u="sng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By (#batch no. 15)</a:t>
            </a:r>
          </a:p>
          <a:p>
            <a:pPr algn="ctr" eaLnBrk="1" hangingPunct="1"/>
            <a:r>
              <a:rPr lang="en-US" altLang="en-US" sz="24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V.VISHESHKUMAR (16881A12C0)</a:t>
            </a:r>
          </a:p>
          <a:p>
            <a:pPr algn="ctr" eaLnBrk="1" hangingPunct="1"/>
            <a:r>
              <a:rPr lang="en-US" altLang="en-US" sz="24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K.MANUDEEP        (16881A1292)</a:t>
            </a:r>
          </a:p>
          <a:p>
            <a:pPr algn="ctr" eaLnBrk="1" hangingPunct="1"/>
            <a:r>
              <a:rPr lang="en-US" altLang="en-US" sz="24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B.BHUPAL RAJU    (16881A1273)</a:t>
            </a:r>
          </a:p>
          <a:p>
            <a:pPr algn="ctr" eaLnBrk="1" hangingPunct="1"/>
            <a:endParaRPr lang="en-US" alt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8153400" y="2312784"/>
            <a:ext cx="352676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u="sng" dirty="0">
                <a:solidFill>
                  <a:srgbClr val="FF0000"/>
                </a:solidFill>
                <a:latin typeface="+mj-lt"/>
              </a:rPr>
              <a:t>Project Supervisor :</a:t>
            </a:r>
          </a:p>
          <a:p>
            <a:pPr eaLnBrk="1" hangingPunct="1"/>
            <a:r>
              <a:rPr lang="en-US" altLang="en-US" sz="2400" b="1" dirty="0">
                <a:solidFill>
                  <a:schemeClr val="bg1"/>
                </a:solidFill>
                <a:latin typeface="+mn-lt"/>
              </a:rPr>
              <a:t>Dr. k. Dhana Sree Devi</a:t>
            </a:r>
          </a:p>
          <a:p>
            <a:pPr eaLnBrk="1" hangingPunct="1"/>
            <a:r>
              <a:rPr lang="en-US" altLang="en-US" sz="2400" b="1" dirty="0">
                <a:solidFill>
                  <a:schemeClr val="bg1"/>
                </a:solidFill>
                <a:latin typeface="+mn-lt"/>
              </a:rPr>
              <a:t>Associate Professor </a:t>
            </a:r>
          </a:p>
          <a:p>
            <a:pPr eaLnBrk="1" hangingPunct="1"/>
            <a:r>
              <a:rPr lang="en-US" altLang="en-US" sz="2400" b="1" dirty="0">
                <a:solidFill>
                  <a:schemeClr val="bg1"/>
                </a:solidFill>
                <a:latin typeface="+mn-lt"/>
              </a:rPr>
              <a:t>Department of IT</a:t>
            </a:r>
          </a:p>
        </p:txBody>
      </p:sp>
      <p:pic>
        <p:nvPicPr>
          <p:cNvPr id="14" name="image1.jpg" descr="Vardhaman Logo1.TIF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49664" y="5264833"/>
            <a:ext cx="1750117" cy="112103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9529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Anaconda prompt.</a:t>
            </a:r>
          </a:p>
          <a:p>
            <a:r>
              <a:rPr lang="en-IN" dirty="0"/>
              <a:t>Then activate Anaconda environment.</a:t>
            </a:r>
          </a:p>
          <a:p>
            <a:r>
              <a:rPr lang="en-IN" dirty="0"/>
              <a:t>Set the path of the execution file.</a:t>
            </a:r>
          </a:p>
          <a:p>
            <a:pPr>
              <a:buNone/>
            </a:pPr>
            <a:r>
              <a:rPr lang="en-IN" dirty="0"/>
              <a:t>C:\Users\vishesh\Desktop\project major\</a:t>
            </a:r>
            <a:r>
              <a:rPr lang="en-IN" dirty="0" err="1"/>
              <a:t>Dowsiness</a:t>
            </a:r>
            <a:r>
              <a:rPr lang="en-IN" dirty="0"/>
              <a:t> Detection\drowsiness-detections.</a:t>
            </a:r>
          </a:p>
          <a:p>
            <a:r>
              <a:rPr lang="en-IN" dirty="0"/>
              <a:t>Execute the file by python detect_drowsiness.py –shape-predictor shape_predictor_68_face_landmarks.dat –alarm alarm.wav</a:t>
            </a:r>
          </a:p>
          <a:p>
            <a:pPr>
              <a:buNone/>
            </a:pPr>
            <a:endParaRPr lang="en-IN" dirty="0"/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Results</a:t>
            </a:r>
          </a:p>
        </p:txBody>
      </p:sp>
      <p:pic>
        <p:nvPicPr>
          <p:cNvPr id="4" name="Content Placeholder 3" descr="Screenshot (4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414" y="2819161"/>
            <a:ext cx="5066285" cy="2848394"/>
          </a:xfrm>
        </p:spPr>
      </p:pic>
      <p:pic>
        <p:nvPicPr>
          <p:cNvPr id="5" name="Picture 4" descr="Screenshot (4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520" y="2788920"/>
            <a:ext cx="5120070" cy="28786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Results</a:t>
            </a:r>
          </a:p>
        </p:txBody>
      </p:sp>
      <p:pic>
        <p:nvPicPr>
          <p:cNvPr id="4" name="Content Placeholder 3" descr="Screenshot (4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295" y="2784654"/>
            <a:ext cx="5050942" cy="2839768"/>
          </a:xfrm>
        </p:spPr>
      </p:pic>
      <p:pic>
        <p:nvPicPr>
          <p:cNvPr id="5" name="Picture 4" descr="Screenshot (6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286" y="2788919"/>
            <a:ext cx="5092317" cy="28630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Results</a:t>
            </a:r>
          </a:p>
        </p:txBody>
      </p:sp>
      <p:pic>
        <p:nvPicPr>
          <p:cNvPr id="4" name="Content Placeholder 3" descr="Screenshot (5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777" y="2836413"/>
            <a:ext cx="5250404" cy="2951911"/>
          </a:xfrm>
        </p:spPr>
      </p:pic>
      <p:pic>
        <p:nvPicPr>
          <p:cNvPr id="5" name="Picture 4" descr="Screenshot (5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68" y="2849305"/>
            <a:ext cx="5242816" cy="29476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1433-F413-4335-90F7-F863EF45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 Used To Develop The Algorithm: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CE754-3335-4A59-8B55-557D9252D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sz="2000" dirty="0" err="1"/>
              <a:t>openCV</a:t>
            </a:r>
            <a:endParaRPr lang="en-US" sz="2000" dirty="0"/>
          </a:p>
          <a:p>
            <a:r>
              <a:rPr lang="en-US" sz="2000" dirty="0"/>
              <a:t> dlib</a:t>
            </a:r>
          </a:p>
          <a:p>
            <a:r>
              <a:rPr lang="en-US" sz="2000" dirty="0"/>
              <a:t> python</a:t>
            </a:r>
          </a:p>
          <a:p>
            <a:r>
              <a:rPr lang="en-US" sz="2000" dirty="0"/>
              <a:t>play sound</a:t>
            </a:r>
          </a:p>
          <a:p>
            <a:r>
              <a:rPr lang="en-US" sz="2000" dirty="0"/>
              <a:t>threading</a:t>
            </a:r>
          </a:p>
          <a:p>
            <a:r>
              <a:rPr lang="en-US" sz="2000" dirty="0"/>
              <a:t>imutils</a:t>
            </a:r>
          </a:p>
          <a:p>
            <a:r>
              <a:rPr lang="en-US" sz="2000" dirty="0"/>
              <a:t>scipy</a:t>
            </a:r>
          </a:p>
          <a:p>
            <a:r>
              <a:rPr lang="en-US" sz="2000" dirty="0"/>
              <a:t>numpy</a:t>
            </a:r>
          </a:p>
          <a:p>
            <a:pPr>
              <a:buNone/>
            </a:pP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28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294B-B8C6-4C5B-84AE-05BB6342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12A3A-EA16-41FC-910B-ACA563F15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/>
              <a:t>The eye aspect ratio is a </a:t>
            </a:r>
            <a:r>
              <a:rPr lang="en-US" sz="2000" i="1" dirty="0"/>
              <a:t>much more elegant solution</a:t>
            </a:r>
            <a:r>
              <a:rPr lang="en-US" sz="2000" dirty="0"/>
              <a:t> that involves a </a:t>
            </a:r>
            <a:r>
              <a:rPr lang="en-US" sz="2000" i="1" dirty="0"/>
              <a:t>very simple calculation</a:t>
            </a:r>
            <a:r>
              <a:rPr lang="en-US" sz="2000" dirty="0"/>
              <a:t> based on the ratio of distances between facial landmarks of the eyes.</a:t>
            </a:r>
          </a:p>
          <a:p>
            <a:pPr fontAlgn="base"/>
            <a:r>
              <a:rPr lang="en-US" sz="2000" dirty="0"/>
              <a:t>This method for eye blink detection is fast, efficient, and easy to implement.</a:t>
            </a:r>
          </a:p>
          <a:p>
            <a:pPr fontAlgn="base"/>
            <a:r>
              <a:rPr lang="en-US" sz="2000" dirty="0"/>
              <a:t>Using this simple equation, we can </a:t>
            </a:r>
            <a:r>
              <a:rPr lang="en-US" sz="2000" i="1" dirty="0"/>
              <a:t>avoid image processing techniques</a:t>
            </a:r>
            <a:r>
              <a:rPr lang="en-US" sz="2000" dirty="0"/>
              <a:t> and simply rely on the </a:t>
            </a:r>
            <a:r>
              <a:rPr lang="en-US" sz="2000" i="1" dirty="0"/>
              <a:t>ratio of eye landmark distances to find if the person is sleeping or  not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45950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F82ED4-B8D6-420C-ADCA-A39B1D8FCEB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62085" y="1630393"/>
            <a:ext cx="8870601" cy="311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8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Sleepy Driving Can Be Deadly</a:t>
            </a:r>
          </a:p>
          <a:p>
            <a:r>
              <a:rPr lang="en-IN" dirty="0"/>
              <a:t>View Point</a:t>
            </a:r>
          </a:p>
          <a:p>
            <a:r>
              <a:rPr lang="en-IN" dirty="0"/>
              <a:t>Components Required</a:t>
            </a:r>
          </a:p>
          <a:p>
            <a:r>
              <a:rPr lang="en-IN" dirty="0"/>
              <a:t>Facial Landmark Detection</a:t>
            </a:r>
          </a:p>
          <a:p>
            <a:r>
              <a:rPr lang="en-IN" dirty="0"/>
              <a:t>EAR Calculations</a:t>
            </a:r>
          </a:p>
          <a:p>
            <a:r>
              <a:rPr lang="en-IN" dirty="0"/>
              <a:t>Process</a:t>
            </a:r>
          </a:p>
          <a:p>
            <a:r>
              <a:rPr lang="en-IN" dirty="0"/>
              <a:t>Experiments and Results</a:t>
            </a:r>
          </a:p>
          <a:p>
            <a:r>
              <a:rPr lang="en-IN" dirty="0"/>
              <a:t>Libraries Used To Develop The Algorithm</a:t>
            </a:r>
          </a:p>
          <a:p>
            <a:r>
              <a:rPr lang="en-IN" dirty="0"/>
              <a:t>Advantages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49D9-130A-415C-8AFA-23ED4E75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“Sleepy Driving Can Be Deadly”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546B-EBC5-485B-A52A-C13699683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         This is the main motivation for our project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Yet there are many approaches to solve this issue we choose the most reliable method, which gives possibly the best results when compared with the other methods.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3227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8012-CD90-4D87-8F18-BF811F99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 Point: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F5624-FF16-494E-8052-CF6908E06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initial step to this problem is,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To determine </a:t>
            </a:r>
            <a:r>
              <a:rPr lang="en-US" sz="2000" i="1" dirty="0"/>
              <a:t>how long</a:t>
            </a:r>
            <a:r>
              <a:rPr lang="en-US" sz="2000" dirty="0"/>
              <a:t> a given person’s eyes have been closed for. </a:t>
            </a:r>
          </a:p>
          <a:p>
            <a:r>
              <a:rPr lang="en-US" sz="2000" dirty="0"/>
              <a:t>If the eyes have been closed for a certain amount of time,  then we’ll assume that they are starting to doze off and play an alarm to wake them up and grab their attention.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8301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D4CD-5C3B-41EC-B7D5-076F1ABE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Required: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3536F-2018-4DC3-8FDE-1EA65C631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In order to implement drowsy driver detection in the real time environment we use, </a:t>
            </a:r>
          </a:p>
          <a:p>
            <a:r>
              <a:rPr lang="en-IN" sz="2000" dirty="0"/>
              <a:t> webcam </a:t>
            </a:r>
          </a:p>
          <a:p>
            <a:r>
              <a:rPr lang="en-IN" sz="2000" dirty="0"/>
              <a:t> processor</a:t>
            </a:r>
          </a:p>
          <a:p>
            <a:r>
              <a:rPr lang="en-IN" sz="2000" dirty="0"/>
              <a:t>Alarm(buzzer)</a:t>
            </a:r>
          </a:p>
        </p:txBody>
      </p:sp>
    </p:spTree>
    <p:extLst>
      <p:ext uri="{BB962C8B-B14F-4D97-AF65-F5344CB8AC3E}">
        <p14:creationId xmlns:p14="http://schemas.microsoft.com/office/powerpoint/2010/main" val="9241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9A90-6D4A-43DB-A1A9-E28639688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01336"/>
            <a:ext cx="8761413" cy="1322774"/>
          </a:xfrm>
        </p:spPr>
        <p:txBody>
          <a:bodyPr/>
          <a:lstStyle/>
          <a:p>
            <a:r>
              <a:rPr lang="en-IN" dirty="0"/>
              <a:t>Facial Landmark Detection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73FA59-0F2E-4F8E-BC0C-2217BCAE5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836" y="2601156"/>
            <a:ext cx="4780764" cy="411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0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2046-21FF-4EC2-81E9-4BE5A91E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EAR Calculations: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927CB5-94C8-442C-9C5F-B45EB545C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Eye Aspect Ratio of a person’s eye</a:t>
            </a:r>
          </a:p>
          <a:p>
            <a:pPr marL="0" indent="0">
              <a:buNone/>
            </a:pPr>
            <a:r>
              <a:rPr lang="en-IN" dirty="0"/>
              <a:t>  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3D0D7-D735-4C27-B5EB-21C9BD609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885" y="2929631"/>
            <a:ext cx="7217546" cy="394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3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1497-FC0F-479F-9642-E3B6A298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Formula: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64214-5E0A-456F-B332-BCE86840A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Based on the work by Soukupová and Čech in their 2016 paper</a:t>
            </a:r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US" dirty="0"/>
              <a:t>Where </a:t>
            </a:r>
            <a:r>
              <a:rPr lang="en-US" i="1" dirty="0"/>
              <a:t>p1, …, p6</a:t>
            </a:r>
            <a:r>
              <a:rPr lang="en-US" dirty="0"/>
              <a:t> are 2D facial landmark locations.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2F8A3-DA09-4DCC-9855-FB0DA3067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460" y="3169329"/>
            <a:ext cx="6205491" cy="22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2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C70B-50CC-410A-B171-03966860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07B6F-3BF8-4129-BF0F-1FEF94CCA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Compute the eye aspect ratio to determine if the eyes are closed</a:t>
            </a:r>
          </a:p>
          <a:p>
            <a:r>
              <a:rPr lang="en-US" sz="2000" dirty="0"/>
              <a:t>If the eye aspect ratio indicates that the eyes have been closed for a sufficiently long enough amount of time, we’ll sound an alarm to wake up the driver</a:t>
            </a:r>
          </a:p>
          <a:p>
            <a:r>
              <a:rPr lang="en-US" sz="2000" dirty="0"/>
              <a:t>The eye aspect ratio is approximately constant while the eye is open, but will rapidly fall to zero when a blink is taking place</a:t>
            </a:r>
          </a:p>
          <a:p>
            <a:r>
              <a:rPr lang="en-US" sz="2000" dirty="0"/>
              <a:t>If the value </a:t>
            </a:r>
            <a:r>
              <a:rPr lang="en-US" sz="2000" i="1" dirty="0"/>
              <a:t>falls</a:t>
            </a:r>
            <a:r>
              <a:rPr lang="en-US" sz="2000" dirty="0"/>
              <a:t> but </a:t>
            </a:r>
            <a:r>
              <a:rPr lang="en-US" sz="2000" i="1" dirty="0"/>
              <a:t>does not increase again</a:t>
            </a:r>
            <a:r>
              <a:rPr lang="en-US" sz="2000" dirty="0"/>
              <a:t>, thus implying that the person has closed their eyes.</a:t>
            </a:r>
            <a:endParaRPr lang="en-IN" sz="2000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401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250</TotalTime>
  <Words>518</Words>
  <Application>Microsoft Macintosh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Times New Roman</vt:lpstr>
      <vt:lpstr>Wingdings 3</vt:lpstr>
      <vt:lpstr>Ion Boardroom</vt:lpstr>
      <vt:lpstr>PowerPoint Presentation</vt:lpstr>
      <vt:lpstr>CONTENT</vt:lpstr>
      <vt:lpstr>“Sleepy Driving Can Be Deadly”</vt:lpstr>
      <vt:lpstr>View Point:</vt:lpstr>
      <vt:lpstr>Components Required:</vt:lpstr>
      <vt:lpstr>Facial Landmark Detection</vt:lpstr>
      <vt:lpstr>EAR Calculations:</vt:lpstr>
      <vt:lpstr>Formula:</vt:lpstr>
      <vt:lpstr>Process:</vt:lpstr>
      <vt:lpstr>Process:</vt:lpstr>
      <vt:lpstr>Experiments and Results</vt:lpstr>
      <vt:lpstr>Experiments and Results</vt:lpstr>
      <vt:lpstr>Experiments and Results</vt:lpstr>
      <vt:lpstr>Libraries Used To Develop The Algorithm:</vt:lpstr>
      <vt:lpstr>Advantages: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NIKHITHA REDDY</dc:creator>
  <cp:lastModifiedBy>Vupputuri, Vishesh Kumar (vupputvr)</cp:lastModifiedBy>
  <cp:revision>32</cp:revision>
  <dcterms:created xsi:type="dcterms:W3CDTF">2019-09-08T10:26:51Z</dcterms:created>
  <dcterms:modified xsi:type="dcterms:W3CDTF">2024-02-03T19:02:33Z</dcterms:modified>
</cp:coreProperties>
</file>