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80" r:id="rId3"/>
    <p:sldId id="277" r:id="rId4"/>
    <p:sldId id="278" r:id="rId5"/>
    <p:sldId id="279" r:id="rId6"/>
    <p:sldId id="282" r:id="rId7"/>
    <p:sldId id="283" r:id="rId8"/>
    <p:sldId id="281"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THA REDDY" userId="b41fb889e22544e1" providerId="LiveId" clId="{816EF951-BE24-4DA3-92F7-696D9169D99E}"/>
    <pc:docChg chg="custSel addSld modSld sldOrd">
      <pc:chgData name="NIKHITHA REDDY" userId="b41fb889e22544e1" providerId="LiveId" clId="{816EF951-BE24-4DA3-92F7-696D9169D99E}" dt="2019-09-08T12:51:27.908" v="625" actId="732"/>
      <pc:docMkLst>
        <pc:docMk/>
      </pc:docMkLst>
      <pc:sldChg chg="modSp">
        <pc:chgData name="NIKHITHA REDDY" userId="b41fb889e22544e1" providerId="LiveId" clId="{816EF951-BE24-4DA3-92F7-696D9169D99E}" dt="2019-09-08T12:48:42.807" v="613" actId="20577"/>
        <pc:sldMkLst>
          <pc:docMk/>
          <pc:sldMk cId="3483018145" sldId="257"/>
        </pc:sldMkLst>
        <pc:spChg chg="mod">
          <ac:chgData name="NIKHITHA REDDY" userId="b41fb889e22544e1" providerId="LiveId" clId="{816EF951-BE24-4DA3-92F7-696D9169D99E}" dt="2019-09-08T12:48:42.807" v="613" actId="20577"/>
          <ac:spMkLst>
            <pc:docMk/>
            <pc:sldMk cId="3483018145" sldId="257"/>
            <ac:spMk id="2" creationId="{F60C8012-CD90-4D87-8F18-BF811F999220}"/>
          </ac:spMkLst>
        </pc:spChg>
        <pc:spChg chg="mod">
          <ac:chgData name="NIKHITHA REDDY" userId="b41fb889e22544e1" providerId="LiveId" clId="{816EF951-BE24-4DA3-92F7-696D9169D99E}" dt="2019-09-08T12:48:38.425" v="611" actId="255"/>
          <ac:spMkLst>
            <pc:docMk/>
            <pc:sldMk cId="3483018145" sldId="257"/>
            <ac:spMk id="3" creationId="{F31F5624-FF16-494E-8052-CF6908E06BDB}"/>
          </ac:spMkLst>
        </pc:spChg>
      </pc:sldChg>
      <pc:sldChg chg="ord">
        <pc:chgData name="NIKHITHA REDDY" userId="b41fb889e22544e1" providerId="LiveId" clId="{816EF951-BE24-4DA3-92F7-696D9169D99E}" dt="2019-09-08T12:40:22.860" v="439"/>
        <pc:sldMkLst>
          <pc:docMk/>
          <pc:sldMk cId="2228935694" sldId="258"/>
        </pc:sldMkLst>
      </pc:sldChg>
      <pc:sldChg chg="modSp">
        <pc:chgData name="NIKHITHA REDDY" userId="b41fb889e22544e1" providerId="LiveId" clId="{816EF951-BE24-4DA3-92F7-696D9169D99E}" dt="2019-09-08T12:49:19.436" v="615" actId="255"/>
        <pc:sldMkLst>
          <pc:docMk/>
          <pc:sldMk cId="1678295356" sldId="259"/>
        </pc:sldMkLst>
        <pc:spChg chg="mod">
          <ac:chgData name="NIKHITHA REDDY" userId="b41fb889e22544e1" providerId="LiveId" clId="{816EF951-BE24-4DA3-92F7-696D9169D99E}" dt="2019-09-08T12:33:23.622" v="282" actId="5793"/>
          <ac:spMkLst>
            <pc:docMk/>
            <pc:sldMk cId="1678295356" sldId="259"/>
            <ac:spMk id="2" creationId="{D7174713-10D3-4CBF-97E1-AE195C9CDEDD}"/>
          </ac:spMkLst>
        </pc:spChg>
        <pc:spChg chg="mod">
          <ac:chgData name="NIKHITHA REDDY" userId="b41fb889e22544e1" providerId="LiveId" clId="{816EF951-BE24-4DA3-92F7-696D9169D99E}" dt="2019-09-08T12:49:19.436" v="615" actId="255"/>
          <ac:spMkLst>
            <pc:docMk/>
            <pc:sldMk cId="1678295356" sldId="259"/>
            <ac:spMk id="3" creationId="{A0F2B8EF-2932-4FDB-935E-56185389505D}"/>
          </ac:spMkLst>
        </pc:spChg>
      </pc:sldChg>
      <pc:sldChg chg="modSp">
        <pc:chgData name="NIKHITHA REDDY" userId="b41fb889e22544e1" providerId="LiveId" clId="{816EF951-BE24-4DA3-92F7-696D9169D99E}" dt="2019-09-08T12:49:44.211" v="618" actId="255"/>
        <pc:sldMkLst>
          <pc:docMk/>
          <pc:sldMk cId="1620401335" sldId="260"/>
        </pc:sldMkLst>
        <pc:spChg chg="mod">
          <ac:chgData name="NIKHITHA REDDY" userId="b41fb889e22544e1" providerId="LiveId" clId="{816EF951-BE24-4DA3-92F7-696D9169D99E}" dt="2019-09-08T12:49:44.211" v="618" actId="255"/>
          <ac:spMkLst>
            <pc:docMk/>
            <pc:sldMk cId="1620401335" sldId="260"/>
            <ac:spMk id="3" creationId="{42507B6F-3BF8-4129-BF0F-1FEF94CCA67B}"/>
          </ac:spMkLst>
        </pc:spChg>
      </pc:sldChg>
      <pc:sldChg chg="modSp">
        <pc:chgData name="NIKHITHA REDDY" userId="b41fb889e22544e1" providerId="LiveId" clId="{816EF951-BE24-4DA3-92F7-696D9169D99E}" dt="2019-09-08T12:49:52.894" v="620" actId="27636"/>
        <pc:sldMkLst>
          <pc:docMk/>
          <pc:sldMk cId="3402288089" sldId="261"/>
        </pc:sldMkLst>
        <pc:spChg chg="mod">
          <ac:chgData name="NIKHITHA REDDY" userId="b41fb889e22544e1" providerId="LiveId" clId="{816EF951-BE24-4DA3-92F7-696D9169D99E}" dt="2019-09-08T12:42:01.954" v="472" actId="313"/>
          <ac:spMkLst>
            <pc:docMk/>
            <pc:sldMk cId="3402288089" sldId="261"/>
            <ac:spMk id="2" creationId="{220B1433-F413-4335-90F7-F863EF452A02}"/>
          </ac:spMkLst>
        </pc:spChg>
        <pc:spChg chg="mod">
          <ac:chgData name="NIKHITHA REDDY" userId="b41fb889e22544e1" providerId="LiveId" clId="{816EF951-BE24-4DA3-92F7-696D9169D99E}" dt="2019-09-08T12:49:52.894" v="620" actId="27636"/>
          <ac:spMkLst>
            <pc:docMk/>
            <pc:sldMk cId="3402288089" sldId="261"/>
            <ac:spMk id="3" creationId="{A51CE754-3335-4A59-8B55-557D9252DA93}"/>
          </ac:spMkLst>
        </pc:spChg>
      </pc:sldChg>
      <pc:sldChg chg="modSp">
        <pc:chgData name="NIKHITHA REDDY" userId="b41fb889e22544e1" providerId="LiveId" clId="{816EF951-BE24-4DA3-92F7-696D9169D99E}" dt="2019-09-08T12:49:32.294" v="617" actId="20577"/>
        <pc:sldMkLst>
          <pc:docMk/>
          <pc:sldMk cId="2486137534" sldId="262"/>
        </pc:sldMkLst>
        <pc:spChg chg="mod">
          <ac:chgData name="NIKHITHA REDDY" userId="b41fb889e22544e1" providerId="LiveId" clId="{816EF951-BE24-4DA3-92F7-696D9169D99E}" dt="2019-09-08T12:49:32.294" v="617" actId="20577"/>
          <ac:spMkLst>
            <pc:docMk/>
            <pc:sldMk cId="2486137534" sldId="262"/>
            <ac:spMk id="2" creationId="{43482046-21FF-4EC2-81E9-4BE5A91EC637}"/>
          </ac:spMkLst>
        </pc:spChg>
      </pc:sldChg>
      <pc:sldChg chg="modSp ord">
        <pc:chgData name="NIKHITHA REDDY" userId="b41fb889e22544e1" providerId="LiveId" clId="{816EF951-BE24-4DA3-92F7-696D9169D99E}" dt="2019-09-08T12:29:57.380" v="173" actId="14100"/>
        <pc:sldMkLst>
          <pc:docMk/>
          <pc:sldMk cId="3627001282" sldId="264"/>
        </pc:sldMkLst>
        <pc:spChg chg="mod">
          <ac:chgData name="NIKHITHA REDDY" userId="b41fb889e22544e1" providerId="LiveId" clId="{816EF951-BE24-4DA3-92F7-696D9169D99E}" dt="2019-09-08T12:29:57.380" v="173" actId="14100"/>
          <ac:spMkLst>
            <pc:docMk/>
            <pc:sldMk cId="3627001282" sldId="264"/>
            <ac:spMk id="2" creationId="{EC159A90-6D4A-43DB-A1A9-E28639688A70}"/>
          </ac:spMkLst>
        </pc:spChg>
        <pc:picChg chg="mod">
          <ac:chgData name="NIKHITHA REDDY" userId="b41fb889e22544e1" providerId="LiveId" clId="{816EF951-BE24-4DA3-92F7-696D9169D99E}" dt="2019-09-08T12:29:31.116" v="171" actId="14100"/>
          <ac:picMkLst>
            <pc:docMk/>
            <pc:sldMk cId="3627001282" sldId="264"/>
            <ac:picMk id="4" creationId="{BA73FA59-0F2E-4F8E-BC0C-2217BCAE5C7C}"/>
          </ac:picMkLst>
        </pc:picChg>
      </pc:sldChg>
      <pc:sldChg chg="modSp">
        <pc:chgData name="NIKHITHA REDDY" userId="b41fb889e22544e1" providerId="LiveId" clId="{816EF951-BE24-4DA3-92F7-696D9169D99E}" dt="2019-09-08T12:50:03.294" v="621" actId="255"/>
        <pc:sldMkLst>
          <pc:docMk/>
          <pc:sldMk cId="3545950771" sldId="267"/>
        </pc:sldMkLst>
        <pc:spChg chg="mod">
          <ac:chgData name="NIKHITHA REDDY" userId="b41fb889e22544e1" providerId="LiveId" clId="{816EF951-BE24-4DA3-92F7-696D9169D99E}" dt="2019-09-08T12:50:03.294" v="621" actId="255"/>
          <ac:spMkLst>
            <pc:docMk/>
            <pc:sldMk cId="3545950771" sldId="267"/>
            <ac:spMk id="3" creationId="{08512A3A-EA16-41FC-910B-ACA563F15323}"/>
          </ac:spMkLst>
        </pc:spChg>
      </pc:sldChg>
      <pc:sldChg chg="modSp">
        <pc:chgData name="NIKHITHA REDDY" userId="b41fb889e22544e1" providerId="LiveId" clId="{816EF951-BE24-4DA3-92F7-696D9169D99E}" dt="2019-09-08T12:49:02.525" v="614" actId="255"/>
        <pc:sldMkLst>
          <pc:docMk/>
          <pc:sldMk cId="92412076" sldId="270"/>
        </pc:sldMkLst>
        <pc:spChg chg="mod">
          <ac:chgData name="NIKHITHA REDDY" userId="b41fb889e22544e1" providerId="LiveId" clId="{816EF951-BE24-4DA3-92F7-696D9169D99E}" dt="2019-09-08T12:25:03.102" v="21" actId="20577"/>
          <ac:spMkLst>
            <pc:docMk/>
            <pc:sldMk cId="92412076" sldId="270"/>
            <ac:spMk id="2" creationId="{E3EAD4CD-5C3B-41EC-B7D5-076F1ABE7CFD}"/>
          </ac:spMkLst>
        </pc:spChg>
        <pc:spChg chg="mod">
          <ac:chgData name="NIKHITHA REDDY" userId="b41fb889e22544e1" providerId="LiveId" clId="{816EF951-BE24-4DA3-92F7-696D9169D99E}" dt="2019-09-08T12:49:02.525" v="614" actId="255"/>
          <ac:spMkLst>
            <pc:docMk/>
            <pc:sldMk cId="92412076" sldId="270"/>
            <ac:spMk id="3" creationId="{1C93536F-2018-4DC3-8FDE-1EA65C631B4A}"/>
          </ac:spMkLst>
        </pc:spChg>
      </pc:sldChg>
      <pc:sldChg chg="modSp">
        <pc:chgData name="NIKHITHA REDDY" userId="b41fb889e22544e1" providerId="LiveId" clId="{816EF951-BE24-4DA3-92F7-696D9169D99E}" dt="2019-09-08T12:48:20.733" v="610" actId="255"/>
        <pc:sldMkLst>
          <pc:docMk/>
          <pc:sldMk cId="632277470" sldId="272"/>
        </pc:sldMkLst>
        <pc:spChg chg="mod">
          <ac:chgData name="NIKHITHA REDDY" userId="b41fb889e22544e1" providerId="LiveId" clId="{816EF951-BE24-4DA3-92F7-696D9169D99E}" dt="2019-09-08T12:47:51.427" v="587" actId="20577"/>
          <ac:spMkLst>
            <pc:docMk/>
            <pc:sldMk cId="632277470" sldId="272"/>
            <ac:spMk id="2" creationId="{14EC49D9-130A-415C-8AFA-23ED4E7525EA}"/>
          </ac:spMkLst>
        </pc:spChg>
        <pc:spChg chg="mod">
          <ac:chgData name="NIKHITHA REDDY" userId="b41fb889e22544e1" providerId="LiveId" clId="{816EF951-BE24-4DA3-92F7-696D9169D99E}" dt="2019-09-08T12:48:20.733" v="610" actId="255"/>
          <ac:spMkLst>
            <pc:docMk/>
            <pc:sldMk cId="632277470" sldId="272"/>
            <ac:spMk id="3" creationId="{5BE4546B-EBC5-485B-A52A-C13699683BC1}"/>
          </ac:spMkLst>
        </pc:spChg>
      </pc:sldChg>
      <pc:sldChg chg="addSp delSp modSp add">
        <pc:chgData name="NIKHITHA REDDY" userId="b41fb889e22544e1" providerId="LiveId" clId="{816EF951-BE24-4DA3-92F7-696D9169D99E}" dt="2019-09-08T12:51:27.908" v="625" actId="732"/>
        <pc:sldMkLst>
          <pc:docMk/>
          <pc:sldMk cId="2606313750" sldId="273"/>
        </pc:sldMkLst>
        <pc:spChg chg="mod">
          <ac:chgData name="NIKHITHA REDDY" userId="b41fb889e22544e1" providerId="LiveId" clId="{816EF951-BE24-4DA3-92F7-696D9169D99E}" dt="2019-09-08T12:47:09.214" v="577" actId="20577"/>
          <ac:spMkLst>
            <pc:docMk/>
            <pc:sldMk cId="2606313750" sldId="273"/>
            <ac:spMk id="2" creationId="{49D57B7A-5A45-4F8A-94A5-F2368900DAC6}"/>
          </ac:spMkLst>
        </pc:spChg>
        <pc:spChg chg="del">
          <ac:chgData name="NIKHITHA REDDY" userId="b41fb889e22544e1" providerId="LiveId" clId="{816EF951-BE24-4DA3-92F7-696D9169D99E}" dt="2019-09-08T12:46:07.572" v="551"/>
          <ac:spMkLst>
            <pc:docMk/>
            <pc:sldMk cId="2606313750" sldId="273"/>
            <ac:spMk id="3" creationId="{FE3E091B-F8A9-4998-9E76-F30ABBE82D3F}"/>
          </ac:spMkLst>
        </pc:spChg>
        <pc:picChg chg="add mod modCrop">
          <ac:chgData name="NIKHITHA REDDY" userId="b41fb889e22544e1" providerId="LiveId" clId="{816EF951-BE24-4DA3-92F7-696D9169D99E}" dt="2019-09-08T12:51:05.938" v="623" actId="732"/>
          <ac:picMkLst>
            <pc:docMk/>
            <pc:sldMk cId="2606313750" sldId="273"/>
            <ac:picMk id="4" creationId="{534D2299-32E5-4FAE-9C72-8F1F011583DE}"/>
          </ac:picMkLst>
        </pc:picChg>
        <pc:picChg chg="add mod modCrop">
          <ac:chgData name="NIKHITHA REDDY" userId="b41fb889e22544e1" providerId="LiveId" clId="{816EF951-BE24-4DA3-92F7-696D9169D99E}" dt="2019-09-08T12:51:27.908" v="625" actId="732"/>
          <ac:picMkLst>
            <pc:docMk/>
            <pc:sldMk cId="2606313750" sldId="273"/>
            <ac:picMk id="5" creationId="{95CA873E-E036-41F4-A7E5-BA0E7796785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4/23/2020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4/23/2020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075" y="1702918"/>
            <a:ext cx="8825658" cy="2677648"/>
          </a:xfrm>
        </p:spPr>
        <p:txBody>
          <a:bodyPr/>
          <a:lstStyle/>
          <a:p>
            <a:r>
              <a:rPr lang="en-US" b="1" u="sng" dirty="0" smtClean="0"/>
              <a:t>Driver Drowsiness detection using Opencv</a:t>
            </a:r>
            <a:endParaRPr lang="en-US" dirty="0"/>
          </a:p>
        </p:txBody>
      </p:sp>
      <p:sp>
        <p:nvSpPr>
          <p:cNvPr id="3" name="Subtitle 2"/>
          <p:cNvSpPr>
            <a:spLocks noGrp="1"/>
          </p:cNvSpPr>
          <p:nvPr>
            <p:ph type="subTitle" idx="1"/>
          </p:nvPr>
        </p:nvSpPr>
        <p:spPr>
          <a:xfrm>
            <a:off x="1172208" y="4665236"/>
            <a:ext cx="9878230" cy="861420"/>
          </a:xfrm>
        </p:spPr>
        <p:txBody>
          <a:bodyPr>
            <a:normAutofit fontScale="77500" lnSpcReduction="20000"/>
          </a:bodyPr>
          <a:lstStyle/>
          <a:p>
            <a:r>
              <a:rPr lang="en-US" spc="-130" dirty="0" smtClean="0">
                <a:solidFill>
                  <a:srgbClr val="FFFFFF"/>
                </a:solidFill>
                <a:latin typeface="Arial"/>
                <a:cs typeface="Arial"/>
              </a:rPr>
              <a:t>	Guide: Dr. Dhana </a:t>
            </a:r>
            <a:r>
              <a:rPr lang="en-US" spc="-190" dirty="0" smtClean="0">
                <a:solidFill>
                  <a:srgbClr val="FFFFFF"/>
                </a:solidFill>
                <a:latin typeface="Arial"/>
                <a:cs typeface="Arial"/>
              </a:rPr>
              <a:t>Sree </a:t>
            </a:r>
            <a:r>
              <a:rPr lang="en-US" spc="-130" dirty="0" smtClean="0">
                <a:solidFill>
                  <a:srgbClr val="FFFFFF"/>
                </a:solidFill>
                <a:latin typeface="Arial"/>
                <a:cs typeface="Arial"/>
              </a:rPr>
              <a:t>Devi</a:t>
            </a:r>
            <a:r>
              <a:rPr lang="en-US" dirty="0" smtClean="0">
                <a:solidFill>
                  <a:schemeClr val="bg1"/>
                </a:solidFill>
              </a:rPr>
              <a:t> 							V.VISHESH KUMAR(16881A12C0)</a:t>
            </a:r>
            <a:r>
              <a:rPr lang="en-US" spc="-90" dirty="0" smtClean="0">
                <a:solidFill>
                  <a:srgbClr val="FFFFFF"/>
                </a:solidFill>
                <a:latin typeface="Arial"/>
                <a:cs typeface="Arial"/>
              </a:rPr>
              <a:t> </a:t>
            </a:r>
            <a:r>
              <a:rPr lang="en-US" spc="-165" dirty="0" smtClean="0">
                <a:solidFill>
                  <a:srgbClr val="FFFFFF"/>
                </a:solidFill>
                <a:latin typeface="Arial"/>
                <a:cs typeface="Arial"/>
              </a:rPr>
              <a:t>    	</a:t>
            </a:r>
            <a:r>
              <a:rPr lang="en-US" dirty="0" smtClean="0">
                <a:solidFill>
                  <a:schemeClr val="bg1"/>
                </a:solidFill>
                <a:cs typeface="Calibri"/>
              </a:rPr>
              <a:t>	</a:t>
            </a:r>
            <a:r>
              <a:rPr lang="en-US" dirty="0" smtClean="0">
                <a:solidFill>
                  <a:schemeClr val="bg1"/>
                </a:solidFill>
              </a:rPr>
              <a:t>	</a:t>
            </a:r>
          </a:p>
          <a:p>
            <a:r>
              <a:rPr lang="en-US" dirty="0" smtClean="0">
                <a:solidFill>
                  <a:schemeClr val="bg1"/>
                </a:solidFill>
              </a:rPr>
              <a:t>												K.MANUDEEP(16881A1292)</a:t>
            </a:r>
          </a:p>
          <a:p>
            <a:r>
              <a:rPr lang="en-US" dirty="0" smtClean="0">
                <a:solidFill>
                  <a:schemeClr val="bg1"/>
                </a:solidFill>
              </a:rPr>
              <a:t>						 						B.BHUPAL RAJU(16881A1273)</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 &amp; Outcome</a:t>
            </a:r>
            <a:endParaRPr lang="en-US" dirty="0"/>
          </a:p>
        </p:txBody>
      </p:sp>
      <p:sp>
        <p:nvSpPr>
          <p:cNvPr id="3" name="Content Placeholder 2"/>
          <p:cNvSpPr>
            <a:spLocks noGrp="1"/>
          </p:cNvSpPr>
          <p:nvPr>
            <p:ph idx="1"/>
          </p:nvPr>
        </p:nvSpPr>
        <p:spPr>
          <a:xfrm>
            <a:off x="1154954" y="2422344"/>
            <a:ext cx="8825659" cy="3987081"/>
          </a:xfrm>
        </p:spPr>
        <p:txBody>
          <a:bodyPr>
            <a:normAutofit/>
          </a:bodyPr>
          <a:lstStyle/>
          <a:p>
            <a:pPr>
              <a:buNone/>
            </a:pPr>
            <a:r>
              <a:rPr lang="en-IN" dirty="0" smtClean="0"/>
              <a:t>Problem Statement:</a:t>
            </a:r>
            <a:endParaRPr lang="en-US" dirty="0" smtClean="0"/>
          </a:p>
          <a:p>
            <a:r>
              <a:rPr lang="en-US" dirty="0" smtClean="0"/>
              <a:t>Driver fatigue isn’t talked about a lot, but how well we can expect anyone to drive when they are having trouble staying awake. Most of the car accidents caused by drowsy driving occur at night.</a:t>
            </a:r>
          </a:p>
          <a:p>
            <a:r>
              <a:rPr lang="en-US" dirty="0" smtClean="0"/>
              <a:t>As the result, Eyes become "heavy" and blinking time is higher. Driver tends to keep his eyes closed "at least for a few seconds which causes accidents.</a:t>
            </a:r>
          </a:p>
          <a:p>
            <a:pPr>
              <a:buNone/>
            </a:pPr>
            <a:r>
              <a:rPr lang="en-IN" dirty="0" smtClean="0"/>
              <a:t>Outcome:</a:t>
            </a:r>
            <a:endParaRPr lang="en-US" dirty="0" smtClean="0"/>
          </a:p>
          <a:p>
            <a:r>
              <a:rPr lang="en-US" dirty="0" smtClean="0"/>
              <a:t>If he feels sleep then a” buzz sound” is indicated to alert the driver and also the persons who seated behind can be alerted about the situation. In the event that the driver’s eyes Stay shut for more than a certain duration of time, the driver is said to be languid and an alert is sounded.</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A9F00-8393-4B86-9B01-AB1C8B25BE6C}"/>
              </a:ext>
            </a:extLst>
          </p:cNvPr>
          <p:cNvSpPr>
            <a:spLocks noGrp="1"/>
          </p:cNvSpPr>
          <p:nvPr>
            <p:ph type="title"/>
          </p:nvPr>
        </p:nvSpPr>
        <p:spPr/>
        <p:txBody>
          <a:bodyPr/>
          <a:lstStyle/>
          <a:p>
            <a:r>
              <a:rPr lang="en-US" dirty="0"/>
              <a:t>Statement about the document</a:t>
            </a:r>
          </a:p>
        </p:txBody>
      </p:sp>
      <p:sp>
        <p:nvSpPr>
          <p:cNvPr id="3" name="Content Placeholder 2">
            <a:extLst>
              <a:ext uri="{FF2B5EF4-FFF2-40B4-BE49-F238E27FC236}">
                <a16:creationId xmlns="" xmlns:a16="http://schemas.microsoft.com/office/drawing/2014/main" id="{304032B1-4ECA-435F-BFF0-18FD67A87EEE}"/>
              </a:ext>
            </a:extLst>
          </p:cNvPr>
          <p:cNvSpPr>
            <a:spLocks noGrp="1"/>
          </p:cNvSpPr>
          <p:nvPr>
            <p:ph idx="1"/>
          </p:nvPr>
        </p:nvSpPr>
        <p:spPr/>
        <p:txBody>
          <a:bodyPr/>
          <a:lstStyle/>
          <a:p>
            <a:r>
              <a:rPr lang="en-US" dirty="0"/>
              <a:t>Completed the document and submitted it to the guide.</a:t>
            </a:r>
          </a:p>
          <a:p>
            <a:r>
              <a:rPr lang="en-US" dirty="0"/>
              <a:t>Waiting for guide’s approval.</a:t>
            </a:r>
          </a:p>
        </p:txBody>
      </p:sp>
    </p:spTree>
    <p:extLst>
      <p:ext uri="{BB962C8B-B14F-4D97-AF65-F5344CB8AC3E}">
        <p14:creationId xmlns="" xmlns:p14="http://schemas.microsoft.com/office/powerpoint/2010/main" val="282486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33A74F-25F1-4045-BD9C-F5112919D934}"/>
              </a:ext>
            </a:extLst>
          </p:cNvPr>
          <p:cNvSpPr>
            <a:spLocks noGrp="1"/>
          </p:cNvSpPr>
          <p:nvPr>
            <p:ph type="title"/>
          </p:nvPr>
        </p:nvSpPr>
        <p:spPr/>
        <p:txBody>
          <a:bodyPr/>
          <a:lstStyle/>
          <a:p>
            <a:r>
              <a:rPr lang="en-US" dirty="0"/>
              <a:t>Suggestions given in Review 2</a:t>
            </a:r>
          </a:p>
        </p:txBody>
      </p:sp>
      <p:sp>
        <p:nvSpPr>
          <p:cNvPr id="3" name="Content Placeholder 2">
            <a:extLst>
              <a:ext uri="{FF2B5EF4-FFF2-40B4-BE49-F238E27FC236}">
                <a16:creationId xmlns="" xmlns:a16="http://schemas.microsoft.com/office/drawing/2014/main" id="{03555421-FD19-4673-BAC3-DD8373D883AF}"/>
              </a:ext>
            </a:extLst>
          </p:cNvPr>
          <p:cNvSpPr>
            <a:spLocks noGrp="1"/>
          </p:cNvSpPr>
          <p:nvPr>
            <p:ph idx="1"/>
          </p:nvPr>
        </p:nvSpPr>
        <p:spPr/>
        <p:txBody>
          <a:bodyPr/>
          <a:lstStyle/>
          <a:p>
            <a:r>
              <a:rPr lang="en-US" dirty="0"/>
              <a:t>To complete the documentation.</a:t>
            </a:r>
          </a:p>
          <a:p>
            <a:r>
              <a:rPr lang="en-US" dirty="0"/>
              <a:t>Completed the documentation and submitted it to the guide.</a:t>
            </a:r>
          </a:p>
        </p:txBody>
      </p:sp>
    </p:spTree>
    <p:extLst>
      <p:ext uri="{BB962C8B-B14F-4D97-AF65-F5344CB8AC3E}">
        <p14:creationId xmlns="" xmlns:p14="http://schemas.microsoft.com/office/powerpoint/2010/main" val="43904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pic>
        <p:nvPicPr>
          <p:cNvPr id="4" name="Content Placeholder 3" descr="Screenshot (45).png"/>
          <p:cNvPicPr>
            <a:picLocks noGrp="1" noChangeAspect="1"/>
          </p:cNvPicPr>
          <p:nvPr>
            <p:ph idx="1"/>
          </p:nvPr>
        </p:nvPicPr>
        <p:blipFill>
          <a:blip r:embed="rId2"/>
          <a:stretch>
            <a:fillRect/>
          </a:stretch>
        </p:blipFill>
        <p:spPr>
          <a:xfrm>
            <a:off x="718414" y="2819161"/>
            <a:ext cx="5066285" cy="2848394"/>
          </a:xfrm>
        </p:spPr>
      </p:pic>
      <p:pic>
        <p:nvPicPr>
          <p:cNvPr id="5" name="Picture 4" descr="Screenshot (46).png"/>
          <p:cNvPicPr>
            <a:picLocks noChangeAspect="1"/>
          </p:cNvPicPr>
          <p:nvPr/>
        </p:nvPicPr>
        <p:blipFill>
          <a:blip r:embed="rId3"/>
          <a:stretch>
            <a:fillRect/>
          </a:stretch>
        </p:blipFill>
        <p:spPr>
          <a:xfrm>
            <a:off x="6216520" y="2788920"/>
            <a:ext cx="5120070" cy="28786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pic>
        <p:nvPicPr>
          <p:cNvPr id="4" name="Content Placeholder 3" descr="Screenshot (47).png"/>
          <p:cNvPicPr>
            <a:picLocks noGrp="1" noChangeAspect="1"/>
          </p:cNvPicPr>
          <p:nvPr>
            <p:ph idx="1"/>
          </p:nvPr>
        </p:nvPicPr>
        <p:blipFill>
          <a:blip r:embed="rId2"/>
          <a:stretch>
            <a:fillRect/>
          </a:stretch>
        </p:blipFill>
        <p:spPr>
          <a:xfrm>
            <a:off x="744295" y="2784654"/>
            <a:ext cx="5050942" cy="2839768"/>
          </a:xfrm>
        </p:spPr>
      </p:pic>
      <p:pic>
        <p:nvPicPr>
          <p:cNvPr id="5" name="Picture 4" descr="Screenshot (62).png"/>
          <p:cNvPicPr>
            <a:picLocks noChangeAspect="1"/>
          </p:cNvPicPr>
          <p:nvPr/>
        </p:nvPicPr>
        <p:blipFill>
          <a:blip r:embed="rId3"/>
          <a:stretch>
            <a:fillRect/>
          </a:stretch>
        </p:blipFill>
        <p:spPr>
          <a:xfrm>
            <a:off x="6208286" y="2788919"/>
            <a:ext cx="5092317" cy="2863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pic>
        <p:nvPicPr>
          <p:cNvPr id="4" name="Content Placeholder 3" descr="Screenshot (58).png"/>
          <p:cNvPicPr>
            <a:picLocks noGrp="1" noChangeAspect="1"/>
          </p:cNvPicPr>
          <p:nvPr>
            <p:ph idx="1"/>
          </p:nvPr>
        </p:nvPicPr>
        <p:blipFill>
          <a:blip r:embed="rId2"/>
          <a:stretch>
            <a:fillRect/>
          </a:stretch>
        </p:blipFill>
        <p:spPr>
          <a:xfrm>
            <a:off x="640777" y="2836413"/>
            <a:ext cx="5250404" cy="2951911"/>
          </a:xfrm>
        </p:spPr>
      </p:pic>
      <p:pic>
        <p:nvPicPr>
          <p:cNvPr id="5" name="Picture 4" descr="Screenshot (59).png"/>
          <p:cNvPicPr>
            <a:picLocks noChangeAspect="1"/>
          </p:cNvPicPr>
          <p:nvPr/>
        </p:nvPicPr>
        <p:blipFill>
          <a:blip r:embed="rId3"/>
          <a:stretch>
            <a:fillRect/>
          </a:stretch>
        </p:blipFill>
        <p:spPr>
          <a:xfrm>
            <a:off x="6386568" y="2849305"/>
            <a:ext cx="5242816" cy="2947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6C8D0-8299-4F80-8CAF-BA4F78C3CE26}"/>
              </a:ext>
            </a:extLst>
          </p:cNvPr>
          <p:cNvSpPr>
            <a:spLocks noGrp="1"/>
          </p:cNvSpPr>
          <p:nvPr>
            <p:ph type="title"/>
          </p:nvPr>
        </p:nvSpPr>
        <p:spPr/>
        <p:txBody>
          <a:bodyPr/>
          <a:lstStyle/>
          <a:p>
            <a:r>
              <a:rPr lang="en-US" dirty="0"/>
              <a:t>Research Paper Outcome</a:t>
            </a:r>
          </a:p>
        </p:txBody>
      </p:sp>
      <p:sp>
        <p:nvSpPr>
          <p:cNvPr id="3" name="Content Placeholder 2">
            <a:extLst>
              <a:ext uri="{FF2B5EF4-FFF2-40B4-BE49-F238E27FC236}">
                <a16:creationId xmlns="" xmlns:a16="http://schemas.microsoft.com/office/drawing/2014/main" id="{88DD739F-8203-4458-8900-300F27D763DA}"/>
              </a:ext>
            </a:extLst>
          </p:cNvPr>
          <p:cNvSpPr>
            <a:spLocks noGrp="1"/>
          </p:cNvSpPr>
          <p:nvPr>
            <p:ph idx="1"/>
          </p:nvPr>
        </p:nvSpPr>
        <p:spPr/>
        <p:txBody>
          <a:bodyPr/>
          <a:lstStyle/>
          <a:p>
            <a:r>
              <a:rPr lang="en-US"/>
              <a:t>Working on it.</a:t>
            </a:r>
          </a:p>
        </p:txBody>
      </p:sp>
    </p:spTree>
    <p:extLst>
      <p:ext uri="{BB962C8B-B14F-4D97-AF65-F5344CB8AC3E}">
        <p14:creationId xmlns="" xmlns:p14="http://schemas.microsoft.com/office/powerpoint/2010/main" val="84971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14F82ED4-B8D6-420C-ADCA-A39B1D8FCEBC}"/>
              </a:ext>
            </a:extLst>
          </p:cNvPr>
          <p:cNvPicPr>
            <a:picLocks noGrp="1" noChangeAspect="1"/>
          </p:cNvPicPr>
          <p:nvPr>
            <p:ph idx="4294967295"/>
          </p:nvPr>
        </p:nvPicPr>
        <p:blipFill>
          <a:blip r:embed="rId2"/>
          <a:stretch>
            <a:fillRect/>
          </a:stretch>
        </p:blipFill>
        <p:spPr>
          <a:xfrm>
            <a:off x="1562085" y="1630393"/>
            <a:ext cx="8870601" cy="3117880"/>
          </a:xfrm>
          <a:prstGeom prst="rect">
            <a:avLst/>
          </a:prstGeom>
        </p:spPr>
      </p:pic>
    </p:spTree>
    <p:extLst>
      <p:ext uri="{BB962C8B-B14F-4D97-AF65-F5344CB8AC3E}">
        <p14:creationId xmlns:p14="http://schemas.microsoft.com/office/powerpoint/2010/main" xmlns="" val="2327785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237</TotalTime>
  <Words>201</Words>
  <Application>Microsoft Office PowerPoint</Application>
  <PresentationFormat>Custom</PresentationFormat>
  <Paragraphs>21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Driver Drowsiness detection using Opencv</vt:lpstr>
      <vt:lpstr>Problem Statement &amp; Outcome</vt:lpstr>
      <vt:lpstr>Statement about the document</vt:lpstr>
      <vt:lpstr>Suggestions given in Review 2</vt:lpstr>
      <vt:lpstr>Experiments and Results</vt:lpstr>
      <vt:lpstr>Experiments and Results</vt:lpstr>
      <vt:lpstr>Experiments and Results</vt:lpstr>
      <vt:lpstr>Research Paper Outcome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NIKHITHA REDDY</dc:creator>
  <cp:lastModifiedBy>vishesh</cp:lastModifiedBy>
  <cp:revision>29</cp:revision>
  <dcterms:created xsi:type="dcterms:W3CDTF">2019-09-08T10:26:51Z</dcterms:created>
  <dcterms:modified xsi:type="dcterms:W3CDTF">2020-04-23T09:11:25Z</dcterms:modified>
</cp:coreProperties>
</file>