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EB3F1-2CAF-4C59-8CDF-3EC1778AB7C5}" v="800" dt="2023-01-02T14:16:32.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Masood Ansari" userId="075677fd3482852b" providerId="Windows Live" clId="Web-{45BEB3F1-2CAF-4C59-8CDF-3EC1778AB7C5}"/>
    <pc:docChg chg="addSld delSld modSld">
      <pc:chgData name="Mohammed Masood Ansari" userId="075677fd3482852b" providerId="Windows Live" clId="Web-{45BEB3F1-2CAF-4C59-8CDF-3EC1778AB7C5}" dt="2023-01-02T14:16:32.301" v="797" actId="20577"/>
      <pc:docMkLst>
        <pc:docMk/>
      </pc:docMkLst>
      <pc:sldChg chg="modSp del">
        <pc:chgData name="Mohammed Masood Ansari" userId="075677fd3482852b" providerId="Windows Live" clId="Web-{45BEB3F1-2CAF-4C59-8CDF-3EC1778AB7C5}" dt="2023-01-02T13:06:30.190" v="2"/>
        <pc:sldMkLst>
          <pc:docMk/>
          <pc:sldMk cId="109857222" sldId="256"/>
        </pc:sldMkLst>
        <pc:spChg chg="mod">
          <ac:chgData name="Mohammed Masood Ansari" userId="075677fd3482852b" providerId="Windows Live" clId="Web-{45BEB3F1-2CAF-4C59-8CDF-3EC1778AB7C5}" dt="2023-01-02T13:06:07.362" v="1" actId="14100"/>
          <ac:spMkLst>
            <pc:docMk/>
            <pc:sldMk cId="109857222" sldId="256"/>
            <ac:spMk id="2" creationId="{00000000-0000-0000-0000-000000000000}"/>
          </ac:spMkLst>
        </pc:spChg>
      </pc:sldChg>
      <pc:sldChg chg="modSp new">
        <pc:chgData name="Mohammed Masood Ansari" userId="075677fd3482852b" providerId="Windows Live" clId="Web-{45BEB3F1-2CAF-4C59-8CDF-3EC1778AB7C5}" dt="2023-01-02T13:44:33.568" v="430" actId="20577"/>
        <pc:sldMkLst>
          <pc:docMk/>
          <pc:sldMk cId="2269015235" sldId="256"/>
        </pc:sldMkLst>
        <pc:spChg chg="mod">
          <ac:chgData name="Mohammed Masood Ansari" userId="075677fd3482852b" providerId="Windows Live" clId="Web-{45BEB3F1-2CAF-4C59-8CDF-3EC1778AB7C5}" dt="2023-01-02T13:07:41.473" v="31" actId="14100"/>
          <ac:spMkLst>
            <pc:docMk/>
            <pc:sldMk cId="2269015235" sldId="256"/>
            <ac:spMk id="2" creationId="{3C679B70-AA0E-9BF3-E782-77E0AE9C7764}"/>
          </ac:spMkLst>
        </pc:spChg>
        <pc:spChg chg="mod">
          <ac:chgData name="Mohammed Masood Ansari" userId="075677fd3482852b" providerId="Windows Live" clId="Web-{45BEB3F1-2CAF-4C59-8CDF-3EC1778AB7C5}" dt="2023-01-02T13:44:33.568" v="430" actId="20577"/>
          <ac:spMkLst>
            <pc:docMk/>
            <pc:sldMk cId="2269015235" sldId="256"/>
            <ac:spMk id="3" creationId="{D2327C22-769C-EEE7-0A72-1DED9D0A387A}"/>
          </ac:spMkLst>
        </pc:spChg>
      </pc:sldChg>
      <pc:sldChg chg="modSp new">
        <pc:chgData name="Mohammed Masood Ansari" userId="075677fd3482852b" providerId="Windows Live" clId="Web-{45BEB3F1-2CAF-4C59-8CDF-3EC1778AB7C5}" dt="2023-01-02T14:12:31.780" v="710" actId="20577"/>
        <pc:sldMkLst>
          <pc:docMk/>
          <pc:sldMk cId="267622131" sldId="257"/>
        </pc:sldMkLst>
        <pc:spChg chg="mod">
          <ac:chgData name="Mohammed Masood Ansari" userId="075677fd3482852b" providerId="Windows Live" clId="Web-{45BEB3F1-2CAF-4C59-8CDF-3EC1778AB7C5}" dt="2023-01-02T13:49:23.029" v="482" actId="1076"/>
          <ac:spMkLst>
            <pc:docMk/>
            <pc:sldMk cId="267622131" sldId="257"/>
            <ac:spMk id="2" creationId="{A11722EC-D912-EE5E-37ED-6F2FF5A1A825}"/>
          </ac:spMkLst>
        </pc:spChg>
        <pc:spChg chg="mod">
          <ac:chgData name="Mohammed Masood Ansari" userId="075677fd3482852b" providerId="Windows Live" clId="Web-{45BEB3F1-2CAF-4C59-8CDF-3EC1778AB7C5}" dt="2023-01-02T14:12:31.780" v="710" actId="20577"/>
          <ac:spMkLst>
            <pc:docMk/>
            <pc:sldMk cId="267622131" sldId="257"/>
            <ac:spMk id="3" creationId="{91974AF3-49E4-9BF5-D7FB-7D0DF10CABB9}"/>
          </ac:spMkLst>
        </pc:spChg>
      </pc:sldChg>
      <pc:sldChg chg="modSp new">
        <pc:chgData name="Mohammed Masood Ansari" userId="075677fd3482852b" providerId="Windows Live" clId="Web-{45BEB3F1-2CAF-4C59-8CDF-3EC1778AB7C5}" dt="2023-01-02T14:16:32.301" v="797" actId="20577"/>
        <pc:sldMkLst>
          <pc:docMk/>
          <pc:sldMk cId="449817965" sldId="258"/>
        </pc:sldMkLst>
        <pc:spChg chg="mod">
          <ac:chgData name="Mohammed Masood Ansari" userId="075677fd3482852b" providerId="Windows Live" clId="Web-{45BEB3F1-2CAF-4C59-8CDF-3EC1778AB7C5}" dt="2023-01-02T14:13:30.594" v="721" actId="14100"/>
          <ac:spMkLst>
            <pc:docMk/>
            <pc:sldMk cId="449817965" sldId="258"/>
            <ac:spMk id="2" creationId="{B27D6D72-949F-982E-8B59-5BE92763D9F0}"/>
          </ac:spMkLst>
        </pc:spChg>
        <pc:spChg chg="mod">
          <ac:chgData name="Mohammed Masood Ansari" userId="075677fd3482852b" providerId="Windows Live" clId="Web-{45BEB3F1-2CAF-4C59-8CDF-3EC1778AB7C5}" dt="2023-01-02T14:16:32.301" v="797" actId="20577"/>
          <ac:spMkLst>
            <pc:docMk/>
            <pc:sldMk cId="449817965" sldId="258"/>
            <ac:spMk id="3" creationId="{E8E757C1-B4EF-7EFB-74DD-F95FF7F366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9B70-AA0E-9BF3-E782-77E0AE9C7764}"/>
              </a:ext>
            </a:extLst>
          </p:cNvPr>
          <p:cNvSpPr>
            <a:spLocks noGrp="1"/>
          </p:cNvSpPr>
          <p:nvPr>
            <p:ph type="ctrTitle"/>
          </p:nvPr>
        </p:nvSpPr>
        <p:spPr>
          <a:xfrm>
            <a:off x="64395" y="-4537"/>
            <a:ext cx="12073943" cy="573825"/>
          </a:xfrm>
        </p:spPr>
        <p:txBody>
          <a:bodyPr>
            <a:normAutofit fontScale="90000"/>
          </a:bodyPr>
          <a:lstStyle/>
          <a:p>
            <a:r>
              <a:rPr lang="en-US" sz="3600" dirty="0">
                <a:latin typeface="Times New Roman"/>
                <a:cs typeface="Calibri Light"/>
              </a:rPr>
              <a:t>Hibernate-Persistence-Life-Cycle</a:t>
            </a:r>
            <a:endParaRPr lang="en-US" sz="3600" dirty="0">
              <a:latin typeface="Times New Roman"/>
              <a:cs typeface="Times New Roman"/>
            </a:endParaRPr>
          </a:p>
        </p:txBody>
      </p:sp>
      <p:sp>
        <p:nvSpPr>
          <p:cNvPr id="3" name="Subtitle 2">
            <a:extLst>
              <a:ext uri="{FF2B5EF4-FFF2-40B4-BE49-F238E27FC236}">
                <a16:creationId xmlns:a16="http://schemas.microsoft.com/office/drawing/2014/main" id="{D2327C22-769C-EEE7-0A72-1DED9D0A387A}"/>
              </a:ext>
            </a:extLst>
          </p:cNvPr>
          <p:cNvSpPr>
            <a:spLocks noGrp="1"/>
          </p:cNvSpPr>
          <p:nvPr>
            <p:ph type="subTitle" idx="1"/>
          </p:nvPr>
        </p:nvSpPr>
        <p:spPr>
          <a:xfrm>
            <a:off x="64395" y="564771"/>
            <a:ext cx="12073943" cy="6249226"/>
          </a:xfrm>
        </p:spPr>
        <p:txBody>
          <a:bodyPr vert="horz" lIns="91440" tIns="45720" rIns="91440" bIns="45720" rtlCol="0" anchor="t">
            <a:normAutofit/>
          </a:bodyPr>
          <a:lstStyle/>
          <a:p>
            <a:pPr algn="l"/>
            <a:r>
              <a:rPr lang="en-US" sz="2000" dirty="0">
                <a:latin typeface="Times New Roman"/>
                <a:cs typeface="Calibri"/>
              </a:rPr>
              <a:t>*When We save our data in database by using hibernate then it save the data by using table </a:t>
            </a:r>
            <a:r>
              <a:rPr lang="en-US" sz="2000" dirty="0" err="1">
                <a:latin typeface="Times New Roman"/>
                <a:cs typeface="Calibri"/>
              </a:rPr>
              <a:t>formate</a:t>
            </a:r>
            <a:r>
              <a:rPr lang="en-US" sz="2000" dirty="0">
                <a:latin typeface="Times New Roman"/>
                <a:cs typeface="Calibri"/>
              </a:rPr>
              <a:t>.</a:t>
            </a:r>
            <a:endParaRPr lang="en-US" dirty="0"/>
          </a:p>
          <a:p>
            <a:pPr algn="l"/>
            <a:r>
              <a:rPr lang="en-US" sz="2000" dirty="0">
                <a:latin typeface="Times New Roman"/>
                <a:cs typeface="Calibri"/>
              </a:rPr>
              <a:t>*While Saving the data in table it follows 4 states that’s are </a:t>
            </a:r>
          </a:p>
          <a:p>
            <a:pPr marL="457200" indent="-457200" algn="l">
              <a:buAutoNum type="arabicPeriod"/>
            </a:pPr>
            <a:r>
              <a:rPr lang="en-US" sz="2000" dirty="0">
                <a:latin typeface="Times New Roman"/>
                <a:cs typeface="Calibri"/>
              </a:rPr>
              <a:t>Transient State</a:t>
            </a:r>
          </a:p>
          <a:p>
            <a:pPr marL="457200" indent="-457200" algn="l">
              <a:buAutoNum type="arabicPeriod"/>
            </a:pPr>
            <a:r>
              <a:rPr lang="en-US" sz="2000" dirty="0">
                <a:latin typeface="Times New Roman"/>
                <a:cs typeface="Calibri"/>
              </a:rPr>
              <a:t>Persistent State</a:t>
            </a:r>
          </a:p>
          <a:p>
            <a:pPr marL="457200" indent="-457200" algn="l">
              <a:buAutoNum type="arabicPeriod"/>
            </a:pPr>
            <a:r>
              <a:rPr lang="en-US" sz="2000" dirty="0">
                <a:latin typeface="Times New Roman"/>
                <a:cs typeface="Calibri"/>
              </a:rPr>
              <a:t>Detached State</a:t>
            </a:r>
          </a:p>
          <a:p>
            <a:pPr marL="457200" indent="-457200" algn="l">
              <a:buAutoNum type="arabicPeriod"/>
            </a:pPr>
            <a:r>
              <a:rPr lang="en-US" sz="2000" dirty="0">
                <a:latin typeface="Times New Roman"/>
                <a:cs typeface="Calibri"/>
              </a:rPr>
              <a:t>Removed State</a:t>
            </a:r>
          </a:p>
          <a:p>
            <a:pPr algn="l"/>
            <a:r>
              <a:rPr lang="en-US" sz="2000" dirty="0">
                <a:latin typeface="Times New Roman"/>
                <a:cs typeface="Calibri"/>
              </a:rPr>
              <a:t>Will discuss at what time our object will which state.</a:t>
            </a:r>
          </a:p>
          <a:p>
            <a:pPr algn="l"/>
            <a:r>
              <a:rPr lang="en-US" sz="2000" dirty="0">
                <a:latin typeface="Times New Roman"/>
                <a:cs typeface="Calibri"/>
              </a:rPr>
              <a:t>*In hibernate we have</a:t>
            </a:r>
            <a:r>
              <a:rPr lang="en-US" sz="2000" b="1" dirty="0">
                <a:latin typeface="Times New Roman"/>
                <a:cs typeface="Calibri"/>
              </a:rPr>
              <a:t> database</a:t>
            </a:r>
            <a:r>
              <a:rPr lang="en-US" sz="2000" dirty="0">
                <a:latin typeface="Times New Roman"/>
                <a:cs typeface="Calibri"/>
              </a:rPr>
              <a:t> as well as </a:t>
            </a:r>
            <a:r>
              <a:rPr lang="en-US" sz="2000" b="1" dirty="0">
                <a:latin typeface="Times New Roman"/>
                <a:cs typeface="Calibri"/>
              </a:rPr>
              <a:t>Session Object</a:t>
            </a:r>
          </a:p>
          <a:p>
            <a:pPr algn="l"/>
            <a:endParaRPr lang="en-US" sz="2000" b="1" dirty="0">
              <a:latin typeface="Times New Roman"/>
              <a:cs typeface="Calibri"/>
            </a:endParaRPr>
          </a:p>
          <a:p>
            <a:pPr algn="l"/>
            <a:r>
              <a:rPr lang="en-US" sz="2000" b="1" dirty="0">
                <a:latin typeface="Times New Roman"/>
                <a:cs typeface="Calibri"/>
              </a:rPr>
              <a:t>Transient-State:</a:t>
            </a:r>
          </a:p>
          <a:p>
            <a:pPr algn="l"/>
            <a:r>
              <a:rPr lang="en-US" sz="2000" b="1" dirty="0">
                <a:latin typeface="Times New Roman"/>
                <a:cs typeface="Calibri"/>
              </a:rPr>
              <a:t>*</a:t>
            </a:r>
            <a:r>
              <a:rPr lang="en-US" sz="2000" dirty="0">
                <a:latin typeface="Times New Roman"/>
                <a:cs typeface="Calibri"/>
              </a:rPr>
              <a:t>When we create any object and.</a:t>
            </a:r>
          </a:p>
          <a:p>
            <a:pPr algn="l"/>
            <a:r>
              <a:rPr lang="en-US" sz="2000" dirty="0">
                <a:latin typeface="Times New Roman"/>
                <a:cs typeface="Calibri"/>
              </a:rPr>
              <a:t>*When we set the data inside object first it will go in transient state.</a:t>
            </a:r>
            <a:endParaRPr lang="en-US" dirty="0">
              <a:latin typeface="Calibri" panose="020F0502020204030204"/>
              <a:cs typeface="Calibri"/>
            </a:endParaRPr>
          </a:p>
          <a:p>
            <a:pPr algn="l"/>
            <a:r>
              <a:rPr lang="en-US" sz="2000" dirty="0">
                <a:latin typeface="Times New Roman"/>
                <a:cs typeface="Calibri"/>
              </a:rPr>
              <a:t>*Transient means your object is not connected(associated) with session and not in database.</a:t>
            </a:r>
          </a:p>
          <a:p>
            <a:pPr algn="l"/>
            <a:r>
              <a:rPr lang="en-US" sz="2000" dirty="0">
                <a:latin typeface="Times New Roman"/>
                <a:cs typeface="Calibri"/>
              </a:rPr>
              <a:t>*And when you will try to save the object in database permanently by using hibernate then it will go to persistent state.</a:t>
            </a:r>
          </a:p>
          <a:p>
            <a:pPr algn="l"/>
            <a:endParaRPr lang="en-US" sz="2000" dirty="0">
              <a:latin typeface="Times New Roman"/>
              <a:cs typeface="Calibri"/>
            </a:endParaRPr>
          </a:p>
          <a:p>
            <a:pPr algn="l"/>
            <a:endParaRPr lang="en-US" sz="2000" dirty="0">
              <a:latin typeface="Times New Roman"/>
              <a:cs typeface="Calibri"/>
            </a:endParaRPr>
          </a:p>
          <a:p>
            <a:pPr algn="l"/>
            <a:endParaRPr lang="en-US" sz="2000" dirty="0">
              <a:latin typeface="Times New Roman"/>
              <a:cs typeface="Calibri"/>
            </a:endParaRPr>
          </a:p>
          <a:p>
            <a:pPr algn="l"/>
            <a:endParaRPr lang="en-US" sz="2000" dirty="0">
              <a:latin typeface="Times New Roman"/>
              <a:cs typeface="Calibri"/>
            </a:endParaRPr>
          </a:p>
        </p:txBody>
      </p:sp>
    </p:spTree>
    <p:extLst>
      <p:ext uri="{BB962C8B-B14F-4D97-AF65-F5344CB8AC3E}">
        <p14:creationId xmlns:p14="http://schemas.microsoft.com/office/powerpoint/2010/main" val="226901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22EC-D912-EE5E-37ED-6F2FF5A1A825}"/>
              </a:ext>
            </a:extLst>
          </p:cNvPr>
          <p:cNvSpPr>
            <a:spLocks noGrp="1"/>
          </p:cNvSpPr>
          <p:nvPr>
            <p:ph type="title"/>
          </p:nvPr>
        </p:nvSpPr>
        <p:spPr>
          <a:xfrm>
            <a:off x="78908" y="61462"/>
            <a:ext cx="12074634" cy="854222"/>
          </a:xfrm>
        </p:spPr>
        <p:txBody>
          <a:bodyPr>
            <a:normAutofit/>
          </a:bodyPr>
          <a:lstStyle/>
          <a:p>
            <a:r>
              <a:rPr lang="en-US" sz="2800" dirty="0">
                <a:latin typeface="Times New Roman"/>
                <a:cs typeface="Times New Roman"/>
              </a:rPr>
              <a:t>Hibernate-Persistence-Life-Cycle</a:t>
            </a:r>
            <a:endParaRPr lang="en-US" sz="3600" dirty="0">
              <a:cs typeface="Calibri Light" panose="020F0302020204030204"/>
            </a:endParaRPr>
          </a:p>
        </p:txBody>
      </p:sp>
      <p:sp>
        <p:nvSpPr>
          <p:cNvPr id="3" name="Content Placeholder 2">
            <a:extLst>
              <a:ext uri="{FF2B5EF4-FFF2-40B4-BE49-F238E27FC236}">
                <a16:creationId xmlns:a16="http://schemas.microsoft.com/office/drawing/2014/main" id="{91974AF3-49E4-9BF5-D7FB-7D0DF10CABB9}"/>
              </a:ext>
            </a:extLst>
          </p:cNvPr>
          <p:cNvSpPr>
            <a:spLocks noGrp="1"/>
          </p:cNvSpPr>
          <p:nvPr>
            <p:ph idx="1"/>
          </p:nvPr>
        </p:nvSpPr>
        <p:spPr>
          <a:xfrm>
            <a:off x="95253" y="700098"/>
            <a:ext cx="11750024" cy="5802920"/>
          </a:xfrm>
        </p:spPr>
        <p:txBody>
          <a:bodyPr vert="horz" lIns="91440" tIns="45720" rIns="91440" bIns="45720" rtlCol="0" anchor="t">
            <a:normAutofit/>
          </a:bodyPr>
          <a:lstStyle/>
          <a:p>
            <a:r>
              <a:rPr lang="en-US" b="1" dirty="0">
                <a:latin typeface="Times New Roman"/>
                <a:cs typeface="Calibri"/>
              </a:rPr>
              <a:t>Persistent-State:</a:t>
            </a:r>
          </a:p>
          <a:p>
            <a:r>
              <a:rPr lang="en-US" dirty="0">
                <a:cs typeface="Calibri"/>
              </a:rPr>
              <a:t>When we call persist method then all data will be store in table as well as it will get connected or with object session.</a:t>
            </a:r>
          </a:p>
          <a:p>
            <a:r>
              <a:rPr lang="en-US" dirty="0">
                <a:cs typeface="Calibri"/>
              </a:rPr>
              <a:t>When we call commit() then it will transfer our data to detached state.</a:t>
            </a:r>
          </a:p>
          <a:p>
            <a:endParaRPr lang="en-US" dirty="0">
              <a:cs typeface="Calibri"/>
            </a:endParaRPr>
          </a:p>
          <a:p>
            <a:r>
              <a:rPr lang="en-US" dirty="0">
                <a:cs typeface="Calibri"/>
              </a:rPr>
              <a:t>Detached state:</a:t>
            </a:r>
          </a:p>
          <a:p>
            <a:r>
              <a:rPr lang="en-US" dirty="0">
                <a:cs typeface="Calibri"/>
              </a:rPr>
              <a:t>After calling commit statement it will not associated or connected with session object. But data is present in database.</a:t>
            </a:r>
          </a:p>
          <a:p>
            <a:r>
              <a:rPr lang="en-US" dirty="0">
                <a:cs typeface="Calibri"/>
              </a:rPr>
              <a:t>Now if you will make any changes in object that will not store because that data is already inserted in database now you are trying to insert same object in same time.</a:t>
            </a: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267622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6D72-949F-982E-8B59-5BE92763D9F0}"/>
              </a:ext>
            </a:extLst>
          </p:cNvPr>
          <p:cNvSpPr>
            <a:spLocks noGrp="1"/>
          </p:cNvSpPr>
          <p:nvPr>
            <p:ph type="title"/>
          </p:nvPr>
        </p:nvSpPr>
        <p:spPr>
          <a:xfrm>
            <a:off x="41165" y="67332"/>
            <a:ext cx="11873186" cy="922667"/>
          </a:xfrm>
        </p:spPr>
        <p:txBody>
          <a:bodyPr>
            <a:normAutofit/>
          </a:bodyPr>
          <a:lstStyle/>
          <a:p>
            <a:pPr algn="ctr"/>
            <a:r>
              <a:rPr lang="en-US" sz="3200" dirty="0">
                <a:latin typeface="Times New Roman"/>
                <a:cs typeface="Times New Roman"/>
              </a:rPr>
              <a:t>Hibernate-Persistence-Life-Cycle</a:t>
            </a:r>
            <a:endParaRPr lang="en-US" sz="3200"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E8E757C1-B4EF-7EFB-74DD-F95FF7F3661E}"/>
              </a:ext>
            </a:extLst>
          </p:cNvPr>
          <p:cNvSpPr>
            <a:spLocks noGrp="1"/>
          </p:cNvSpPr>
          <p:nvPr>
            <p:ph idx="1"/>
          </p:nvPr>
        </p:nvSpPr>
        <p:spPr>
          <a:xfrm>
            <a:off x="277649" y="529349"/>
            <a:ext cx="11759323" cy="4719201"/>
          </a:xfrm>
        </p:spPr>
        <p:txBody>
          <a:bodyPr vert="horz" lIns="91440" tIns="45720" rIns="91440" bIns="45720" rtlCol="0" anchor="t">
            <a:normAutofit/>
          </a:bodyPr>
          <a:lstStyle/>
          <a:p>
            <a:r>
              <a:rPr lang="en-US" dirty="0">
                <a:cs typeface="Calibri"/>
              </a:rPr>
              <a:t>Removed State:</a:t>
            </a:r>
          </a:p>
          <a:p>
            <a:r>
              <a:rPr lang="en-US">
                <a:cs typeface="Calibri"/>
              </a:rPr>
              <a:t>When we call delete method our object will be connected with object session</a:t>
            </a:r>
            <a:endParaRPr lang="en-US" dirty="0">
              <a:cs typeface="Calibri"/>
            </a:endParaRPr>
          </a:p>
          <a:p>
            <a:r>
              <a:rPr lang="en-US">
                <a:cs typeface="Calibri"/>
              </a:rPr>
              <a:t>But data will be erased from table.</a:t>
            </a:r>
            <a:endParaRPr lang="en-US" dirty="0">
              <a:cs typeface="Calibri"/>
            </a:endParaRPr>
          </a:p>
        </p:txBody>
      </p:sp>
    </p:spTree>
    <p:extLst>
      <p:ext uri="{BB962C8B-B14F-4D97-AF65-F5344CB8AC3E}">
        <p14:creationId xmlns:p14="http://schemas.microsoft.com/office/powerpoint/2010/main" val="4498179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Hibernate-Persistence-Life-Cycle</vt:lpstr>
      <vt:lpstr>Hibernate-Persistence-Life-Cycle</vt:lpstr>
      <vt:lpstr>Hibernate-Persistence-Life-Cycle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179</cp:revision>
  <dcterms:created xsi:type="dcterms:W3CDTF">2023-01-02T13:05:31Z</dcterms:created>
  <dcterms:modified xsi:type="dcterms:W3CDTF">2023-01-02T14:16:34Z</dcterms:modified>
</cp:coreProperties>
</file>