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90FCE-E3B3-426B-8780-2D9EBED94D37}" v="3467" dt="2022-04-09T10:01:54.631"/>
    <p1510:client id="{B3D30D0C-B4C7-4F33-B035-3FB24FD46ED0}" v="305" dt="2022-04-08T10:47:18.310"/>
    <p1510:client id="{C9591522-4D4D-48DA-AD47-BD53A14B0DD7}" v="1855" dt="2022-04-11T04:36:22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sood Ansari" userId="075677fd3482852b" providerId="Windows Live" clId="Web-{3A190FCE-E3B3-426B-8780-2D9EBED94D37}"/>
    <pc:docChg chg="addSld modSld sldOrd addMainMaster delMainMaster">
      <pc:chgData name="Mohammed Masood Ansari" userId="075677fd3482852b" providerId="Windows Live" clId="Web-{3A190FCE-E3B3-426B-8780-2D9EBED94D37}" dt="2022-04-09T10:01:54.631" v="3439" actId="20577"/>
      <pc:docMkLst>
        <pc:docMk/>
      </pc:docMkLst>
      <pc:sldChg chg="addSp modSp mod modClrScheme chgLayout">
        <pc:chgData name="Mohammed Masood Ansari" userId="075677fd3482852b" providerId="Windows Live" clId="Web-{3A190FCE-E3B3-426B-8780-2D9EBED94D37}" dt="2022-04-09T06:50:17.297" v="1906" actId="20577"/>
        <pc:sldMkLst>
          <pc:docMk/>
          <pc:sldMk cId="109857222" sldId="256"/>
        </pc:sldMkLst>
        <pc:spChg chg="mod ord">
          <ac:chgData name="Mohammed Masood Ansari" userId="075677fd3482852b" providerId="Windows Live" clId="Web-{3A190FCE-E3B3-426B-8780-2D9EBED94D37}" dt="2022-04-09T06:48:26.466" v="1853" actId="20577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Mohammed Masood Ansari" userId="075677fd3482852b" providerId="Windows Live" clId="Web-{3A190FCE-E3B3-426B-8780-2D9EBED94D37}" dt="2022-04-09T06:50:17.297" v="1906" actId="20577"/>
          <ac:spMkLst>
            <pc:docMk/>
            <pc:sldMk cId="109857222" sldId="256"/>
            <ac:spMk id="3" creationId="{28889CC4-46CB-2A21-9092-013809762580}"/>
          </ac:spMkLst>
        </pc:spChg>
      </pc:sldChg>
      <pc:sldChg chg="addSp delSp modSp mod modClrScheme chgLayout">
        <pc:chgData name="Mohammed Masood Ansari" userId="075677fd3482852b" providerId="Windows Live" clId="Web-{3A190FCE-E3B3-426B-8780-2D9EBED94D37}" dt="2022-04-09T06:11:00.229" v="718" actId="20577"/>
        <pc:sldMkLst>
          <pc:docMk/>
          <pc:sldMk cId="2848735527" sldId="257"/>
        </pc:sldMkLst>
        <pc:spChg chg="del mod">
          <ac:chgData name="Mohammed Masood Ansari" userId="075677fd3482852b" providerId="Windows Live" clId="Web-{3A190FCE-E3B3-426B-8780-2D9EBED94D37}" dt="2022-04-08T10:50:35.824" v="9"/>
          <ac:spMkLst>
            <pc:docMk/>
            <pc:sldMk cId="2848735527" sldId="257"/>
            <ac:spMk id="2" creationId="{DECC3114-17F8-9920-B92A-6351EE6B9047}"/>
          </ac:spMkLst>
        </pc:spChg>
        <pc:spChg chg="mod ord">
          <ac:chgData name="Mohammed Masood Ansari" userId="075677fd3482852b" providerId="Windows Live" clId="Web-{3A190FCE-E3B3-426B-8780-2D9EBED94D37}" dt="2022-04-08T10:56:00.347" v="170" actId="20577"/>
          <ac:spMkLst>
            <pc:docMk/>
            <pc:sldMk cId="2848735527" sldId="257"/>
            <ac:spMk id="3" creationId="{F31A547B-CEED-C5DF-75F5-4B0E90A56321}"/>
          </ac:spMkLst>
        </pc:spChg>
        <pc:spChg chg="add mod">
          <ac:chgData name="Mohammed Masood Ansari" userId="075677fd3482852b" providerId="Windows Live" clId="Web-{3A190FCE-E3B3-426B-8780-2D9EBED94D37}" dt="2022-04-09T06:11:00.229" v="718" actId="20577"/>
          <ac:spMkLst>
            <pc:docMk/>
            <pc:sldMk cId="2848735527" sldId="257"/>
            <ac:spMk id="4" creationId="{B050C0A2-DEA3-C995-4216-3DE3E83BAF3F}"/>
          </ac:spMkLst>
        </pc:spChg>
      </pc:sldChg>
      <pc:sldChg chg="addSp delSp modSp new">
        <pc:chgData name="Mohammed Masood Ansari" userId="075677fd3482852b" providerId="Windows Live" clId="Web-{3A190FCE-E3B3-426B-8780-2D9EBED94D37}" dt="2022-04-09T06:24:35.544" v="1131"/>
        <pc:sldMkLst>
          <pc:docMk/>
          <pc:sldMk cId="3213275663" sldId="258"/>
        </pc:sldMkLst>
        <pc:spChg chg="del mod">
          <ac:chgData name="Mohammed Masood Ansari" userId="075677fd3482852b" providerId="Windows Live" clId="Web-{3A190FCE-E3B3-426B-8780-2D9EBED94D37}" dt="2022-04-09T06:07:25.662" v="622"/>
          <ac:spMkLst>
            <pc:docMk/>
            <pc:sldMk cId="3213275663" sldId="258"/>
            <ac:spMk id="2" creationId="{2DC68C83-65F2-CB3C-FAC0-F207E2889E3E}"/>
          </ac:spMkLst>
        </pc:spChg>
        <pc:spChg chg="mod">
          <ac:chgData name="Mohammed Masood Ansari" userId="075677fd3482852b" providerId="Windows Live" clId="Web-{3A190FCE-E3B3-426B-8780-2D9EBED94D37}" dt="2022-04-09T06:07:54.897" v="627" actId="14100"/>
          <ac:spMkLst>
            <pc:docMk/>
            <pc:sldMk cId="3213275663" sldId="258"/>
            <ac:spMk id="3" creationId="{4AEE5BF2-758C-9D21-DB35-472A057EEEB3}"/>
          </ac:spMkLst>
        </pc:spChg>
        <pc:spChg chg="add mod">
          <ac:chgData name="Mohammed Masood Ansari" userId="075677fd3482852b" providerId="Windows Live" clId="Web-{3A190FCE-E3B3-426B-8780-2D9EBED94D37}" dt="2022-04-09T06:22:56.151" v="1113" actId="20577"/>
          <ac:spMkLst>
            <pc:docMk/>
            <pc:sldMk cId="3213275663" sldId="258"/>
            <ac:spMk id="4" creationId="{06EDAFEA-DA0A-39A9-4DA9-9B96F26C46A2}"/>
          </ac:spMkLst>
        </pc:spChg>
        <pc:spChg chg="add del mod">
          <ac:chgData name="Mohammed Masood Ansari" userId="075677fd3482852b" providerId="Windows Live" clId="Web-{3A190FCE-E3B3-426B-8780-2D9EBED94D37}" dt="2022-04-09T06:24:35.544" v="1131"/>
          <ac:spMkLst>
            <pc:docMk/>
            <pc:sldMk cId="3213275663" sldId="258"/>
            <ac:spMk id="5" creationId="{7768D4F8-4631-391B-819A-E94919AD7B4A}"/>
          </ac:spMkLst>
        </pc:spChg>
      </pc:sldChg>
      <pc:sldChg chg="addSp delSp modSp new">
        <pc:chgData name="Mohammed Masood Ansari" userId="075677fd3482852b" providerId="Windows Live" clId="Web-{3A190FCE-E3B3-426B-8780-2D9EBED94D37}" dt="2022-04-09T06:39:59.205" v="1437" actId="14100"/>
        <pc:sldMkLst>
          <pc:docMk/>
          <pc:sldMk cId="2294367822" sldId="259"/>
        </pc:sldMkLst>
        <pc:spChg chg="del">
          <ac:chgData name="Mohammed Masood Ansari" userId="075677fd3482852b" providerId="Windows Live" clId="Web-{3A190FCE-E3B3-426B-8780-2D9EBED94D37}" dt="2022-04-09T06:23:14.198" v="1119"/>
          <ac:spMkLst>
            <pc:docMk/>
            <pc:sldMk cId="2294367822" sldId="259"/>
            <ac:spMk id="2" creationId="{B3281D29-82A5-4A0C-2D2F-1F6A2BDC89DA}"/>
          </ac:spMkLst>
        </pc:spChg>
        <pc:spChg chg="mod">
          <ac:chgData name="Mohammed Masood Ansari" userId="075677fd3482852b" providerId="Windows Live" clId="Web-{3A190FCE-E3B3-426B-8780-2D9EBED94D37}" dt="2022-04-09T06:24:12.543" v="1128" actId="14100"/>
          <ac:spMkLst>
            <pc:docMk/>
            <pc:sldMk cId="2294367822" sldId="259"/>
            <ac:spMk id="3" creationId="{1F2734E5-881E-151A-0834-B49B3CD99DDA}"/>
          </ac:spMkLst>
        </pc:spChg>
        <pc:spChg chg="add mod">
          <ac:chgData name="Mohammed Masood Ansari" userId="075677fd3482852b" providerId="Windows Live" clId="Web-{3A190FCE-E3B3-426B-8780-2D9EBED94D37}" dt="2022-04-09T06:34:56.324" v="1429" actId="20577"/>
          <ac:spMkLst>
            <pc:docMk/>
            <pc:sldMk cId="2294367822" sldId="259"/>
            <ac:spMk id="4" creationId="{6B117DA3-9DA0-6BE9-EB10-17163BD55377}"/>
          </ac:spMkLst>
        </pc:spChg>
        <pc:picChg chg="add mod">
          <ac:chgData name="Mohammed Masood Ansari" userId="075677fd3482852b" providerId="Windows Live" clId="Web-{3A190FCE-E3B3-426B-8780-2D9EBED94D37}" dt="2022-04-09T06:39:59.205" v="1437" actId="14100"/>
          <ac:picMkLst>
            <pc:docMk/>
            <pc:sldMk cId="2294367822" sldId="259"/>
            <ac:picMk id="5" creationId="{D806F748-68AC-9E94-B038-EAEDB980E1EE}"/>
          </ac:picMkLst>
        </pc:picChg>
      </pc:sldChg>
      <pc:sldChg chg="addSp delSp modSp new">
        <pc:chgData name="Mohammed Masood Ansari" userId="075677fd3482852b" providerId="Windows Live" clId="Web-{3A190FCE-E3B3-426B-8780-2D9EBED94D37}" dt="2022-04-09T06:47:44.466" v="1850"/>
        <pc:sldMkLst>
          <pc:docMk/>
          <pc:sldMk cId="3417899902" sldId="260"/>
        </pc:sldMkLst>
        <pc:spChg chg="del">
          <ac:chgData name="Mohammed Masood Ansari" userId="075677fd3482852b" providerId="Windows Live" clId="Web-{3A190FCE-E3B3-426B-8780-2D9EBED94D37}" dt="2022-04-09T06:41:51.942" v="1472"/>
          <ac:spMkLst>
            <pc:docMk/>
            <pc:sldMk cId="3417899902" sldId="260"/>
            <ac:spMk id="2" creationId="{E985BB3C-40E6-B4B3-2C2E-64B0DF23A658}"/>
          </ac:spMkLst>
        </pc:spChg>
        <pc:spChg chg="mod">
          <ac:chgData name="Mohammed Masood Ansari" userId="075677fd3482852b" providerId="Windows Live" clId="Web-{3A190FCE-E3B3-426B-8780-2D9EBED94D37}" dt="2022-04-09T06:41:45.973" v="1471" actId="20577"/>
          <ac:spMkLst>
            <pc:docMk/>
            <pc:sldMk cId="3417899902" sldId="260"/>
            <ac:spMk id="3" creationId="{08397E1D-D0CE-D333-9562-9B7CA1AB1427}"/>
          </ac:spMkLst>
        </pc:spChg>
        <pc:spChg chg="add del mod">
          <ac:chgData name="Mohammed Masood Ansari" userId="075677fd3482852b" providerId="Windows Live" clId="Web-{3A190FCE-E3B3-426B-8780-2D9EBED94D37}" dt="2022-04-09T06:42:18.271" v="1477"/>
          <ac:spMkLst>
            <pc:docMk/>
            <pc:sldMk cId="3417899902" sldId="260"/>
            <ac:spMk id="4" creationId="{833145BE-32F5-44D0-05E2-5BB1B1205856}"/>
          </ac:spMkLst>
        </pc:spChg>
        <pc:graphicFrameChg chg="add del">
          <ac:chgData name="Mohammed Masood Ansari" userId="075677fd3482852b" providerId="Windows Live" clId="Web-{3A190FCE-E3B3-426B-8780-2D9EBED94D37}" dt="2022-04-09T06:42:13.083" v="1475"/>
          <ac:graphicFrameMkLst>
            <pc:docMk/>
            <pc:sldMk cId="3417899902" sldId="260"/>
            <ac:graphicFrameMk id="5" creationId="{182A8303-94D2-CFD7-5415-9C85FCCA28F3}"/>
          </ac:graphicFrameMkLst>
        </pc:graphicFrameChg>
        <pc:graphicFrameChg chg="add mod modGraphic">
          <ac:chgData name="Mohammed Masood Ansari" userId="075677fd3482852b" providerId="Windows Live" clId="Web-{3A190FCE-E3B3-426B-8780-2D9EBED94D37}" dt="2022-04-09T06:47:44.466" v="1850"/>
          <ac:graphicFrameMkLst>
            <pc:docMk/>
            <pc:sldMk cId="3417899902" sldId="260"/>
            <ac:graphicFrameMk id="6" creationId="{97E586C4-C846-5264-5073-0794D8A6CF34}"/>
          </ac:graphicFrameMkLst>
        </pc:graphicFrameChg>
      </pc:sldChg>
      <pc:sldChg chg="delSp modSp new">
        <pc:chgData name="Mohammed Masood Ansari" userId="075677fd3482852b" providerId="Windows Live" clId="Web-{3A190FCE-E3B3-426B-8780-2D9EBED94D37}" dt="2022-04-09T06:49:12.108" v="1866" actId="20577"/>
        <pc:sldMkLst>
          <pc:docMk/>
          <pc:sldMk cId="1269032109" sldId="261"/>
        </pc:sldMkLst>
        <pc:spChg chg="del">
          <ac:chgData name="Mohammed Masood Ansari" userId="075677fd3482852b" providerId="Windows Live" clId="Web-{3A190FCE-E3B3-426B-8780-2D9EBED94D37}" dt="2022-04-09T06:48:38.232" v="1857"/>
          <ac:spMkLst>
            <pc:docMk/>
            <pc:sldMk cId="1269032109" sldId="261"/>
            <ac:spMk id="2" creationId="{D0E677AB-54F3-3035-EE95-6F380E490826}"/>
          </ac:spMkLst>
        </pc:spChg>
        <pc:spChg chg="mod">
          <ac:chgData name="Mohammed Masood Ansari" userId="075677fd3482852b" providerId="Windows Live" clId="Web-{3A190FCE-E3B3-426B-8780-2D9EBED94D37}" dt="2022-04-09T06:49:12.108" v="1866" actId="20577"/>
          <ac:spMkLst>
            <pc:docMk/>
            <pc:sldMk cId="1269032109" sldId="261"/>
            <ac:spMk id="3" creationId="{0366A1F9-8FF2-EFCD-D8D3-DC5DA12586C0}"/>
          </ac:spMkLst>
        </pc:spChg>
      </pc:sldChg>
      <pc:sldChg chg="addSp delSp modSp new">
        <pc:chgData name="Mohammed Masood Ansari" userId="075677fd3482852b" providerId="Windows Live" clId="Web-{3A190FCE-E3B3-426B-8780-2D9EBED94D37}" dt="2022-04-09T07:09:31.291" v="2258" actId="20577"/>
        <pc:sldMkLst>
          <pc:docMk/>
          <pc:sldMk cId="2586628439" sldId="262"/>
        </pc:sldMkLst>
        <pc:spChg chg="del">
          <ac:chgData name="Mohammed Masood Ansari" userId="075677fd3482852b" providerId="Windows Live" clId="Web-{3A190FCE-E3B3-426B-8780-2D9EBED94D37}" dt="2022-04-09T06:53:26.645" v="1936"/>
          <ac:spMkLst>
            <pc:docMk/>
            <pc:sldMk cId="2586628439" sldId="262"/>
            <ac:spMk id="2" creationId="{C7C414CB-8DFE-B1FC-9EFD-1F44265D11EF}"/>
          </ac:spMkLst>
        </pc:spChg>
        <pc:spChg chg="mod">
          <ac:chgData name="Mohammed Masood Ansari" userId="075677fd3482852b" providerId="Windows Live" clId="Web-{3A190FCE-E3B3-426B-8780-2D9EBED94D37}" dt="2022-04-09T06:53:21.738" v="1935" actId="20577"/>
          <ac:spMkLst>
            <pc:docMk/>
            <pc:sldMk cId="2586628439" sldId="262"/>
            <ac:spMk id="3" creationId="{B36BCBFC-A927-54F5-9263-CCB9F9CC7859}"/>
          </ac:spMkLst>
        </pc:spChg>
        <pc:spChg chg="add mod">
          <ac:chgData name="Mohammed Masood Ansari" userId="075677fd3482852b" providerId="Windows Live" clId="Web-{3A190FCE-E3B3-426B-8780-2D9EBED94D37}" dt="2022-04-09T07:09:31.291" v="2258" actId="20577"/>
          <ac:spMkLst>
            <pc:docMk/>
            <pc:sldMk cId="2586628439" sldId="262"/>
            <ac:spMk id="4" creationId="{52C27DA1-2994-8F5A-0240-538920381AFE}"/>
          </ac:spMkLst>
        </pc:spChg>
      </pc:sldChg>
      <pc:sldChg chg="addSp delSp modSp new">
        <pc:chgData name="Mohammed Masood Ansari" userId="075677fd3482852b" providerId="Windows Live" clId="Web-{3A190FCE-E3B3-426B-8780-2D9EBED94D37}" dt="2022-04-09T07:19:40.542" v="2459" actId="20577"/>
        <pc:sldMkLst>
          <pc:docMk/>
          <pc:sldMk cId="2425235251" sldId="263"/>
        </pc:sldMkLst>
        <pc:spChg chg="del">
          <ac:chgData name="Mohammed Masood Ansari" userId="075677fd3482852b" providerId="Windows Live" clId="Web-{3A190FCE-E3B3-426B-8780-2D9EBED94D37}" dt="2022-04-09T07:10:20.495" v="2267"/>
          <ac:spMkLst>
            <pc:docMk/>
            <pc:sldMk cId="2425235251" sldId="263"/>
            <ac:spMk id="2" creationId="{B26AE887-3BDB-D6C2-4D3F-22CACA85A6F8}"/>
          </ac:spMkLst>
        </pc:spChg>
        <pc:spChg chg="mod">
          <ac:chgData name="Mohammed Masood Ansari" userId="075677fd3482852b" providerId="Windows Live" clId="Web-{3A190FCE-E3B3-426B-8780-2D9EBED94D37}" dt="2022-04-09T07:10:15.464" v="2266" actId="20577"/>
          <ac:spMkLst>
            <pc:docMk/>
            <pc:sldMk cId="2425235251" sldId="263"/>
            <ac:spMk id="3" creationId="{C8F4BA0D-7259-BACF-B3AD-974F560AD996}"/>
          </ac:spMkLst>
        </pc:spChg>
        <pc:spChg chg="add mod">
          <ac:chgData name="Mohammed Masood Ansari" userId="075677fd3482852b" providerId="Windows Live" clId="Web-{3A190FCE-E3B3-426B-8780-2D9EBED94D37}" dt="2022-04-09T07:15:22.599" v="2318" actId="1076"/>
          <ac:spMkLst>
            <pc:docMk/>
            <pc:sldMk cId="2425235251" sldId="263"/>
            <ac:spMk id="4" creationId="{DCD21679-2DBA-8484-FEA9-C81CEC770C46}"/>
          </ac:spMkLst>
        </pc:spChg>
        <pc:spChg chg="add mod">
          <ac:chgData name="Mohammed Masood Ansari" userId="075677fd3482852b" providerId="Windows Live" clId="Web-{3A190FCE-E3B3-426B-8780-2D9EBED94D37}" dt="2022-04-09T07:17:04.711" v="2345" actId="14100"/>
          <ac:spMkLst>
            <pc:docMk/>
            <pc:sldMk cId="2425235251" sldId="263"/>
            <ac:spMk id="5" creationId="{A3F7C152-E1F3-48E3-82EC-F0585E676287}"/>
          </ac:spMkLst>
        </pc:spChg>
        <pc:spChg chg="add mod">
          <ac:chgData name="Mohammed Masood Ansari" userId="075677fd3482852b" providerId="Windows Live" clId="Web-{3A190FCE-E3B3-426B-8780-2D9EBED94D37}" dt="2022-04-09T07:17:49.259" v="2366" actId="14100"/>
          <ac:spMkLst>
            <pc:docMk/>
            <pc:sldMk cId="2425235251" sldId="263"/>
            <ac:spMk id="6" creationId="{81A29CBD-1B64-334C-F9D7-B2D6BCAACA69}"/>
          </ac:spMkLst>
        </pc:spChg>
        <pc:spChg chg="add mod">
          <ac:chgData name="Mohammed Masood Ansari" userId="075677fd3482852b" providerId="Windows Live" clId="Web-{3A190FCE-E3B3-426B-8780-2D9EBED94D37}" dt="2022-04-09T07:18:39.994" v="2410" actId="20577"/>
          <ac:spMkLst>
            <pc:docMk/>
            <pc:sldMk cId="2425235251" sldId="263"/>
            <ac:spMk id="7" creationId="{5A4F466A-6A99-1515-2E21-23266371101F}"/>
          </ac:spMkLst>
        </pc:spChg>
        <pc:spChg chg="add mod">
          <ac:chgData name="Mohammed Masood Ansari" userId="075677fd3482852b" providerId="Windows Live" clId="Web-{3A190FCE-E3B3-426B-8780-2D9EBED94D37}" dt="2022-04-09T07:18:16.088" v="2387" actId="14100"/>
          <ac:spMkLst>
            <pc:docMk/>
            <pc:sldMk cId="2425235251" sldId="263"/>
            <ac:spMk id="8" creationId="{43597743-7739-54EA-F09B-928D5792F827}"/>
          </ac:spMkLst>
        </pc:spChg>
        <pc:spChg chg="add mod">
          <ac:chgData name="Mohammed Masood Ansari" userId="075677fd3482852b" providerId="Windows Live" clId="Web-{3A190FCE-E3B3-426B-8780-2D9EBED94D37}" dt="2022-04-09T07:18:52.776" v="2419" actId="20577"/>
          <ac:spMkLst>
            <pc:docMk/>
            <pc:sldMk cId="2425235251" sldId="263"/>
            <ac:spMk id="9" creationId="{A0FF6DC9-E135-CB10-B932-4DDDA9E60386}"/>
          </ac:spMkLst>
        </pc:spChg>
        <pc:spChg chg="add mod">
          <ac:chgData name="Mohammed Masood Ansari" userId="075677fd3482852b" providerId="Windows Live" clId="Web-{3A190FCE-E3B3-426B-8780-2D9EBED94D37}" dt="2022-04-09T07:19:13.308" v="2433" actId="20577"/>
          <ac:spMkLst>
            <pc:docMk/>
            <pc:sldMk cId="2425235251" sldId="263"/>
            <ac:spMk id="10" creationId="{0BA5EDE4-2770-375F-02C0-E311585C7619}"/>
          </ac:spMkLst>
        </pc:spChg>
        <pc:spChg chg="add mod">
          <ac:chgData name="Mohammed Masood Ansari" userId="075677fd3482852b" providerId="Windows Live" clId="Web-{3A190FCE-E3B3-426B-8780-2D9EBED94D37}" dt="2022-04-09T07:19:40.542" v="2459" actId="20577"/>
          <ac:spMkLst>
            <pc:docMk/>
            <pc:sldMk cId="2425235251" sldId="263"/>
            <ac:spMk id="11" creationId="{BE103D84-CBFE-2362-6BB7-B0F7BF901E12}"/>
          </ac:spMkLst>
        </pc:spChg>
        <pc:cxnChg chg="add mod">
          <ac:chgData name="Mohammed Masood Ansari" userId="075677fd3482852b" providerId="Windows Live" clId="Web-{3A190FCE-E3B3-426B-8780-2D9EBED94D37}" dt="2022-04-09T07:14:26.563" v="2308"/>
          <ac:cxnSpMkLst>
            <pc:docMk/>
            <pc:sldMk cId="2425235251" sldId="263"/>
            <ac:cxnSpMk id="12" creationId="{15E97D7B-F917-DDF8-43C5-180E31BD6F2A}"/>
          </ac:cxnSpMkLst>
        </pc:cxnChg>
        <pc:cxnChg chg="add mod">
          <ac:chgData name="Mohammed Masood Ansari" userId="075677fd3482852b" providerId="Windows Live" clId="Web-{3A190FCE-E3B3-426B-8780-2D9EBED94D37}" dt="2022-04-09T07:14:49.891" v="2311" actId="14100"/>
          <ac:cxnSpMkLst>
            <pc:docMk/>
            <pc:sldMk cId="2425235251" sldId="263"/>
            <ac:cxnSpMk id="13" creationId="{96569B7B-5373-7429-782F-AA13BC5FD9CA}"/>
          </ac:cxnSpMkLst>
        </pc:cxnChg>
        <pc:cxnChg chg="add mod">
          <ac:chgData name="Mohammed Masood Ansari" userId="075677fd3482852b" providerId="Windows Live" clId="Web-{3A190FCE-E3B3-426B-8780-2D9EBED94D37}" dt="2022-04-09T07:17:08.399" v="2346" actId="1076"/>
          <ac:cxnSpMkLst>
            <pc:docMk/>
            <pc:sldMk cId="2425235251" sldId="263"/>
            <ac:cxnSpMk id="14" creationId="{603CBD10-0BE6-9449-8192-1B8711A89206}"/>
          </ac:cxnSpMkLst>
        </pc:cxnChg>
        <pc:cxnChg chg="add mod">
          <ac:chgData name="Mohammed Masood Ansari" userId="075677fd3482852b" providerId="Windows Live" clId="Web-{3A190FCE-E3B3-426B-8780-2D9EBED94D37}" dt="2022-04-09T07:15:34.334" v="2320" actId="14100"/>
          <ac:cxnSpMkLst>
            <pc:docMk/>
            <pc:sldMk cId="2425235251" sldId="263"/>
            <ac:cxnSpMk id="15" creationId="{B2A787CA-31B0-B143-5079-EB207FA7DBAE}"/>
          </ac:cxnSpMkLst>
        </pc:cxnChg>
        <pc:cxnChg chg="add mod">
          <ac:chgData name="Mohammed Masood Ansari" userId="075677fd3482852b" providerId="Windows Live" clId="Web-{3A190FCE-E3B3-426B-8780-2D9EBED94D37}" dt="2022-04-09T07:15:57.522" v="2323"/>
          <ac:cxnSpMkLst>
            <pc:docMk/>
            <pc:sldMk cId="2425235251" sldId="263"/>
            <ac:cxnSpMk id="16" creationId="{895588B7-749E-7087-9E05-D8439DA236AC}"/>
          </ac:cxnSpMkLst>
        </pc:cxnChg>
        <pc:cxnChg chg="add mod">
          <ac:chgData name="Mohammed Masood Ansari" userId="075677fd3482852b" providerId="Windows Live" clId="Web-{3A190FCE-E3B3-426B-8780-2D9EBED94D37}" dt="2022-04-09T07:16:09.382" v="2326" actId="14100"/>
          <ac:cxnSpMkLst>
            <pc:docMk/>
            <pc:sldMk cId="2425235251" sldId="263"/>
            <ac:cxnSpMk id="17" creationId="{494FD2DE-C18C-EC67-9764-B02440338418}"/>
          </ac:cxnSpMkLst>
        </pc:cxnChg>
      </pc:sldChg>
      <pc:sldChg chg="addSp delSp modSp new">
        <pc:chgData name="Mohammed Masood Ansari" userId="075677fd3482852b" providerId="Windows Live" clId="Web-{3A190FCE-E3B3-426B-8780-2D9EBED94D37}" dt="2022-04-09T07:28:36.101" v="2496" actId="14100"/>
        <pc:sldMkLst>
          <pc:docMk/>
          <pc:sldMk cId="1035174086" sldId="264"/>
        </pc:sldMkLst>
        <pc:spChg chg="del">
          <ac:chgData name="Mohammed Masood Ansari" userId="075677fd3482852b" providerId="Windows Live" clId="Web-{3A190FCE-E3B3-426B-8780-2D9EBED94D37}" dt="2022-04-09T07:26:10.582" v="2489"/>
          <ac:spMkLst>
            <pc:docMk/>
            <pc:sldMk cId="1035174086" sldId="264"/>
            <ac:spMk id="2" creationId="{2E72BF32-205E-C461-320B-04F21C91F7C2}"/>
          </ac:spMkLst>
        </pc:spChg>
        <pc:spChg chg="mod">
          <ac:chgData name="Mohammed Masood Ansari" userId="075677fd3482852b" providerId="Windows Live" clId="Web-{3A190FCE-E3B3-426B-8780-2D9EBED94D37}" dt="2022-04-09T07:26:04.457" v="2488" actId="20577"/>
          <ac:spMkLst>
            <pc:docMk/>
            <pc:sldMk cId="1035174086" sldId="264"/>
            <ac:spMk id="3" creationId="{99588700-5BA6-F03D-843E-EFA1E4C3313F}"/>
          </ac:spMkLst>
        </pc:spChg>
        <pc:picChg chg="add del mod">
          <ac:chgData name="Mohammed Masood Ansari" userId="075677fd3482852b" providerId="Windows Live" clId="Web-{3A190FCE-E3B3-426B-8780-2D9EBED94D37}" dt="2022-04-09T07:26:33.973" v="2492"/>
          <ac:picMkLst>
            <pc:docMk/>
            <pc:sldMk cId="1035174086" sldId="264"/>
            <ac:picMk id="4" creationId="{F1A29D2D-C194-1C6A-CA7D-80BA9931525F}"/>
          </ac:picMkLst>
        </pc:picChg>
        <pc:picChg chg="add mod">
          <ac:chgData name="Mohammed Masood Ansari" userId="075677fd3482852b" providerId="Windows Live" clId="Web-{3A190FCE-E3B3-426B-8780-2D9EBED94D37}" dt="2022-04-09T07:28:36.101" v="2496" actId="14100"/>
          <ac:picMkLst>
            <pc:docMk/>
            <pc:sldMk cId="1035174086" sldId="264"/>
            <ac:picMk id="5" creationId="{08B410BB-27A3-7955-0AF0-8ED1E3D0D47F}"/>
          </ac:picMkLst>
        </pc:picChg>
      </pc:sldChg>
      <pc:sldChg chg="addSp delSp modSp new">
        <pc:chgData name="Mohammed Masood Ansari" userId="075677fd3482852b" providerId="Windows Live" clId="Web-{3A190FCE-E3B3-426B-8780-2D9EBED94D37}" dt="2022-04-09T08:40:23.632" v="2532" actId="14100"/>
        <pc:sldMkLst>
          <pc:docMk/>
          <pc:sldMk cId="1386963323" sldId="265"/>
        </pc:sldMkLst>
        <pc:spChg chg="del">
          <ac:chgData name="Mohammed Masood Ansari" userId="075677fd3482852b" providerId="Windows Live" clId="Web-{3A190FCE-E3B3-426B-8780-2D9EBED94D37}" dt="2022-04-09T08:38:38.333" v="2520"/>
          <ac:spMkLst>
            <pc:docMk/>
            <pc:sldMk cId="1386963323" sldId="265"/>
            <ac:spMk id="2" creationId="{CD8CF399-9497-709C-11B0-26A59ED35841}"/>
          </ac:spMkLst>
        </pc:spChg>
        <pc:spChg chg="mod">
          <ac:chgData name="Mohammed Masood Ansari" userId="075677fd3482852b" providerId="Windows Live" clId="Web-{3A190FCE-E3B3-426B-8780-2D9EBED94D37}" dt="2022-04-09T08:38:33.379" v="2519" actId="20577"/>
          <ac:spMkLst>
            <pc:docMk/>
            <pc:sldMk cId="1386963323" sldId="265"/>
            <ac:spMk id="3" creationId="{B0321408-E3F9-9CA1-F8FD-C3BF207095DC}"/>
          </ac:spMkLst>
        </pc:spChg>
        <pc:spChg chg="add mod">
          <ac:chgData name="Mohammed Masood Ansari" userId="075677fd3482852b" providerId="Windows Live" clId="Web-{3A190FCE-E3B3-426B-8780-2D9EBED94D37}" dt="2022-04-09T08:39:07.036" v="2526" actId="14100"/>
          <ac:spMkLst>
            <pc:docMk/>
            <pc:sldMk cId="1386963323" sldId="265"/>
            <ac:spMk id="4" creationId="{DFA565F6-5675-4D92-1C7D-F64E1CD2B405}"/>
          </ac:spMkLst>
        </pc:spChg>
        <pc:picChg chg="add mod">
          <ac:chgData name="Mohammed Masood Ansari" userId="075677fd3482852b" providerId="Windows Live" clId="Web-{3A190FCE-E3B3-426B-8780-2D9EBED94D37}" dt="2022-04-09T08:40:23.632" v="2532" actId="14100"/>
          <ac:picMkLst>
            <pc:docMk/>
            <pc:sldMk cId="1386963323" sldId="265"/>
            <ac:picMk id="5" creationId="{B5BB1F1E-7D23-7A59-BCFE-46F1984B6C9D}"/>
          </ac:picMkLst>
        </pc:picChg>
      </pc:sldChg>
      <pc:sldChg chg="addSp delSp modSp new ord">
        <pc:chgData name="Mohammed Masood Ansari" userId="075677fd3482852b" providerId="Windows Live" clId="Web-{3A190FCE-E3B3-426B-8780-2D9EBED94D37}" dt="2022-04-09T09:24:47.833" v="3047" actId="20577"/>
        <pc:sldMkLst>
          <pc:docMk/>
          <pc:sldMk cId="2062153427" sldId="266"/>
        </pc:sldMkLst>
        <pc:spChg chg="del">
          <ac:chgData name="Mohammed Masood Ansari" userId="075677fd3482852b" providerId="Windows Live" clId="Web-{3A190FCE-E3B3-426B-8780-2D9EBED94D37}" dt="2022-04-09T08:42:05.024" v="2553"/>
          <ac:spMkLst>
            <pc:docMk/>
            <pc:sldMk cId="2062153427" sldId="266"/>
            <ac:spMk id="2" creationId="{D0D7533F-4DC1-8083-BBAD-58F724814A0D}"/>
          </ac:spMkLst>
        </pc:spChg>
        <pc:spChg chg="mod">
          <ac:chgData name="Mohammed Masood Ansari" userId="075677fd3482852b" providerId="Windows Live" clId="Web-{3A190FCE-E3B3-426B-8780-2D9EBED94D37}" dt="2022-04-09T08:47:09.688" v="2575" actId="20577"/>
          <ac:spMkLst>
            <pc:docMk/>
            <pc:sldMk cId="2062153427" sldId="266"/>
            <ac:spMk id="3" creationId="{ACFA7319-20F3-4E8B-E917-ABF06BA3F856}"/>
          </ac:spMkLst>
        </pc:spChg>
        <pc:spChg chg="add mod">
          <ac:chgData name="Mohammed Masood Ansari" userId="075677fd3482852b" providerId="Windows Live" clId="Web-{3A190FCE-E3B3-426B-8780-2D9EBED94D37}" dt="2022-04-09T09:24:47.833" v="3047" actId="20577"/>
          <ac:spMkLst>
            <pc:docMk/>
            <pc:sldMk cId="2062153427" sldId="266"/>
            <ac:spMk id="4" creationId="{D44BD304-870A-FDE1-A2BB-4A221FED87D7}"/>
          </ac:spMkLst>
        </pc:spChg>
      </pc:sldChg>
      <pc:sldChg chg="addSp delSp modSp new">
        <pc:chgData name="Mohammed Masood Ansari" userId="075677fd3482852b" providerId="Windows Live" clId="Web-{3A190FCE-E3B3-426B-8780-2D9EBED94D37}" dt="2022-04-09T09:51:00.649" v="3289"/>
        <pc:sldMkLst>
          <pc:docMk/>
          <pc:sldMk cId="2983525641" sldId="267"/>
        </pc:sldMkLst>
        <pc:spChg chg="del">
          <ac:chgData name="Mohammed Masood Ansari" userId="075677fd3482852b" providerId="Windows Live" clId="Web-{3A190FCE-E3B3-426B-8780-2D9EBED94D37}" dt="2022-04-09T09:34:37.300" v="3052"/>
          <ac:spMkLst>
            <pc:docMk/>
            <pc:sldMk cId="2983525641" sldId="267"/>
            <ac:spMk id="2" creationId="{80B7C23B-A197-4FC4-55FB-2F598D16B4B7}"/>
          </ac:spMkLst>
        </pc:spChg>
        <pc:spChg chg="mod">
          <ac:chgData name="Mohammed Masood Ansari" userId="075677fd3482852b" providerId="Windows Live" clId="Web-{3A190FCE-E3B3-426B-8780-2D9EBED94D37}" dt="2022-04-09T09:35:27.176" v="3057" actId="20577"/>
          <ac:spMkLst>
            <pc:docMk/>
            <pc:sldMk cId="2983525641" sldId="267"/>
            <ac:spMk id="3" creationId="{4E35BF2F-19C6-7870-13A8-C9C8E149B753}"/>
          </ac:spMkLst>
        </pc:spChg>
        <pc:spChg chg="add mod">
          <ac:chgData name="Mohammed Masood Ansari" userId="075677fd3482852b" providerId="Windows Live" clId="Web-{3A190FCE-E3B3-426B-8780-2D9EBED94D37}" dt="2022-04-09T09:44:36.374" v="3224" actId="1076"/>
          <ac:spMkLst>
            <pc:docMk/>
            <pc:sldMk cId="2983525641" sldId="267"/>
            <ac:spMk id="4" creationId="{A56705A0-9AAB-9108-9521-F78B09DEAD02}"/>
          </ac:spMkLst>
        </pc:spChg>
        <pc:spChg chg="add mod">
          <ac:chgData name="Mohammed Masood Ansari" userId="075677fd3482852b" providerId="Windows Live" clId="Web-{3A190FCE-E3B3-426B-8780-2D9EBED94D37}" dt="2022-04-09T09:41:04.245" v="3183"/>
          <ac:spMkLst>
            <pc:docMk/>
            <pc:sldMk cId="2983525641" sldId="267"/>
            <ac:spMk id="5" creationId="{88C611B0-C67F-3E41-CDC7-FAED05E45255}"/>
          </ac:spMkLst>
        </pc:spChg>
        <pc:spChg chg="add mod">
          <ac:chgData name="Mohammed Masood Ansari" userId="075677fd3482852b" providerId="Windows Live" clId="Web-{3A190FCE-E3B3-426B-8780-2D9EBED94D37}" dt="2022-04-09T09:40:53.261" v="3181"/>
          <ac:spMkLst>
            <pc:docMk/>
            <pc:sldMk cId="2983525641" sldId="267"/>
            <ac:spMk id="6" creationId="{49862317-E94E-0D00-2D83-784E75529DA3}"/>
          </ac:spMkLst>
        </pc:spChg>
        <pc:spChg chg="add mod">
          <ac:chgData name="Mohammed Masood Ansari" userId="075677fd3482852b" providerId="Windows Live" clId="Web-{3A190FCE-E3B3-426B-8780-2D9EBED94D37}" dt="2022-04-09T09:42:06.121" v="3202"/>
          <ac:spMkLst>
            <pc:docMk/>
            <pc:sldMk cId="2983525641" sldId="267"/>
            <ac:spMk id="7" creationId="{48BEAC91-BF3F-BE74-CC8C-3DDEC011C080}"/>
          </ac:spMkLst>
        </pc:spChg>
        <pc:spChg chg="add mod">
          <ac:chgData name="Mohammed Masood Ansari" userId="075677fd3482852b" providerId="Windows Live" clId="Web-{3A190FCE-E3B3-426B-8780-2D9EBED94D37}" dt="2022-04-09T09:42:11.184" v="3203"/>
          <ac:spMkLst>
            <pc:docMk/>
            <pc:sldMk cId="2983525641" sldId="267"/>
            <ac:spMk id="8" creationId="{943A861A-E1B5-8070-102C-419D5B4BCD97}"/>
          </ac:spMkLst>
        </pc:spChg>
        <pc:spChg chg="add mod">
          <ac:chgData name="Mohammed Masood Ansari" userId="075677fd3482852b" providerId="Windows Live" clId="Web-{3A190FCE-E3B3-426B-8780-2D9EBED94D37}" dt="2022-04-09T09:43:26.326" v="3216" actId="1076"/>
          <ac:spMkLst>
            <pc:docMk/>
            <pc:sldMk cId="2983525641" sldId="267"/>
            <ac:spMk id="10" creationId="{2723E5C8-596B-C7DA-16B7-A140956B2736}"/>
          </ac:spMkLst>
        </pc:spChg>
        <pc:spChg chg="add del">
          <ac:chgData name="Mohammed Masood Ansari" userId="075677fd3482852b" providerId="Windows Live" clId="Web-{3A190FCE-E3B3-426B-8780-2D9EBED94D37}" dt="2022-04-09T09:44:40.718" v="3225"/>
          <ac:spMkLst>
            <pc:docMk/>
            <pc:sldMk cId="2983525641" sldId="267"/>
            <ac:spMk id="12" creationId="{8D25F47B-B71F-615B-D488-FC5E7E88C0CA}"/>
          </ac:spMkLst>
        </pc:spChg>
        <pc:spChg chg="add mod">
          <ac:chgData name="Mohammed Masood Ansari" userId="075677fd3482852b" providerId="Windows Live" clId="Web-{3A190FCE-E3B3-426B-8780-2D9EBED94D37}" dt="2022-04-09T09:48:47.052" v="3264" actId="1076"/>
          <ac:spMkLst>
            <pc:docMk/>
            <pc:sldMk cId="2983525641" sldId="267"/>
            <ac:spMk id="18" creationId="{93D5947B-08A5-68FA-9898-EB078E706686}"/>
          </ac:spMkLst>
        </pc:spChg>
        <pc:spChg chg="add del">
          <ac:chgData name="Mohammed Masood Ansari" userId="075677fd3482852b" providerId="Windows Live" clId="Web-{3A190FCE-E3B3-426B-8780-2D9EBED94D37}" dt="2022-04-09T09:48:00.286" v="3256"/>
          <ac:spMkLst>
            <pc:docMk/>
            <pc:sldMk cId="2983525641" sldId="267"/>
            <ac:spMk id="19" creationId="{4A93F5CC-2D82-CF0C-28ED-C98ED1C4EFF3}"/>
          </ac:spMkLst>
        </pc:spChg>
        <pc:spChg chg="add mod">
          <ac:chgData name="Mohammed Masood Ansari" userId="075677fd3482852b" providerId="Windows Live" clId="Web-{3A190FCE-E3B3-426B-8780-2D9EBED94D37}" dt="2022-04-09T09:48:37.583" v="3263" actId="688"/>
          <ac:spMkLst>
            <pc:docMk/>
            <pc:sldMk cId="2983525641" sldId="267"/>
            <ac:spMk id="20" creationId="{A07D638B-B0B1-D21B-66D6-657F198F88A1}"/>
          </ac:spMkLst>
        </pc:spChg>
        <pc:spChg chg="add mod">
          <ac:chgData name="Mohammed Masood Ansari" userId="075677fd3482852b" providerId="Windows Live" clId="Web-{3A190FCE-E3B3-426B-8780-2D9EBED94D37}" dt="2022-04-09T09:50:08.616" v="3279" actId="688"/>
          <ac:spMkLst>
            <pc:docMk/>
            <pc:sldMk cId="2983525641" sldId="267"/>
            <ac:spMk id="21" creationId="{74FCCE0F-5C66-5394-5868-254213BCF654}"/>
          </ac:spMkLst>
        </pc:spChg>
        <pc:spChg chg="add del">
          <ac:chgData name="Mohammed Masood Ansari" userId="075677fd3482852b" providerId="Windows Live" clId="Web-{3A190FCE-E3B3-426B-8780-2D9EBED94D37}" dt="2022-04-09T09:50:15.788" v="3281"/>
          <ac:spMkLst>
            <pc:docMk/>
            <pc:sldMk cId="2983525641" sldId="267"/>
            <ac:spMk id="22" creationId="{95AF413E-F922-F726-2275-0BB4CEC75B10}"/>
          </ac:spMkLst>
        </pc:spChg>
        <pc:spChg chg="add del">
          <ac:chgData name="Mohammed Masood Ansari" userId="075677fd3482852b" providerId="Windows Live" clId="Web-{3A190FCE-E3B3-426B-8780-2D9EBED94D37}" dt="2022-04-09T09:50:24.757" v="3283"/>
          <ac:spMkLst>
            <pc:docMk/>
            <pc:sldMk cId="2983525641" sldId="267"/>
            <ac:spMk id="23" creationId="{E37EDD62-2E1B-642A-D535-14F75B0930D4}"/>
          </ac:spMkLst>
        </pc:spChg>
        <pc:spChg chg="add mod">
          <ac:chgData name="Mohammed Masood Ansari" userId="075677fd3482852b" providerId="Windows Live" clId="Web-{3A190FCE-E3B3-426B-8780-2D9EBED94D37}" dt="2022-04-09T09:51:00.649" v="3289"/>
          <ac:spMkLst>
            <pc:docMk/>
            <pc:sldMk cId="2983525641" sldId="267"/>
            <ac:spMk id="24" creationId="{89AC1C41-C8F4-1D38-19FF-106AC22B27E3}"/>
          </ac:spMkLst>
        </pc:spChg>
        <pc:cxnChg chg="add mod">
          <ac:chgData name="Mohammed Masood Ansari" userId="075677fd3482852b" providerId="Windows Live" clId="Web-{3A190FCE-E3B3-426B-8780-2D9EBED94D37}" dt="2022-04-09T09:42:52.263" v="3207"/>
          <ac:cxnSpMkLst>
            <pc:docMk/>
            <pc:sldMk cId="2983525641" sldId="267"/>
            <ac:cxnSpMk id="9" creationId="{FA47421B-0EEB-FCC7-0C34-1098678607DA}"/>
          </ac:cxnSpMkLst>
        </pc:cxnChg>
        <pc:cxnChg chg="add del mod">
          <ac:chgData name="Mohammed Masood Ansari" userId="075677fd3482852b" providerId="Windows Live" clId="Web-{3A190FCE-E3B3-426B-8780-2D9EBED94D37}" dt="2022-04-09T09:44:06.843" v="3221"/>
          <ac:cxnSpMkLst>
            <pc:docMk/>
            <pc:sldMk cId="2983525641" sldId="267"/>
            <ac:cxnSpMk id="11" creationId="{629B1B93-3FF1-288E-9EB5-5BB32E4D4431}"/>
          </ac:cxnSpMkLst>
        </pc:cxnChg>
        <pc:cxnChg chg="add mod">
          <ac:chgData name="Mohammed Masood Ansari" userId="075677fd3482852b" providerId="Windows Live" clId="Web-{3A190FCE-E3B3-426B-8780-2D9EBED94D37}" dt="2022-04-09T09:45:04.844" v="3229"/>
          <ac:cxnSpMkLst>
            <pc:docMk/>
            <pc:sldMk cId="2983525641" sldId="267"/>
            <ac:cxnSpMk id="13" creationId="{6AE49C11-3B28-291D-56DF-7D0859008E46}"/>
          </ac:cxnSpMkLst>
        </pc:cxnChg>
        <pc:cxnChg chg="add mod">
          <ac:chgData name="Mohammed Masood Ansari" userId="075677fd3482852b" providerId="Windows Live" clId="Web-{3A190FCE-E3B3-426B-8780-2D9EBED94D37}" dt="2022-04-09T09:45:48.892" v="3233"/>
          <ac:cxnSpMkLst>
            <pc:docMk/>
            <pc:sldMk cId="2983525641" sldId="267"/>
            <ac:cxnSpMk id="14" creationId="{A2CDDD9D-CF37-1FE2-6D8E-1867D6F13AEF}"/>
          </ac:cxnSpMkLst>
        </pc:cxnChg>
        <pc:cxnChg chg="add mod">
          <ac:chgData name="Mohammed Masood Ansari" userId="075677fd3482852b" providerId="Windows Live" clId="Web-{3A190FCE-E3B3-426B-8780-2D9EBED94D37}" dt="2022-04-09T09:46:21.471" v="3238"/>
          <ac:cxnSpMkLst>
            <pc:docMk/>
            <pc:sldMk cId="2983525641" sldId="267"/>
            <ac:cxnSpMk id="15" creationId="{F2D09C50-0146-56D6-33A9-ED176FE2371B}"/>
          </ac:cxnSpMkLst>
        </pc:cxnChg>
        <pc:cxnChg chg="add mod">
          <ac:chgData name="Mohammed Masood Ansari" userId="075677fd3482852b" providerId="Windows Live" clId="Web-{3A190FCE-E3B3-426B-8780-2D9EBED94D37}" dt="2022-04-09T09:47:06.581" v="3244"/>
          <ac:cxnSpMkLst>
            <pc:docMk/>
            <pc:sldMk cId="2983525641" sldId="267"/>
            <ac:cxnSpMk id="16" creationId="{CFCC0CCE-199A-2860-8ACF-1E647AB07896}"/>
          </ac:cxnSpMkLst>
        </pc:cxnChg>
        <pc:cxnChg chg="add mod">
          <ac:chgData name="Mohammed Masood Ansari" userId="075677fd3482852b" providerId="Windows Live" clId="Web-{3A190FCE-E3B3-426B-8780-2D9EBED94D37}" dt="2022-04-09T09:47:26.472" v="3248"/>
          <ac:cxnSpMkLst>
            <pc:docMk/>
            <pc:sldMk cId="2983525641" sldId="267"/>
            <ac:cxnSpMk id="17" creationId="{BE978BBF-0E3A-BFEE-A56E-F961EE65CD8F}"/>
          </ac:cxnSpMkLst>
        </pc:cxnChg>
      </pc:sldChg>
      <pc:sldChg chg="addSp delSp modSp new">
        <pc:chgData name="Mohammed Masood Ansari" userId="075677fd3482852b" providerId="Windows Live" clId="Web-{3A190FCE-E3B3-426B-8780-2D9EBED94D37}" dt="2022-04-09T10:01:54.631" v="3439" actId="20577"/>
        <pc:sldMkLst>
          <pc:docMk/>
          <pc:sldMk cId="1989823971" sldId="268"/>
        </pc:sldMkLst>
        <pc:spChg chg="del">
          <ac:chgData name="Mohammed Masood Ansari" userId="075677fd3482852b" providerId="Windows Live" clId="Web-{3A190FCE-E3B3-426B-8780-2D9EBED94D37}" dt="2022-04-09T09:58:13.392" v="3322"/>
          <ac:spMkLst>
            <pc:docMk/>
            <pc:sldMk cId="1989823971" sldId="268"/>
            <ac:spMk id="2" creationId="{2F8A0DFE-7586-38FE-B831-3312B07C9F25}"/>
          </ac:spMkLst>
        </pc:spChg>
        <pc:spChg chg="mod">
          <ac:chgData name="Mohammed Masood Ansari" userId="075677fd3482852b" providerId="Windows Live" clId="Web-{3A190FCE-E3B3-426B-8780-2D9EBED94D37}" dt="2022-04-09T09:58:08.142" v="3321" actId="20577"/>
          <ac:spMkLst>
            <pc:docMk/>
            <pc:sldMk cId="1989823971" sldId="268"/>
            <ac:spMk id="3" creationId="{903B07F6-CF98-C4F7-9C4A-97A8DE86FD35}"/>
          </ac:spMkLst>
        </pc:spChg>
        <pc:spChg chg="add mod">
          <ac:chgData name="Mohammed Masood Ansari" userId="075677fd3482852b" providerId="Windows Live" clId="Web-{3A190FCE-E3B3-426B-8780-2D9EBED94D37}" dt="2022-04-09T10:01:54.631" v="3439" actId="20577"/>
          <ac:spMkLst>
            <pc:docMk/>
            <pc:sldMk cId="1989823971" sldId="268"/>
            <ac:spMk id="4" creationId="{022ABD00-1DEA-8BEC-CF24-402D773DD145}"/>
          </ac:spMkLst>
        </pc:spChg>
      </pc:sldChg>
      <pc:sldMasterChg chg="add del addSldLayout delSldLayout">
        <pc:chgData name="Mohammed Masood Ansari" userId="075677fd3482852b" providerId="Windows Live" clId="Web-{3A190FCE-E3B3-426B-8780-2D9EBED94D37}" dt="2022-04-08T10:51:33.247" v="17"/>
        <pc:sldMasterMkLst>
          <pc:docMk/>
          <pc:sldMasterMk cId="440199030" sldId="2147483756"/>
        </pc:sldMasterMkLst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4190856289" sldId="2147483757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913123489" sldId="2147483758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1651319902" sldId="2147483759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421243247" sldId="2147483760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796779847" sldId="2147483761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1416198755" sldId="2147483762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768404392" sldId="2147483763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2830006269" sldId="2147483764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1913599533" sldId="2147483765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1343925843" sldId="2147483766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916254495" sldId="2147483767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591343996" sldId="2147483768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1261152973" sldId="2147483769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806992155" sldId="2147483770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2955745003" sldId="2147483771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467775334" sldId="2147483772"/>
          </pc:sldLayoutMkLst>
        </pc:sldLayoutChg>
        <pc:sldLayoutChg chg="add del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440199030" sldId="2147483756"/>
            <pc:sldLayoutMk cId="3892982144" sldId="2147483773"/>
          </pc:sldLayoutMkLst>
        </pc:sldLayoutChg>
      </pc:sldMasterChg>
      <pc:sldMasterChg chg="add del addSldLayout delSldLayout modSldLayout">
        <pc:chgData name="Mohammed Masood Ansari" userId="075677fd3482852b" providerId="Windows Live" clId="Web-{3A190FCE-E3B3-426B-8780-2D9EBED94D37}" dt="2022-04-08T10:51:33.247" v="17"/>
        <pc:sldMasterMkLst>
          <pc:docMk/>
          <pc:sldMasterMk cId="1463717937" sldId="2147483774"/>
        </pc:sldMasterMkLst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2171305228" sldId="2147483775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1277483481" sldId="2147483776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4176893903" sldId="2147483777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3464810979" sldId="2147483778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3125199057" sldId="2147483779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1418997158" sldId="2147483780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1372030977" sldId="2147483781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955144634" sldId="2147483782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2204856727" sldId="2147483783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1862357897" sldId="2147483784"/>
          </pc:sldLayoutMkLst>
        </pc:sldLayoutChg>
        <pc:sldLayoutChg chg="add del mod replId">
          <pc:chgData name="Mohammed Masood Ansari" userId="075677fd3482852b" providerId="Windows Live" clId="Web-{3A190FCE-E3B3-426B-8780-2D9EBED94D37}" dt="2022-04-08T10:51:33.247" v="17"/>
          <pc:sldLayoutMkLst>
            <pc:docMk/>
            <pc:sldMasterMk cId="1463717937" sldId="2147483774"/>
            <pc:sldLayoutMk cId="2966006622" sldId="2147483785"/>
          </pc:sldLayoutMkLst>
        </pc:sldLayoutChg>
      </pc:sldMasterChg>
    </pc:docChg>
  </pc:docChgLst>
  <pc:docChgLst>
    <pc:chgData name="Mohammed Masood Ansari" userId="075677fd3482852b" providerId="Windows Live" clId="Web-{C9591522-4D4D-48DA-AD47-BD53A14B0DD7}"/>
    <pc:docChg chg="addSld delSld modSld">
      <pc:chgData name="Mohammed Masood Ansari" userId="075677fd3482852b" providerId="Windows Live" clId="Web-{C9591522-4D4D-48DA-AD47-BD53A14B0DD7}" dt="2022-04-11T04:36:22.914" v="1811"/>
      <pc:docMkLst>
        <pc:docMk/>
      </pc:docMkLst>
      <pc:sldChg chg="addSp delSp modSp new">
        <pc:chgData name="Mohammed Masood Ansari" userId="075677fd3482852b" providerId="Windows Live" clId="Web-{C9591522-4D4D-48DA-AD47-BD53A14B0DD7}" dt="2022-04-11T03:47:08.661" v="148" actId="20577"/>
        <pc:sldMkLst>
          <pc:docMk/>
          <pc:sldMk cId="989309059" sldId="269"/>
        </pc:sldMkLst>
        <pc:spChg chg="del">
          <ac:chgData name="Mohammed Masood Ansari" userId="075677fd3482852b" providerId="Windows Live" clId="Web-{C9591522-4D4D-48DA-AD47-BD53A14B0DD7}" dt="2022-04-11T03:39:13.638" v="6"/>
          <ac:spMkLst>
            <pc:docMk/>
            <pc:sldMk cId="989309059" sldId="269"/>
            <ac:spMk id="2" creationId="{85CF6ABA-F232-D338-2C29-EB4EE1A6B1BA}"/>
          </ac:spMkLst>
        </pc:spChg>
        <pc:spChg chg="mod">
          <ac:chgData name="Mohammed Masood Ansari" userId="075677fd3482852b" providerId="Windows Live" clId="Web-{C9591522-4D4D-48DA-AD47-BD53A14B0DD7}" dt="2022-04-11T03:43:55.861" v="35" actId="20577"/>
          <ac:spMkLst>
            <pc:docMk/>
            <pc:sldMk cId="989309059" sldId="269"/>
            <ac:spMk id="3" creationId="{299BB7B2-CEB1-5980-D918-B81DAB250CAC}"/>
          </ac:spMkLst>
        </pc:spChg>
        <pc:spChg chg="add mod">
          <ac:chgData name="Mohammed Masood Ansari" userId="075677fd3482852b" providerId="Windows Live" clId="Web-{C9591522-4D4D-48DA-AD47-BD53A14B0DD7}" dt="2022-04-11T03:47:08.661" v="148" actId="20577"/>
          <ac:spMkLst>
            <pc:docMk/>
            <pc:sldMk cId="989309059" sldId="269"/>
            <ac:spMk id="4" creationId="{003B8238-3D7A-3A06-FD61-024BF6931648}"/>
          </ac:spMkLst>
        </pc:spChg>
      </pc:sldChg>
      <pc:sldChg chg="addSp delSp modSp new">
        <pc:chgData name="Mohammed Masood Ansari" userId="075677fd3482852b" providerId="Windows Live" clId="Web-{C9591522-4D4D-48DA-AD47-BD53A14B0DD7}" dt="2022-04-11T03:56:50.671" v="605" actId="20577"/>
        <pc:sldMkLst>
          <pc:docMk/>
          <pc:sldMk cId="715050183" sldId="270"/>
        </pc:sldMkLst>
        <pc:spChg chg="del">
          <ac:chgData name="Mohammed Masood Ansari" userId="075677fd3482852b" providerId="Windows Live" clId="Web-{C9591522-4D4D-48DA-AD47-BD53A14B0DD7}" dt="2022-04-11T03:47:32.912" v="163"/>
          <ac:spMkLst>
            <pc:docMk/>
            <pc:sldMk cId="715050183" sldId="270"/>
            <ac:spMk id="2" creationId="{9CB45A1D-3A9E-3FC9-F165-1DF4A00735A5}"/>
          </ac:spMkLst>
        </pc:spChg>
        <pc:spChg chg="mod">
          <ac:chgData name="Mohammed Masood Ansari" userId="075677fd3482852b" providerId="Windows Live" clId="Web-{C9591522-4D4D-48DA-AD47-BD53A14B0DD7}" dt="2022-04-11T03:48:07.037" v="173" actId="20577"/>
          <ac:spMkLst>
            <pc:docMk/>
            <pc:sldMk cId="715050183" sldId="270"/>
            <ac:spMk id="3" creationId="{30029F93-E76A-78CA-C972-B2FC66BE9ED6}"/>
          </ac:spMkLst>
        </pc:spChg>
        <pc:spChg chg="add mod">
          <ac:chgData name="Mohammed Masood Ansari" userId="075677fd3482852b" providerId="Windows Live" clId="Web-{C9591522-4D4D-48DA-AD47-BD53A14B0DD7}" dt="2022-04-11T03:56:50.671" v="605" actId="20577"/>
          <ac:spMkLst>
            <pc:docMk/>
            <pc:sldMk cId="715050183" sldId="270"/>
            <ac:spMk id="4" creationId="{0AD1371F-B79C-A176-C83C-2417B5B669D3}"/>
          </ac:spMkLst>
        </pc:spChg>
      </pc:sldChg>
      <pc:sldChg chg="new del">
        <pc:chgData name="Mohammed Masood Ansari" userId="075677fd3482852b" providerId="Windows Live" clId="Web-{C9591522-4D4D-48DA-AD47-BD53A14B0DD7}" dt="2022-04-11T03:39:48.107" v="12"/>
        <pc:sldMkLst>
          <pc:docMk/>
          <pc:sldMk cId="798710896" sldId="270"/>
        </pc:sldMkLst>
      </pc:sldChg>
      <pc:sldChg chg="addSp delSp modSp new">
        <pc:chgData name="Mohammed Masood Ansari" userId="075677fd3482852b" providerId="Windows Live" clId="Web-{C9591522-4D4D-48DA-AD47-BD53A14B0DD7}" dt="2022-04-11T04:10:14.013" v="1781" actId="1076"/>
        <pc:sldMkLst>
          <pc:docMk/>
          <pc:sldMk cId="2986891867" sldId="271"/>
        </pc:sldMkLst>
        <pc:spChg chg="del">
          <ac:chgData name="Mohammed Masood Ansari" userId="075677fd3482852b" providerId="Windows Live" clId="Web-{C9591522-4D4D-48DA-AD47-BD53A14B0DD7}" dt="2022-04-11T03:57:30.391" v="635"/>
          <ac:spMkLst>
            <pc:docMk/>
            <pc:sldMk cId="2986891867" sldId="271"/>
            <ac:spMk id="2" creationId="{F850DC4B-71B1-AB8E-5940-288466E089D4}"/>
          </ac:spMkLst>
        </pc:spChg>
        <pc:spChg chg="mod">
          <ac:chgData name="Mohammed Masood Ansari" userId="075677fd3482852b" providerId="Windows Live" clId="Web-{C9591522-4D4D-48DA-AD47-BD53A14B0DD7}" dt="2022-04-11T03:58:06.235" v="643" actId="1076"/>
          <ac:spMkLst>
            <pc:docMk/>
            <pc:sldMk cId="2986891867" sldId="271"/>
            <ac:spMk id="3" creationId="{1483E82E-0EBC-0CFC-5476-947FD769DF2C}"/>
          </ac:spMkLst>
        </pc:spChg>
        <pc:spChg chg="add mod">
          <ac:chgData name="Mohammed Masood Ansari" userId="075677fd3482852b" providerId="Windows Live" clId="Web-{C9591522-4D4D-48DA-AD47-BD53A14B0DD7}" dt="2022-04-11T03:58:00.516" v="642" actId="14100"/>
          <ac:spMkLst>
            <pc:docMk/>
            <pc:sldMk cId="2986891867" sldId="271"/>
            <ac:spMk id="4" creationId="{DE737389-1350-E22A-8986-B0C39B99731A}"/>
          </ac:spMkLst>
        </pc:spChg>
        <pc:graphicFrameChg chg="add mod modGraphic">
          <ac:chgData name="Mohammed Masood Ansari" userId="075677fd3482852b" providerId="Windows Live" clId="Web-{C9591522-4D4D-48DA-AD47-BD53A14B0DD7}" dt="2022-04-11T04:06:19.618" v="1409"/>
          <ac:graphicFrameMkLst>
            <pc:docMk/>
            <pc:sldMk cId="2986891867" sldId="271"/>
            <ac:graphicFrameMk id="5" creationId="{704F35EB-FC5D-6189-38C0-8B914F33BB0C}"/>
          </ac:graphicFrameMkLst>
        </pc:graphicFrameChg>
        <pc:graphicFrameChg chg="add mod modGraphic">
          <ac:chgData name="Mohammed Masood Ansari" userId="075677fd3482852b" providerId="Windows Live" clId="Web-{C9591522-4D4D-48DA-AD47-BD53A14B0DD7}" dt="2022-04-11T04:10:14.013" v="1781" actId="1076"/>
          <ac:graphicFrameMkLst>
            <pc:docMk/>
            <pc:sldMk cId="2986891867" sldId="271"/>
            <ac:graphicFrameMk id="6" creationId="{32B22EA0-4D3E-D92F-41D9-78DD19424699}"/>
          </ac:graphicFrameMkLst>
        </pc:graphicFrameChg>
      </pc:sldChg>
      <pc:sldChg chg="addSp delSp modSp new">
        <pc:chgData name="Mohammed Masood Ansari" userId="075677fd3482852b" providerId="Windows Live" clId="Web-{C9591522-4D4D-48DA-AD47-BD53A14B0DD7}" dt="2022-04-11T04:36:22.914" v="1811"/>
        <pc:sldMkLst>
          <pc:docMk/>
          <pc:sldMk cId="2859456807" sldId="272"/>
        </pc:sldMkLst>
        <pc:spChg chg="del">
          <ac:chgData name="Mohammed Masood Ansari" userId="075677fd3482852b" providerId="Windows Live" clId="Web-{C9591522-4D4D-48DA-AD47-BD53A14B0DD7}" dt="2022-04-11T04:35:11.600" v="1788"/>
          <ac:spMkLst>
            <pc:docMk/>
            <pc:sldMk cId="2859456807" sldId="272"/>
            <ac:spMk id="2" creationId="{26834BF2-4026-EAE7-9A22-1451B5EF41BE}"/>
          </ac:spMkLst>
        </pc:spChg>
        <pc:spChg chg="del mod">
          <ac:chgData name="Mohammed Masood Ansari" userId="075677fd3482852b" providerId="Windows Live" clId="Web-{C9591522-4D4D-48DA-AD47-BD53A14B0DD7}" dt="2022-04-11T04:35:06.975" v="1787"/>
          <ac:spMkLst>
            <pc:docMk/>
            <pc:sldMk cId="2859456807" sldId="272"/>
            <ac:spMk id="3" creationId="{C1D89099-344D-0750-4DE5-D6E799A11F65}"/>
          </ac:spMkLst>
        </pc:spChg>
        <pc:spChg chg="add mod">
          <ac:chgData name="Mohammed Masood Ansari" userId="075677fd3482852b" providerId="Windows Live" clId="Web-{C9591522-4D4D-48DA-AD47-BD53A14B0DD7}" dt="2022-04-11T04:36:22.914" v="1811"/>
          <ac:spMkLst>
            <pc:docMk/>
            <pc:sldMk cId="2859456807" sldId="272"/>
            <ac:spMk id="4" creationId="{EB2A2A94-8367-8C8C-F892-CD0AA5BF8FBB}"/>
          </ac:spMkLst>
        </pc:spChg>
      </pc:sldChg>
      <pc:sldChg chg="new del">
        <pc:chgData name="Mohammed Masood Ansari" userId="075677fd3482852b" providerId="Windows Live" clId="Web-{C9591522-4D4D-48DA-AD47-BD53A14B0DD7}" dt="2022-04-11T03:57:38.891" v="637"/>
        <pc:sldMkLst>
          <pc:docMk/>
          <pc:sldMk cId="4268869215" sldId="272"/>
        </pc:sldMkLst>
      </pc:sldChg>
    </pc:docChg>
  </pc:docChgLst>
  <pc:docChgLst>
    <pc:chgData name="Mohammed Masood Ansari" userId="075677fd3482852b" providerId="Windows Live" clId="Web-{B3D30D0C-B4C7-4F33-B035-3FB24FD46ED0}"/>
    <pc:docChg chg="addSld modSld addMainMaster delMainMaster">
      <pc:chgData name="Mohammed Masood Ansari" userId="075677fd3482852b" providerId="Windows Live" clId="Web-{B3D30D0C-B4C7-4F33-B035-3FB24FD46ED0}" dt="2022-04-08T10:47:18.310" v="304" actId="20577"/>
      <pc:docMkLst>
        <pc:docMk/>
      </pc:docMkLst>
      <pc:sldChg chg="delSp modSp mod modClrScheme chgLayout">
        <pc:chgData name="Mohammed Masood Ansari" userId="075677fd3482852b" providerId="Windows Live" clId="Web-{B3D30D0C-B4C7-4F33-B035-3FB24FD46ED0}" dt="2022-04-08T10:40:19.582" v="223" actId="20577"/>
        <pc:sldMkLst>
          <pc:docMk/>
          <pc:sldMk cId="109857222" sldId="256"/>
        </pc:sldMkLst>
        <pc:spChg chg="mod ord">
          <ac:chgData name="Mohammed Masood Ansari" userId="075677fd3482852b" providerId="Windows Live" clId="Web-{B3D30D0C-B4C7-4F33-B035-3FB24FD46ED0}" dt="2022-04-08T10:40:19.582" v="223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ohammed Masood Ansari" userId="075677fd3482852b" providerId="Windows Live" clId="Web-{B3D30D0C-B4C7-4F33-B035-3FB24FD46ED0}" dt="2022-04-08T09:39:44.445" v="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ohammed Masood Ansari" userId="075677fd3482852b" providerId="Windows Live" clId="Web-{B3D30D0C-B4C7-4F33-B035-3FB24FD46ED0}" dt="2022-04-08T10:47:18.310" v="304" actId="20577"/>
        <pc:sldMkLst>
          <pc:docMk/>
          <pc:sldMk cId="2848735527" sldId="257"/>
        </pc:sldMkLst>
        <pc:spChg chg="mod">
          <ac:chgData name="Mohammed Masood Ansari" userId="075677fd3482852b" providerId="Windows Live" clId="Web-{B3D30D0C-B4C7-4F33-B035-3FB24FD46ED0}" dt="2022-04-08T10:47:18.310" v="304" actId="20577"/>
          <ac:spMkLst>
            <pc:docMk/>
            <pc:sldMk cId="2848735527" sldId="257"/>
            <ac:spMk id="2" creationId="{DECC3114-17F8-9920-B92A-6351EE6B9047}"/>
          </ac:spMkLst>
        </pc:spChg>
        <pc:spChg chg="mod">
          <ac:chgData name="Mohammed Masood Ansari" userId="075677fd3482852b" providerId="Windows Live" clId="Web-{B3D30D0C-B4C7-4F33-B035-3FB24FD46ED0}" dt="2022-04-08T10:43:14.867" v="254" actId="14100"/>
          <ac:spMkLst>
            <pc:docMk/>
            <pc:sldMk cId="2848735527" sldId="257"/>
            <ac:spMk id="3" creationId="{F31A547B-CEED-C5DF-75F5-4B0E90A56321}"/>
          </ac:spMkLst>
        </pc:spChg>
      </pc:sldChg>
      <pc:sldMasterChg chg="del delSldLayout">
        <pc:chgData name="Mohammed Masood Ansari" userId="075677fd3482852b" providerId="Windows Live" clId="Web-{B3D30D0C-B4C7-4F33-B035-3FB24FD46ED0}" dt="2022-04-08T10:37:30.656" v="208"/>
        <pc:sldMasterMkLst>
          <pc:docMk/>
          <pc:sldMasterMk cId="2460954070" sldId="2147483660"/>
        </pc:sldMasterMkLst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mmed Masood Ansari" userId="075677fd3482852b" providerId="Windows Live" clId="Web-{B3D30D0C-B4C7-4F33-B035-3FB24FD46ED0}" dt="2022-04-08T10:37:30.656" v="20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7:38.781" v="209"/>
        <pc:sldMasterMkLst>
          <pc:docMk/>
          <pc:sldMasterMk cId="3160022089" sldId="2147483672"/>
        </pc:sldMasterMkLst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311027121" sldId="214748367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3103026349" sldId="214748367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516054097" sldId="214748367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3270259853" sldId="214748367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1691996050" sldId="214748367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349654770" sldId="214748367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598771536" sldId="214748367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623823989" sldId="214748368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138392899" sldId="214748368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475652013" sldId="214748368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7:38.781" v="209"/>
          <pc:sldLayoutMkLst>
            <pc:docMk/>
            <pc:sldMasterMk cId="3160022089" sldId="2147483672"/>
            <pc:sldLayoutMk cId="2751970779" sldId="2147483683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8:00.235" v="212"/>
        <pc:sldMasterMkLst>
          <pc:docMk/>
          <pc:sldMasterMk cId="1494484254" sldId="2147483684"/>
        </pc:sldMasterMkLst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2503193099" sldId="214748368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884892241" sldId="214748368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2196405410" sldId="214748368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3411883270" sldId="214748368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459501236" sldId="214748368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2523218364" sldId="214748369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1426591337" sldId="214748369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1922174949" sldId="214748369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288738949" sldId="214748369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1570573239" sldId="214748369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0.235" v="212"/>
          <pc:sldLayoutMkLst>
            <pc:docMk/>
            <pc:sldMasterMk cId="1494484254" sldId="2147483684"/>
            <pc:sldLayoutMk cId="1970862232" sldId="2147483695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8:05.672" v="213"/>
        <pc:sldMasterMkLst>
          <pc:docMk/>
          <pc:sldMasterMk cId="2387349440" sldId="2147483696"/>
        </pc:sldMasterMkLst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105456205" sldId="214748369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894954691" sldId="214748369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775487104" sldId="214748369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375525777" sldId="214748370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3618913358" sldId="214748370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477640992" sldId="214748370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3342597095" sldId="214748370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115328532" sldId="214748370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2319455447" sldId="214748370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3906984345" sldId="214748370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05.672" v="213"/>
          <pc:sldLayoutMkLst>
            <pc:docMk/>
            <pc:sldMasterMk cId="2387349440" sldId="2147483696"/>
            <pc:sldLayoutMk cId="1485125110" sldId="2147483707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8:13.141" v="214"/>
        <pc:sldMasterMkLst>
          <pc:docMk/>
          <pc:sldMasterMk cId="3620838537" sldId="2147483708"/>
        </pc:sldMasterMkLst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2205660284" sldId="214748370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4115997882" sldId="214748371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2627583539" sldId="214748371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3850950075" sldId="214748371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570612055" sldId="214748371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3451047370" sldId="214748371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756833315" sldId="214748371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1418467969" sldId="214748371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4005549062" sldId="214748371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25105548" sldId="214748371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3253527059" sldId="214748371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3137834007" sldId="214748372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1795054113" sldId="214748372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392455435" sldId="214748372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2732039101" sldId="214748372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2856555247" sldId="214748372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8:13.141" v="214"/>
          <pc:sldLayoutMkLst>
            <pc:docMk/>
            <pc:sldMasterMk cId="3620838537" sldId="2147483708"/>
            <pc:sldLayoutMk cId="1160424868" sldId="2147483725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9:09.955" v="218"/>
        <pc:sldMasterMkLst>
          <pc:docMk/>
          <pc:sldMasterMk cId="351560306" sldId="2147483726"/>
        </pc:sldMasterMkLst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3829020632" sldId="214748372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2704699120" sldId="214748372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161939906" sldId="214748372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495653984" sldId="214748373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495633155" sldId="214748373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123376843" sldId="214748373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2452499381" sldId="214748373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3688878601" sldId="214748373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4048629525" sldId="214748373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2782786845" sldId="214748373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633107229" sldId="214748373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4212920518" sldId="214748373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881806968" sldId="214748373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265389401" sldId="214748374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367548671" sldId="214748374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565993339" sldId="214748374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09.955" v="218"/>
          <pc:sldLayoutMkLst>
            <pc:docMk/>
            <pc:sldMasterMk cId="351560306" sldId="2147483726"/>
            <pc:sldLayoutMk cId="1106858701" sldId="2147483743"/>
          </pc:sldLayoutMkLst>
        </pc:sldLayoutChg>
      </pc:sldMasterChg>
      <pc:sldMasterChg chg="add del addSldLayout delSldLayout modSldLayout">
        <pc:chgData name="Mohammed Masood Ansari" userId="075677fd3482852b" providerId="Windows Live" clId="Web-{B3D30D0C-B4C7-4F33-B035-3FB24FD46ED0}" dt="2022-04-08T10:39:53.065" v="220"/>
        <pc:sldMasterMkLst>
          <pc:docMk/>
          <pc:sldMasterMk cId="2648679050" sldId="2147483744"/>
        </pc:sldMasterMkLst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1973776615" sldId="2147483745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1358397858" sldId="2147483746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3458688205" sldId="2147483747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667404528" sldId="2147483748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2058436581" sldId="2147483749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734069206" sldId="2147483750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10511525" sldId="2147483751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343455069" sldId="2147483752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340229914" sldId="2147483753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3969292649" sldId="2147483754"/>
          </pc:sldLayoutMkLst>
        </pc:sldLayoutChg>
        <pc:sldLayoutChg chg="add del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2648679050" sldId="2147483744"/>
            <pc:sldLayoutMk cId="2688550566" sldId="2147483755"/>
          </pc:sldLayoutMkLst>
        </pc:sldLayoutChg>
      </pc:sldMasterChg>
      <pc:sldMasterChg chg="add addSldLayout modSldLayout">
        <pc:chgData name="Mohammed Masood Ansari" userId="075677fd3482852b" providerId="Windows Live" clId="Web-{B3D30D0C-B4C7-4F33-B035-3FB24FD46ED0}" dt="2022-04-08T10:39:53.065" v="220"/>
        <pc:sldMasterMkLst>
          <pc:docMk/>
          <pc:sldMasterMk cId="440199030" sldId="2147483756"/>
        </pc:sldMasterMkLst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4190856289" sldId="2147483757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913123489" sldId="2147483758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1651319902" sldId="2147483759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421243247" sldId="2147483760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796779847" sldId="2147483761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1416198755" sldId="2147483762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768404392" sldId="2147483763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2830006269" sldId="2147483764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1913599533" sldId="2147483765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1343925843" sldId="2147483766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916254495" sldId="2147483767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591343996" sldId="2147483768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1261152973" sldId="2147483769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806992155" sldId="2147483770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2955745003" sldId="2147483771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467775334" sldId="2147483772"/>
          </pc:sldLayoutMkLst>
        </pc:sldLayoutChg>
        <pc:sldLayoutChg chg="add mod replId">
          <pc:chgData name="Mohammed Masood Ansari" userId="075677fd3482852b" providerId="Windows Live" clId="Web-{B3D30D0C-B4C7-4F33-B035-3FB24FD46ED0}" dt="2022-04-08T10:39:53.065" v="220"/>
          <pc:sldLayoutMkLst>
            <pc:docMk/>
            <pc:sldMasterMk cId="440199030" sldId="2147483756"/>
            <pc:sldLayoutMk cId="3892982144" sldId="21474837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8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5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34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5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99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5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5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8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7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9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0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99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59"/>
            <a:ext cx="12191999" cy="684477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br>
              <a:rPr lang="en-US" sz="2800" dirty="0">
                <a:latin typeface="Times New Roman"/>
                <a:cs typeface="Calibri Light"/>
              </a:rPr>
            </a:br>
            <a:br>
              <a:rPr lang="en-US" sz="2800" dirty="0">
                <a:latin typeface="Times New Roman"/>
                <a:cs typeface="Calibri Light"/>
              </a:rPr>
            </a:br>
            <a:br>
              <a:rPr lang="en-US" sz="2800" dirty="0">
                <a:latin typeface="Times New Roman"/>
                <a:cs typeface="Calibri Light"/>
              </a:rPr>
            </a:br>
            <a:br>
              <a:rPr lang="en-US" sz="2800" dirty="0">
                <a:latin typeface="Times New Roman"/>
                <a:cs typeface="Calibri Light"/>
              </a:rPr>
            </a:br>
            <a:br>
              <a:rPr lang="en-US" sz="28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br>
              <a:rPr lang="en-US" sz="2400" dirty="0">
                <a:latin typeface="Times New Roman"/>
                <a:cs typeface="Calibri Light"/>
              </a:rPr>
            </a:br>
            <a:endParaRPr lang="en-US" sz="2400" dirty="0">
              <a:latin typeface="Times New Roman"/>
              <a:cs typeface="Calibri Ligh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89CC4-46CB-2A21-9092-013809762580}"/>
              </a:ext>
            </a:extLst>
          </p:cNvPr>
          <p:cNvSpPr/>
          <p:nvPr/>
        </p:nvSpPr>
        <p:spPr>
          <a:xfrm>
            <a:off x="705853" y="776037"/>
            <a:ext cx="10908630" cy="5614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Times New Roman"/>
                <a:cs typeface="Times New Roman"/>
              </a:rPr>
              <a:t>Servlet &amp; </a:t>
            </a:r>
            <a:r>
              <a:rPr lang="en-US" sz="9600" dirty="0" err="1">
                <a:latin typeface="Times New Roman"/>
                <a:cs typeface="Times New Roman"/>
              </a:rPr>
              <a:t>Jsp</a:t>
            </a:r>
            <a:endParaRPr lang="en-US" sz="9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7319-20F3-4E8B-E917-ABF06BA3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8" y="64169"/>
            <a:ext cx="12033584" cy="55724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Servlet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BD304-870A-FDE1-A2BB-4A221FED87D7}"/>
              </a:ext>
            </a:extLst>
          </p:cNvPr>
          <p:cNvSpPr/>
          <p:nvPr/>
        </p:nvSpPr>
        <p:spPr>
          <a:xfrm>
            <a:off x="44116" y="625643"/>
            <a:ext cx="12151893" cy="622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Starting point of execution is in a </a:t>
            </a:r>
            <a:r>
              <a:rPr lang="en-US" sz="2400" dirty="0" err="1">
                <a:latin typeface="Times New Roman"/>
                <a:cs typeface="Times New Roman"/>
              </a:rPr>
              <a:t>stand alone</a:t>
            </a:r>
            <a:r>
              <a:rPr lang="en-US" sz="2400" dirty="0">
                <a:latin typeface="Times New Roman"/>
                <a:cs typeface="Times New Roman"/>
              </a:rPr>
              <a:t> java program is public static void main(){}.</a:t>
            </a:r>
            <a:endParaRPr lang="en-US" dirty="0"/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But in the case of web application it has got life cycle.</a:t>
            </a:r>
            <a:endParaRPr lang="en-US" dirty="0"/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Lifecycle of  a Servlet – is declared in </a:t>
            </a:r>
            <a:r>
              <a:rPr lang="en-US" sz="2400" dirty="0" err="1">
                <a:latin typeface="Times New Roman"/>
                <a:cs typeface="Times New Roman"/>
              </a:rPr>
              <a:t>javax.servlet.Servlet</a:t>
            </a:r>
            <a:r>
              <a:rPr lang="en-US" sz="2400" dirty="0">
                <a:latin typeface="Times New Roman"/>
                <a:cs typeface="Times New Roman"/>
              </a:rPr>
              <a:t>{interface}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1) Initialization – public void </a:t>
            </a:r>
            <a:r>
              <a:rPr lang="en-US" sz="2400" dirty="0" err="1">
                <a:latin typeface="Times New Roman"/>
                <a:cs typeface="Times New Roman"/>
              </a:rPr>
              <a:t>init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ServletConfig</a:t>
            </a:r>
            <a:r>
              <a:rPr lang="en-US" sz="2400" dirty="0">
                <a:latin typeface="Times New Roman"/>
                <a:cs typeface="Times New Roman"/>
              </a:rPr>
              <a:t>) throws </a:t>
            </a:r>
            <a:r>
              <a:rPr lang="en-US" sz="2400" dirty="0" err="1">
                <a:latin typeface="Times New Roman"/>
                <a:cs typeface="Times New Roman"/>
              </a:rPr>
              <a:t>ServletException</a:t>
            </a:r>
          </a:p>
          <a:p>
            <a:r>
              <a:rPr lang="en-US" sz="2400" dirty="0">
                <a:latin typeface="Times New Roman"/>
                <a:cs typeface="Times New Roman"/>
              </a:rPr>
              <a:t>This will happen only once a servlet will be instantiated only once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2) Servicing – Process the request of the client and to give the response back </a:t>
            </a:r>
          </a:p>
          <a:p>
            <a:r>
              <a:rPr lang="en-US" sz="2400" dirty="0">
                <a:latin typeface="Times New Roman"/>
                <a:cs typeface="Times New Roman"/>
              </a:rPr>
              <a:t>Public void service(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HttpServletRequest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HttpServletResponse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 err="1">
              <a:latin typeface="Times New Roman"/>
              <a:cs typeface="Times New Roman"/>
            </a:endParaRPr>
          </a:p>
          <a:p>
            <a:endParaRPr lang="en-US" sz="2400" dirty="0">
              <a:latin typeface="Century Gothic"/>
              <a:cs typeface="Times New Roman"/>
            </a:endParaRPr>
          </a:p>
          <a:p>
            <a:r>
              <a:rPr lang="en-US" sz="2400" dirty="0">
                <a:latin typeface="Century Gothic"/>
                <a:cs typeface="Times New Roman"/>
              </a:rPr>
              <a:t>3) </a:t>
            </a:r>
            <a:r>
              <a:rPr lang="en-US" sz="2400" dirty="0">
                <a:latin typeface="Times New Roman"/>
                <a:cs typeface="Times New Roman"/>
              </a:rPr>
              <a:t>Destroy -  public void destroy();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Note: A servlet will get instantiated only once.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Century Gothic" panose="020B0502020202020204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5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1408-E3F9-9CA1-F8FD-C3BF2070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4011"/>
            <a:ext cx="12194004" cy="59734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Servlet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565F6-5675-4D92-1C7D-F64E1CD2B405}"/>
              </a:ext>
            </a:extLst>
          </p:cNvPr>
          <p:cNvSpPr/>
          <p:nvPr/>
        </p:nvSpPr>
        <p:spPr>
          <a:xfrm>
            <a:off x="4011" y="615616"/>
            <a:ext cx="12191998" cy="623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5BB1F1E-7D23-7A59-BCFE-46F1984B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9" y="665747"/>
            <a:ext cx="5700963" cy="617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6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BF2F-19C6-7870-13A8-C9C8E149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34089"/>
            <a:ext cx="1219400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Servlet Life Cycle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6705A0-9AAB-9108-9521-F78B09DEAD02}"/>
              </a:ext>
            </a:extLst>
          </p:cNvPr>
          <p:cNvSpPr/>
          <p:nvPr/>
        </p:nvSpPr>
        <p:spPr>
          <a:xfrm>
            <a:off x="4011" y="495301"/>
            <a:ext cx="12191999" cy="630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Load Servlet Class</a:t>
            </a:r>
          </a:p>
          <a:p>
            <a:endParaRPr lang="en-US" dirty="0"/>
          </a:p>
          <a:p>
            <a:r>
              <a:rPr lang="en-US" dirty="0"/>
              <a:t>Create a new instance     </a:t>
            </a:r>
          </a:p>
          <a:p>
            <a:endParaRPr lang="en-US" dirty="0"/>
          </a:p>
          <a:p>
            <a:r>
              <a:rPr lang="en-US" dirty="0"/>
              <a:t>calls Init(…) method</a:t>
            </a:r>
          </a:p>
          <a:p>
            <a:endParaRPr lang="en-US" dirty="0"/>
          </a:p>
          <a:p>
            <a:r>
              <a:rPr lang="en-US" dirty="0"/>
              <a:t>Calls service(…., ….)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611B0-C67F-3E41-CDC7-FAED05E45255}"/>
              </a:ext>
            </a:extLst>
          </p:cNvPr>
          <p:cNvSpPr/>
          <p:nvPr/>
        </p:nvSpPr>
        <p:spPr>
          <a:xfrm>
            <a:off x="3483143" y="2380248"/>
            <a:ext cx="2426367" cy="24063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MyServlet.class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2317-E94E-0D00-2D83-784E75529DA3}"/>
              </a:ext>
            </a:extLst>
          </p:cNvPr>
          <p:cNvSpPr/>
          <p:nvPr/>
        </p:nvSpPr>
        <p:spPr>
          <a:xfrm>
            <a:off x="3485649" y="5069807"/>
            <a:ext cx="2426367" cy="360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BEAC91-BF3F-BE74-CC8C-3DDEC011C080}"/>
              </a:ext>
            </a:extLst>
          </p:cNvPr>
          <p:cNvSpPr/>
          <p:nvPr/>
        </p:nvSpPr>
        <p:spPr>
          <a:xfrm>
            <a:off x="9323472" y="1352549"/>
            <a:ext cx="1243262" cy="91239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3A861A-E1B5-8070-102C-419D5B4BCD97}"/>
              </a:ext>
            </a:extLst>
          </p:cNvPr>
          <p:cNvSpPr/>
          <p:nvPr/>
        </p:nvSpPr>
        <p:spPr>
          <a:xfrm>
            <a:off x="9523998" y="4159917"/>
            <a:ext cx="1243262" cy="91239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47421B-0EEB-FCC7-0C34-1098678607DA}"/>
              </a:ext>
            </a:extLst>
          </p:cNvPr>
          <p:cNvCxnSpPr/>
          <p:nvPr/>
        </p:nvCxnSpPr>
        <p:spPr>
          <a:xfrm flipH="1">
            <a:off x="4856247" y="1866399"/>
            <a:ext cx="4529888" cy="713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723E5C8-596B-C7DA-16B7-A140956B2736}"/>
              </a:ext>
            </a:extLst>
          </p:cNvPr>
          <p:cNvSpPr/>
          <p:nvPr/>
        </p:nvSpPr>
        <p:spPr>
          <a:xfrm>
            <a:off x="3673641" y="3773906"/>
            <a:ext cx="1423736" cy="671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E49C11-3B28-291D-56DF-7D0859008E46}"/>
              </a:ext>
            </a:extLst>
          </p:cNvPr>
          <p:cNvCxnSpPr/>
          <p:nvPr/>
        </p:nvCxnSpPr>
        <p:spPr>
          <a:xfrm flipV="1">
            <a:off x="2237373" y="2680536"/>
            <a:ext cx="1656347" cy="6898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CDDD9D-CF37-1FE2-6D8E-1867D6F13AEF}"/>
              </a:ext>
            </a:extLst>
          </p:cNvPr>
          <p:cNvCxnSpPr/>
          <p:nvPr/>
        </p:nvCxnSpPr>
        <p:spPr>
          <a:xfrm flipH="1">
            <a:off x="4447674" y="2681036"/>
            <a:ext cx="8021" cy="104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D09C50-0146-56D6-33A9-ED176FE2371B}"/>
              </a:ext>
            </a:extLst>
          </p:cNvPr>
          <p:cNvCxnSpPr/>
          <p:nvPr/>
        </p:nvCxnSpPr>
        <p:spPr>
          <a:xfrm flipV="1">
            <a:off x="4869281" y="2073944"/>
            <a:ext cx="4543926" cy="1983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CC0CCE-199A-2860-8ACF-1E647AB07896}"/>
              </a:ext>
            </a:extLst>
          </p:cNvPr>
          <p:cNvCxnSpPr/>
          <p:nvPr/>
        </p:nvCxnSpPr>
        <p:spPr>
          <a:xfrm flipH="1" flipV="1">
            <a:off x="5184609" y="2637924"/>
            <a:ext cx="4660230" cy="1662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78BBF-0E3A-BFEE-A56E-F961EE65CD8F}"/>
              </a:ext>
            </a:extLst>
          </p:cNvPr>
          <p:cNvCxnSpPr/>
          <p:nvPr/>
        </p:nvCxnSpPr>
        <p:spPr>
          <a:xfrm>
            <a:off x="4794083" y="4202530"/>
            <a:ext cx="4934952" cy="41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D5947B-08A5-68FA-9898-EB078E706686}"/>
              </a:ext>
            </a:extLst>
          </p:cNvPr>
          <p:cNvSpPr/>
          <p:nvPr/>
        </p:nvSpPr>
        <p:spPr>
          <a:xfrm>
            <a:off x="6601326" y="4495801"/>
            <a:ext cx="1674394" cy="340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7D638B-B0B1-D21B-66D6-657F198F88A1}"/>
              </a:ext>
            </a:extLst>
          </p:cNvPr>
          <p:cNvSpPr/>
          <p:nvPr/>
        </p:nvSpPr>
        <p:spPr>
          <a:xfrm rot="20880000">
            <a:off x="7814510" y="2630906"/>
            <a:ext cx="1373605" cy="49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CCE0F-5C66-5394-5868-254213BCF654}"/>
              </a:ext>
            </a:extLst>
          </p:cNvPr>
          <p:cNvSpPr/>
          <p:nvPr/>
        </p:nvSpPr>
        <p:spPr>
          <a:xfrm rot="21300000">
            <a:off x="6563727" y="1721016"/>
            <a:ext cx="1894974" cy="370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AC1C41-C8F4-1D38-19FF-106AC22B27E3}"/>
              </a:ext>
            </a:extLst>
          </p:cNvPr>
          <p:cNvSpPr/>
          <p:nvPr/>
        </p:nvSpPr>
        <p:spPr>
          <a:xfrm rot="1380000">
            <a:off x="6623885" y="3595937"/>
            <a:ext cx="1894974" cy="370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9835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07F6-CF98-C4F7-9C4A-97A8DE86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34090"/>
            <a:ext cx="12183978" cy="6173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/>
                <a:cs typeface="Times New Roman"/>
              </a:rPr>
              <a:t>Types Of Servlet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ABD00-1DEA-8BEC-CF24-402D773DD145}"/>
              </a:ext>
            </a:extLst>
          </p:cNvPr>
          <p:cNvSpPr/>
          <p:nvPr/>
        </p:nvSpPr>
        <p:spPr>
          <a:xfrm>
            <a:off x="4011" y="565486"/>
            <a:ext cx="12181972" cy="6286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/>
                <a:cs typeface="Times New Roman"/>
              </a:rPr>
              <a:t>1) </a:t>
            </a:r>
            <a:r>
              <a:rPr lang="en-US" sz="2400" dirty="0" err="1">
                <a:latin typeface="Times New Roman"/>
                <a:cs typeface="Times New Roman"/>
              </a:rPr>
              <a:t>GenericServlet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2) </a:t>
            </a:r>
            <a:r>
              <a:rPr lang="en-US" sz="2400" dirty="0" err="1">
                <a:latin typeface="Times New Roman"/>
                <a:cs typeface="Times New Roman"/>
              </a:rPr>
              <a:t>HttpServlet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3)</a:t>
            </a:r>
            <a:r>
              <a:rPr lang="en-US" sz="2400" dirty="0" err="1">
                <a:latin typeface="Times New Roman"/>
                <a:cs typeface="Times New Roman"/>
              </a:rPr>
              <a:t>FilterServlet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  <a:p>
            <a:r>
              <a:rPr lang="en-US" sz="2400" dirty="0">
                <a:latin typeface="Times New Roman"/>
                <a:cs typeface="Times New Roman"/>
              </a:rPr>
              <a:t>public abstract class </a:t>
            </a:r>
            <a:r>
              <a:rPr lang="en-US" sz="2400" dirty="0" err="1">
                <a:latin typeface="Times New Roman"/>
                <a:cs typeface="Times New Roman"/>
              </a:rPr>
              <a:t>GenericServlet</a:t>
            </a:r>
            <a:r>
              <a:rPr lang="en-US" sz="2400" dirty="0">
                <a:latin typeface="Times New Roman"/>
                <a:cs typeface="Times New Roman"/>
              </a:rPr>
              <a:t> implements </a:t>
            </a:r>
            <a:r>
              <a:rPr lang="en-US" sz="2400" dirty="0" err="1">
                <a:latin typeface="Times New Roman"/>
                <a:cs typeface="Times New Roman"/>
              </a:rPr>
              <a:t>javax.servlet.Servlet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82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B7B2-CEB1-5980-D918-B81DAB25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2" y="4011"/>
            <a:ext cx="12123820" cy="406846"/>
          </a:xfrm>
        </p:spPr>
        <p:txBody>
          <a:bodyPr>
            <a:no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Times New Roman"/>
                <a:cs typeface="Times New Roman"/>
              </a:rPr>
              <a:t>Steps To Create Servlets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3B8238-3D7A-3A06-FD61-024BF6931648}"/>
              </a:ext>
            </a:extLst>
          </p:cNvPr>
          <p:cNvSpPr/>
          <p:nvPr/>
        </p:nvSpPr>
        <p:spPr>
          <a:xfrm>
            <a:off x="34090" y="455195"/>
            <a:ext cx="12121814" cy="634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imes New Roman"/>
                <a:cs typeface="Times New Roman"/>
              </a:rPr>
              <a:t>1.Create and Compile simple servlet Code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2.Adding mappings to web.xml file (Web Deployment Descriptor File)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3.Start Apache </a:t>
            </a:r>
            <a:r>
              <a:rPr lang="en-US" sz="2800" dirty="0" err="1">
                <a:latin typeface="Times New Roman"/>
                <a:cs typeface="Times New Roman"/>
              </a:rPr>
              <a:t>TomCat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4.Start Web Browser and Request Servlet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930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9F93-E76A-78CA-C972-B2FC66BE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" y="34090"/>
            <a:ext cx="12133846" cy="5873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Generic Servlet</a:t>
            </a:r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1371F-B79C-A176-C83C-2417B5B669D3}"/>
              </a:ext>
            </a:extLst>
          </p:cNvPr>
          <p:cNvSpPr/>
          <p:nvPr/>
        </p:nvSpPr>
        <p:spPr>
          <a:xfrm>
            <a:off x="4011" y="565485"/>
            <a:ext cx="12191998" cy="626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generic servlet is a protocol independent Servlet that should always override the service() method to handle the client</a:t>
            </a:r>
            <a:endParaRPr lang="en-US" sz="2400" dirty="0">
              <a:latin typeface="Century Gothic" panose="020B0502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Generic Servlet is easier to write (</a:t>
            </a:r>
            <a:r>
              <a:rPr lang="en-US" sz="2400" dirty="0" err="1">
                <a:latin typeface="Times New Roman"/>
                <a:cs typeface="Times New Roman"/>
              </a:rPr>
              <a:t>ServletRequest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ServletResponse</a:t>
            </a:r>
            <a:r>
              <a:rPr lang="en-US" sz="2400" dirty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 has a very simple life cycle methods 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To write Generic Servlet you just need to extends </a:t>
            </a:r>
            <a:r>
              <a:rPr lang="en-US" sz="2400" dirty="0" err="1">
                <a:latin typeface="Times New Roman"/>
                <a:cs typeface="Times New Roman"/>
              </a:rPr>
              <a:t>javax.servlet.GenericServlet</a:t>
            </a:r>
            <a:r>
              <a:rPr lang="en-US" sz="2400" dirty="0">
                <a:latin typeface="Times New Roman"/>
                <a:cs typeface="Times New Roman"/>
              </a:rPr>
              <a:t> and override the service() method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HttpServletRequest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An object of </a:t>
            </a:r>
            <a:r>
              <a:rPr lang="en-US" sz="2400" dirty="0" err="1">
                <a:latin typeface="Times New Roman"/>
                <a:cs typeface="Times New Roman"/>
              </a:rPr>
              <a:t>ServletRequest</a:t>
            </a:r>
            <a:r>
              <a:rPr lang="en-US" sz="2400" dirty="0">
                <a:latin typeface="Times New Roman"/>
                <a:cs typeface="Times New Roman"/>
              </a:rPr>
              <a:t> is used to provide the client request information to servlet such as content type, content </a:t>
            </a:r>
            <a:r>
              <a:rPr lang="en-US" sz="2400" dirty="0" err="1">
                <a:latin typeface="Times New Roman"/>
                <a:cs typeface="Times New Roman"/>
              </a:rPr>
              <a:t>length,parameter</a:t>
            </a:r>
            <a:r>
              <a:rPr lang="en-US" sz="2400" dirty="0">
                <a:latin typeface="Times New Roman"/>
                <a:cs typeface="Times New Roman"/>
              </a:rPr>
              <a:t> names and values, header </a:t>
            </a:r>
            <a:r>
              <a:rPr lang="en-US" sz="2400" dirty="0" err="1">
                <a:latin typeface="Times New Roman"/>
                <a:cs typeface="Times New Roman"/>
              </a:rPr>
              <a:t>informations</a:t>
            </a:r>
            <a:r>
              <a:rPr lang="en-US" sz="2400" dirty="0">
                <a:latin typeface="Times New Roman"/>
                <a:cs typeface="Times New Roman"/>
              </a:rPr>
              <a:t> attribute etc.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HttpServletResponse</a:t>
            </a:r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An object of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ServletResponse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is used to write the information back to the client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505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E82E-0EBC-0CFC-5476-947FD769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" y="-6016"/>
            <a:ext cx="12003505" cy="557241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Servlet Classes and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Intefaces</a:t>
            </a:r>
            <a:endParaRPr lang="en-US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737389-1350-E22A-8986-B0C39B99731A}"/>
              </a:ext>
            </a:extLst>
          </p:cNvPr>
          <p:cNvSpPr/>
          <p:nvPr/>
        </p:nvSpPr>
        <p:spPr>
          <a:xfrm>
            <a:off x="4011" y="555459"/>
            <a:ext cx="12181972" cy="623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4F35EB-FC5D-6189-38C0-8B914F33B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44243"/>
              </p:ext>
            </p:extLst>
          </p:nvPr>
        </p:nvGraphicFramePr>
        <p:xfrm>
          <a:off x="220578" y="691815"/>
          <a:ext cx="11840780" cy="3160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532">
                  <a:extLst>
                    <a:ext uri="{9D8B030D-6E8A-4147-A177-3AD203B41FA5}">
                      <a16:colId xmlns:a16="http://schemas.microsoft.com/office/drawing/2014/main" val="2509128092"/>
                    </a:ext>
                  </a:extLst>
                </a:gridCol>
                <a:gridCol w="8018248">
                  <a:extLst>
                    <a:ext uri="{9D8B030D-6E8A-4147-A177-3AD203B41FA5}">
                      <a16:colId xmlns:a16="http://schemas.microsoft.com/office/drawing/2014/main" val="1812832658"/>
                    </a:ext>
                  </a:extLst>
                </a:gridCol>
              </a:tblGrid>
              <a:tr h="374398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Times New Roman"/>
                        </a:rPr>
                        <a:t>Servlet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</a:rPr>
                        <a:t>Declares life cycle method of servlet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6686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Times New Roman"/>
                        </a:rPr>
                        <a:t>ServletConfig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/>
                        </a:rPr>
                        <a:t>Allows Servlet to get initialization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32282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ServletContext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Servlet to log access and access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21501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ServletRequest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read data from client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1473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ServletResponse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write data from client response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25183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GenericServlet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 servlet and servlet config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65103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ServletInputStream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input stream to read requests from the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312026"/>
                  </a:ext>
                </a:extLst>
              </a:tr>
              <a:tr h="374398">
                <a:tc>
                  <a:txBody>
                    <a:bodyPr/>
                    <a:lstStyle/>
                    <a:p>
                      <a:r>
                        <a:rPr lang="en-US" dirty="0" err="1"/>
                        <a:t>ServletOutputStream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output stream to write responses to the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9571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B22EA0-4D3E-D92F-41D9-78DD1942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72336"/>
              </p:ext>
            </p:extLst>
          </p:nvPr>
        </p:nvGraphicFramePr>
        <p:xfrm>
          <a:off x="216969" y="3850587"/>
          <a:ext cx="11853315" cy="240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197">
                  <a:extLst>
                    <a:ext uri="{9D8B030D-6E8A-4147-A177-3AD203B41FA5}">
                      <a16:colId xmlns:a16="http://schemas.microsoft.com/office/drawing/2014/main" val="4075218043"/>
                    </a:ext>
                  </a:extLst>
                </a:gridCol>
                <a:gridCol w="7968118">
                  <a:extLst>
                    <a:ext uri="{9D8B030D-6E8A-4147-A177-3AD203B41FA5}">
                      <a16:colId xmlns:a16="http://schemas.microsoft.com/office/drawing/2014/main" val="712168688"/>
                    </a:ext>
                  </a:extLst>
                </a:gridCol>
              </a:tblGrid>
              <a:tr h="487520">
                <a:tc>
                  <a:txBody>
                    <a:bodyPr/>
                    <a:lstStyle/>
                    <a:p>
                      <a:r>
                        <a:rPr lang="en-US" dirty="0" err="1"/>
                        <a:t>ServletException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Servlet error has </a:t>
                      </a:r>
                      <a:r>
                        <a:rPr lang="en-US" dirty="0" err="1"/>
                        <a:t>occured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31450"/>
                  </a:ext>
                </a:extLst>
              </a:tr>
              <a:tr h="487520">
                <a:tc>
                  <a:txBody>
                    <a:bodyPr/>
                    <a:lstStyle/>
                    <a:p>
                      <a:r>
                        <a:rPr lang="en-US" dirty="0"/>
                        <a:t>Unavailable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Servlet is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51629"/>
                  </a:ext>
                </a:extLst>
              </a:tr>
              <a:tr h="477364">
                <a:tc>
                  <a:txBody>
                    <a:bodyPr/>
                    <a:lstStyle/>
                    <a:p>
                      <a:r>
                        <a:rPr lang="en-US" dirty="0" err="1"/>
                        <a:t>HttpServlet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methods to handle Http request and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34543"/>
                  </a:ext>
                </a:extLst>
              </a:tr>
              <a:tr h="4773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entury Gothic"/>
                        </a:rPr>
                        <a:t>HttpServletRequest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entury Gothic"/>
                        </a:rPr>
                        <a:t>Enables servlets to read data from Http 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0191"/>
                  </a:ext>
                </a:extLst>
              </a:tr>
              <a:tr h="477364">
                <a:tc>
                  <a:txBody>
                    <a:bodyPr/>
                    <a:lstStyle/>
                    <a:p>
                      <a:r>
                        <a:rPr lang="en-US" dirty="0" err="1"/>
                        <a:t>HttpServletResponse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servlet to write data to Http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4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91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A2A94-8367-8C8C-F892-CD0AA5BF8FBB}"/>
              </a:ext>
            </a:extLst>
          </p:cNvPr>
          <p:cNvSpPr txBox="1"/>
          <p:nvPr/>
        </p:nvSpPr>
        <p:spPr>
          <a:xfrm>
            <a:off x="3521242" y="2448426"/>
            <a:ext cx="56909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 dirty="0">
                <a:solidFill>
                  <a:srgbClr val="4F7617"/>
                </a:solidFill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945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A1F9-8FF2-EFCD-D8D3-DC5DA125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4011"/>
            <a:ext cx="12194004" cy="6843740"/>
          </a:xfrm>
        </p:spPr>
        <p:txBody>
          <a:bodyPr>
            <a:normAutofit/>
          </a:bodyPr>
          <a:lstStyle/>
          <a:p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INTRODUCTION TO WEB.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INTRODUCTION TO SERVLETS.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SERVLET ARCHITECTURE.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GENERIC SERVLETS.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SESSION TRACKING.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INTRODUCTION TO JSP.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STEPS TO CREATE JSP.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JSP SCRIPTING &amp; DIRECTIVE ELEMENTS.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JAVA BEAN CLASS.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  <a:t>HANDS ON.</a:t>
            </a:r>
            <a:br>
              <a:rPr lang="en-US" sz="2800" cap="all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br>
              <a:rPr lang="en-US" sz="2800" cap="all" dirty="0">
                <a:latin typeface="Times New Roman"/>
                <a:cs typeface="Times New Roman"/>
              </a:rPr>
            </a:br>
            <a:endParaRPr lang="en-US" cap="all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03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547B-CEED-C5DF-75F5-4B0E90A5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59" y="69937"/>
            <a:ext cx="8534400" cy="113093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/>
                <a:cs typeface="Times New Roman"/>
              </a:rPr>
              <a:t>Introduction to Web and Http</a:t>
            </a:r>
          </a:p>
          <a:p>
            <a:pPr>
              <a:buClr>
                <a:srgbClr val="FFFFFF"/>
              </a:buClr>
            </a:pPr>
            <a:endParaRPr lang="en-US" sz="36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0C0A2-DEA3-C995-4216-3DE3E83BAF3F}"/>
              </a:ext>
            </a:extLst>
          </p:cNvPr>
          <p:cNvSpPr/>
          <p:nvPr/>
        </p:nvSpPr>
        <p:spPr>
          <a:xfrm>
            <a:off x="4011" y="635669"/>
            <a:ext cx="12181972" cy="6156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Web is a different type of documents. Like as html, </a:t>
            </a:r>
            <a:r>
              <a:rPr lang="en-US" sz="2400" dirty="0" err="1">
                <a:latin typeface="Times New Roman"/>
                <a:cs typeface="Times New Roman"/>
              </a:rPr>
              <a:t>css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javascript</a:t>
            </a:r>
            <a:r>
              <a:rPr lang="en-US" sz="2400" dirty="0">
                <a:latin typeface="Times New Roman"/>
                <a:cs typeface="Times New Roman"/>
              </a:rPr>
              <a:t>, xml etc.</a:t>
            </a:r>
            <a:endParaRPr lang="en-US"/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Collection of all these documents which can be distributed all over the world what we called is Web.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Http is stand for </a:t>
            </a:r>
            <a:r>
              <a:rPr lang="en-US" sz="2400" dirty="0" err="1">
                <a:latin typeface="Times New Roman"/>
                <a:cs typeface="Times New Roman"/>
              </a:rPr>
              <a:t>hyper text</a:t>
            </a:r>
            <a:r>
              <a:rPr lang="en-US" sz="2400" dirty="0">
                <a:latin typeface="Times New Roman"/>
                <a:cs typeface="Times New Roman"/>
              </a:rPr>
              <a:t> transfer protocol . What is Protocol? Protocol is set of rules.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In internet when we communicating with different computer then some set of  rules that we are using that's what is protocol.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 err="1">
                <a:latin typeface="Times New Roman"/>
                <a:cs typeface="Times New Roman"/>
              </a:rPr>
              <a:t>Hyper text</a:t>
            </a:r>
            <a:r>
              <a:rPr lang="en-US" sz="2400" dirty="0">
                <a:latin typeface="Times New Roman"/>
                <a:cs typeface="Times New Roman"/>
              </a:rPr>
              <a:t> transfer protocol the set of rules used for transferring the data from one system to another system from one browser to server 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Http is protocol that clients and servers use on the web to communicate.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For communication from client to server we are using HTTP request and response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73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5BF2-758C-9D21-DB35-472A057E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" y="44116"/>
            <a:ext cx="11873162" cy="4269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HTTP Request &amp; 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DAFEA-DA0A-39A9-4DA9-9B96F26C46A2}"/>
              </a:ext>
            </a:extLst>
          </p:cNvPr>
          <p:cNvSpPr/>
          <p:nvPr/>
        </p:nvSpPr>
        <p:spPr>
          <a:xfrm>
            <a:off x="4011" y="395038"/>
            <a:ext cx="12181972" cy="6456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/>
                <a:cs typeface="Times New Roman"/>
              </a:rPr>
              <a:t>Http Request is a packet of information that one computer sends to another computer to communicate. (open browser and send the request as google.com) what is a server?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A server is something which providing services to the client is called as a server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Above we request from client to google (https://www.google.com) and we got in response google page. So this is what we talk about web application.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So here server is providing services to the client. And client is accessing the services provided by the server.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Web application is request response application or a client server application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34E5-881E-151A-0834-B49B3CD9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4011"/>
            <a:ext cx="12234110" cy="44695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HTTP Request &amp; Response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7DA3-9DA0-6BE9-EB10-17163BD55377}"/>
              </a:ext>
            </a:extLst>
          </p:cNvPr>
          <p:cNvSpPr/>
          <p:nvPr/>
        </p:nvSpPr>
        <p:spPr>
          <a:xfrm>
            <a:off x="4011" y="465222"/>
            <a:ext cx="12191998" cy="6386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/>
                <a:cs typeface="Times New Roman"/>
              </a:rPr>
              <a:t>Http Response is the packet of information sent by Server to the Client in response to an earlier request made by client.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A combination of request and response is what we call it as web transaction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Note: Whenever we request from client that time http protocol will create Http Request object.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806F748-68AC-9E94-B038-EAEDB980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7" y="2873614"/>
            <a:ext cx="9160041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7E1D-D0CE-D333-9562-9B7CA1AB1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6" y="54142"/>
            <a:ext cx="12083715" cy="6474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Difference Between HTTP GET &amp; POST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E586C4-C846-5264-5073-0794D8A6C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38854"/>
              </p:ext>
            </p:extLst>
          </p:nvPr>
        </p:nvGraphicFramePr>
        <p:xfrm>
          <a:off x="20052" y="651710"/>
          <a:ext cx="12166638" cy="617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19">
                  <a:extLst>
                    <a:ext uri="{9D8B030D-6E8A-4147-A177-3AD203B41FA5}">
                      <a16:colId xmlns:a16="http://schemas.microsoft.com/office/drawing/2014/main" val="1203149180"/>
                    </a:ext>
                  </a:extLst>
                </a:gridCol>
                <a:gridCol w="6083319">
                  <a:extLst>
                    <a:ext uri="{9D8B030D-6E8A-4147-A177-3AD203B41FA5}">
                      <a16:colId xmlns:a16="http://schemas.microsoft.com/office/drawing/2014/main" val="3364980029"/>
                    </a:ext>
                  </a:extLst>
                </a:gridCol>
              </a:tblGrid>
              <a:tr h="90054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00445"/>
                  </a:ext>
                </a:extLst>
              </a:tr>
              <a:tr h="5278178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Data is sent in header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Limited data can be sent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Not secured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Can be bookmarked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Data is sent in request body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Large amount of data can be sent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It is secured </a:t>
                      </a:r>
                    </a:p>
                    <a:p>
                      <a:pPr marL="0" lvl="0" indent="0">
                        <a:buNone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dirty="0"/>
                        <a:t>Cannot be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4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89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CBFC-A927-54F5-9263-CCB9F9CC7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54142"/>
            <a:ext cx="12183978" cy="60737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Introduction to Servlets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27DA1-2994-8F5A-0240-538920381AFE}"/>
              </a:ext>
            </a:extLst>
          </p:cNvPr>
          <p:cNvSpPr/>
          <p:nvPr/>
        </p:nvSpPr>
        <p:spPr>
          <a:xfrm>
            <a:off x="4011" y="545432"/>
            <a:ext cx="12181972" cy="630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/>
                <a:cs typeface="Times New Roman"/>
              </a:rPr>
              <a:t>What are Servlets?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It is used for creating web application.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Servlets are the server side applications that we developed using java language.</a:t>
            </a:r>
          </a:p>
          <a:p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php</a:t>
            </a:r>
            <a:r>
              <a:rPr lang="en-US" sz="2400" dirty="0">
                <a:latin typeface="Times New Roman"/>
                <a:cs typeface="Times New Roman"/>
              </a:rPr>
              <a:t>, asp, asp.net included </a:t>
            </a:r>
            <a:r>
              <a:rPr lang="en-US" sz="2400" dirty="0" err="1">
                <a:latin typeface="Times New Roman"/>
                <a:cs typeface="Times New Roman"/>
              </a:rPr>
              <a:t>jsp</a:t>
            </a:r>
            <a:r>
              <a:rPr lang="en-US" sz="2400" dirty="0">
                <a:latin typeface="Times New Roman"/>
                <a:cs typeface="Times New Roman"/>
              </a:rPr>
              <a:t> as well)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Server-side application to be placed in a web server or it should be placed in an application server.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cs typeface="Times New Roman"/>
              </a:rPr>
              <a:t>What is Web Application?</a:t>
            </a:r>
          </a:p>
          <a:p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Web application is a client server or request and response application.</a:t>
            </a:r>
            <a:endParaRPr lang="en-US" sz="2400" b="1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BA0D-7259-BACF-B3AD-974F560A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39" y="64169"/>
            <a:ext cx="12003504" cy="41687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Introduction to Servlets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21679-2DBA-8484-FEA9-C81CEC770C46}"/>
              </a:ext>
            </a:extLst>
          </p:cNvPr>
          <p:cNvSpPr/>
          <p:nvPr/>
        </p:nvSpPr>
        <p:spPr>
          <a:xfrm>
            <a:off x="54142" y="445170"/>
            <a:ext cx="12141866" cy="630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F7C152-E1F3-48E3-82EC-F0585E676287}"/>
              </a:ext>
            </a:extLst>
          </p:cNvPr>
          <p:cNvSpPr/>
          <p:nvPr/>
        </p:nvSpPr>
        <p:spPr>
          <a:xfrm>
            <a:off x="5290386" y="2823911"/>
            <a:ext cx="1894971" cy="165434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JAVA</a:t>
            </a:r>
          </a:p>
          <a:p>
            <a:pPr algn="ctr"/>
            <a:r>
              <a:rPr lang="en-US" b="1" dirty="0">
                <a:latin typeface="Times New Roman"/>
                <a:cs typeface="Times New Roman"/>
              </a:rPr>
              <a:t>Servlet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29CBD-1B64-334C-F9D7-B2D6BCAACA69}"/>
              </a:ext>
            </a:extLst>
          </p:cNvPr>
          <p:cNvSpPr/>
          <p:nvPr/>
        </p:nvSpPr>
        <p:spPr>
          <a:xfrm>
            <a:off x="8761998" y="971550"/>
            <a:ext cx="2957761" cy="511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Web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F466A-6A99-1515-2E21-23266371101F}"/>
              </a:ext>
            </a:extLst>
          </p:cNvPr>
          <p:cNvSpPr/>
          <p:nvPr/>
        </p:nvSpPr>
        <p:spPr>
          <a:xfrm>
            <a:off x="8872285" y="5282866"/>
            <a:ext cx="2867525" cy="511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Must we Implemented to Create Servlet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97743-7739-54EA-F09B-928D5792F827}"/>
              </a:ext>
            </a:extLst>
          </p:cNvPr>
          <p:cNvSpPr/>
          <p:nvPr/>
        </p:nvSpPr>
        <p:spPr>
          <a:xfrm>
            <a:off x="8761996" y="3016918"/>
            <a:ext cx="3108156" cy="4812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Provides Interfaces and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F6DC9-E135-CB10-B932-4DDDA9E60386}"/>
              </a:ext>
            </a:extLst>
          </p:cNvPr>
          <p:cNvSpPr/>
          <p:nvPr/>
        </p:nvSpPr>
        <p:spPr>
          <a:xfrm>
            <a:off x="480261" y="971550"/>
            <a:ext cx="2867525" cy="511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Robust and Scalable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5EDE4-2770-375F-02C0-E311585C7619}"/>
              </a:ext>
            </a:extLst>
          </p:cNvPr>
          <p:cNvSpPr/>
          <p:nvPr/>
        </p:nvSpPr>
        <p:spPr>
          <a:xfrm>
            <a:off x="480260" y="3227470"/>
            <a:ext cx="2867525" cy="511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Deployed to Create Web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03D84-CBFE-2362-6BB7-B0F7BF901E12}"/>
              </a:ext>
            </a:extLst>
          </p:cNvPr>
          <p:cNvSpPr/>
          <p:nvPr/>
        </p:nvSpPr>
        <p:spPr>
          <a:xfrm>
            <a:off x="480261" y="5343024"/>
            <a:ext cx="2867525" cy="5113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Responds to any incoming Request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E97D7B-F917-DDF8-43C5-180E31BD6F2A}"/>
              </a:ext>
            </a:extLst>
          </p:cNvPr>
          <p:cNvCxnSpPr/>
          <p:nvPr/>
        </p:nvCxnSpPr>
        <p:spPr>
          <a:xfrm flipV="1">
            <a:off x="6087477" y="1156536"/>
            <a:ext cx="2638926" cy="22438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569B7B-5373-7429-782F-AA13BC5FD9CA}"/>
              </a:ext>
            </a:extLst>
          </p:cNvPr>
          <p:cNvCxnSpPr>
            <a:cxnSpLocks/>
          </p:cNvCxnSpPr>
          <p:nvPr/>
        </p:nvCxnSpPr>
        <p:spPr>
          <a:xfrm flipH="1">
            <a:off x="3362324" y="3691188"/>
            <a:ext cx="2644942" cy="19070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3CBD10-0BE6-9449-8192-1B8711A89206}"/>
              </a:ext>
            </a:extLst>
          </p:cNvPr>
          <p:cNvCxnSpPr>
            <a:cxnSpLocks/>
          </p:cNvCxnSpPr>
          <p:nvPr/>
        </p:nvCxnSpPr>
        <p:spPr>
          <a:xfrm>
            <a:off x="6097502" y="3570871"/>
            <a:ext cx="2739189" cy="19972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2A787CA-31B0-B143-5079-EB207FA7DBAE}"/>
              </a:ext>
            </a:extLst>
          </p:cNvPr>
          <p:cNvCxnSpPr>
            <a:cxnSpLocks/>
          </p:cNvCxnSpPr>
          <p:nvPr/>
        </p:nvCxnSpPr>
        <p:spPr>
          <a:xfrm flipH="1" flipV="1">
            <a:off x="3312192" y="1216693"/>
            <a:ext cx="2564731" cy="22238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5588B7-749E-7087-9E05-D8439DA236AC}"/>
              </a:ext>
            </a:extLst>
          </p:cNvPr>
          <p:cNvCxnSpPr/>
          <p:nvPr/>
        </p:nvCxnSpPr>
        <p:spPr>
          <a:xfrm flipV="1">
            <a:off x="6210300" y="3294648"/>
            <a:ext cx="2638926" cy="268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FD2DE-C18C-EC67-9764-B02440338418}"/>
              </a:ext>
            </a:extLst>
          </p:cNvPr>
          <p:cNvCxnSpPr>
            <a:cxnSpLocks/>
          </p:cNvCxnSpPr>
          <p:nvPr/>
        </p:nvCxnSpPr>
        <p:spPr>
          <a:xfrm flipH="1" flipV="1">
            <a:off x="3284621" y="3545305"/>
            <a:ext cx="2695073" cy="58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3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8700-5BA6-F03D-843E-EFA1E4C3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" y="4011"/>
            <a:ext cx="12033583" cy="50711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Servlet Architecture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8B410BB-27A3-7955-0AF0-8ED1E3D0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50" y="848904"/>
            <a:ext cx="8411226" cy="50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40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1009</cp:revision>
  <dcterms:created xsi:type="dcterms:W3CDTF">2022-04-08T09:38:57Z</dcterms:created>
  <dcterms:modified xsi:type="dcterms:W3CDTF">2022-04-11T04:36:23Z</dcterms:modified>
</cp:coreProperties>
</file>