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1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40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5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8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4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2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5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6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11ADBE-C14F-428E-9C43-90574ED5EFB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36F67A-4AAC-44CB-B07B-CC6565AB8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2595" y="1327654"/>
            <a:ext cx="4415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Image</a:t>
            </a:r>
            <a:endParaRPr lang="en-IN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5947041" y="1290982"/>
            <a:ext cx="766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2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362139" y="1966611"/>
            <a:ext cx="2714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</a:t>
            </a:r>
            <a:r>
              <a:rPr lang="en-US" sz="6600" dirty="0" smtClean="0"/>
              <a:t>df</a:t>
            </a:r>
            <a:endParaRPr lang="en-IN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6920402" y="277355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Converter App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5097" y="4093031"/>
            <a:ext cx="4929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IN" dirty="0" err="1" smtClean="0"/>
              <a:t>Samiksha</a:t>
            </a:r>
            <a:r>
              <a:rPr lang="en-IN" dirty="0" smtClean="0"/>
              <a:t> [RA2311003040055]</a:t>
            </a:r>
          </a:p>
          <a:p>
            <a:r>
              <a:rPr lang="en-IN" dirty="0" err="1" smtClean="0"/>
              <a:t>Prateek</a:t>
            </a:r>
            <a:r>
              <a:rPr lang="en-IN" dirty="0" smtClean="0"/>
              <a:t> Sharma [RA2311003040080]</a:t>
            </a:r>
          </a:p>
          <a:p>
            <a:r>
              <a:rPr lang="en-IN" dirty="0" err="1" smtClean="0"/>
              <a:t>Priangshu</a:t>
            </a:r>
            <a:r>
              <a:rPr lang="en-IN" dirty="0" smtClean="0"/>
              <a:t> </a:t>
            </a:r>
            <a:r>
              <a:rPr lang="en-IN" dirty="0" err="1" smtClean="0"/>
              <a:t>Sen</a:t>
            </a:r>
            <a:r>
              <a:rPr lang="en-IN" dirty="0" smtClean="0"/>
              <a:t> [RA2311003040068]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84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7497" y="496389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Features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942" y="1607846"/>
            <a:ext cx="9631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Image Importing</a:t>
            </a:r>
            <a:r>
              <a:rPr lang="en-US" sz="2400" dirty="0"/>
              <a:t>: Support for importing images from device storage, camera, or cloud services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Multi-Image Selection</a:t>
            </a:r>
            <a:r>
              <a:rPr lang="en-US" sz="2400" dirty="0"/>
              <a:t>: Allow users to select multiple images at once for batch conversion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Intuitive UI</a:t>
            </a:r>
            <a:r>
              <a:rPr lang="en-US" sz="2400" dirty="0"/>
              <a:t>: User-friendly design for easy navigation and </a:t>
            </a:r>
            <a:r>
              <a:rPr lang="en-US" sz="2400" dirty="0" smtClean="0"/>
              <a:t>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Offline Functionality</a:t>
            </a:r>
            <a:r>
              <a:rPr lang="en-US" sz="2400" dirty="0"/>
              <a:t>: Allow users to convert images to PDF without an internet connection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Fast Processing</a:t>
            </a:r>
            <a:r>
              <a:rPr lang="en-US" sz="2400" dirty="0"/>
              <a:t>: </a:t>
            </a:r>
            <a:r>
              <a:rPr lang="en-US" sz="2400" dirty="0" smtClean="0"/>
              <a:t>Coverts image to PDF within a click of a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063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474" y="539930"/>
            <a:ext cx="4972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Software</a:t>
            </a:r>
            <a:r>
              <a:rPr lang="en-US" sz="6000" dirty="0" smtClean="0"/>
              <a:t> used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724297" y="2499360"/>
            <a:ext cx="8020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Python 3.11.4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Tkinter</a:t>
            </a:r>
            <a:r>
              <a:rPr lang="en-US" sz="3600" dirty="0" smtClean="0"/>
              <a:t> (GUI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Pillow 10.4.0 (Image processing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ReportLab</a:t>
            </a:r>
            <a:r>
              <a:rPr lang="en-US" sz="3600" dirty="0" smtClean="0"/>
              <a:t> (PDF library)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2434" y="287384"/>
            <a:ext cx="45966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Class</a:t>
            </a:r>
            <a:r>
              <a:rPr lang="en-US" sz="6000" dirty="0" smtClean="0"/>
              <a:t> diagram</a:t>
            </a:r>
            <a:endParaRPr lang="en-IN" sz="6000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85" y="1367463"/>
            <a:ext cx="8093539" cy="51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29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704</TotalTime>
  <Words>121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2024-09-28T07:23:47Z</dcterms:created>
  <dcterms:modified xsi:type="dcterms:W3CDTF">2024-10-02T21:57:30Z</dcterms:modified>
</cp:coreProperties>
</file>