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2509335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228917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3612329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570296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2501641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4224303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25840677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148549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2623602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3150810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2826B9F-89FE-408A-A934-21B19D2764FC}" type="datetimeFigureOut">
              <a:rPr lang="en-IN" smtClean="0"/>
              <a:t>23-01-2021</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65D1892A-7EC8-4C24-A3D4-40B7C5EA1264}" type="slidenum">
              <a:rPr lang="en-IN" smtClean="0"/>
              <a:t>‹#›</a:t>
            </a:fld>
            <a:endParaRPr lang="en-IN" dirty="0"/>
          </a:p>
        </p:txBody>
      </p:sp>
    </p:spTree>
    <p:extLst>
      <p:ext uri="{BB962C8B-B14F-4D97-AF65-F5344CB8AC3E}">
        <p14:creationId xmlns:p14="http://schemas.microsoft.com/office/powerpoint/2010/main" val="4052964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2826B9F-89FE-408A-A934-21B19D2764FC}" type="datetimeFigureOut">
              <a:rPr lang="en-IN" smtClean="0"/>
              <a:t>23-01-2021</a:t>
            </a:fld>
            <a:endParaRPr lang="en-IN"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5D1892A-7EC8-4C24-A3D4-40B7C5EA1264}" type="slidenum">
              <a:rPr lang="en-IN" smtClean="0"/>
              <a:t>‹#›</a:t>
            </a:fld>
            <a:endParaRPr lang="en-IN" dirty="0"/>
          </a:p>
        </p:txBody>
      </p:sp>
    </p:spTree>
    <p:extLst>
      <p:ext uri="{BB962C8B-B14F-4D97-AF65-F5344CB8AC3E}">
        <p14:creationId xmlns:p14="http://schemas.microsoft.com/office/powerpoint/2010/main" val="3924448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One Hour Of Wisdom</a:t>
            </a:r>
            <a:endParaRPr lang="en-IN" dirty="0"/>
          </a:p>
        </p:txBody>
      </p:sp>
      <p:sp>
        <p:nvSpPr>
          <p:cNvPr id="3" name="Subtitle 2"/>
          <p:cNvSpPr>
            <a:spLocks noGrp="1"/>
          </p:cNvSpPr>
          <p:nvPr>
            <p:ph type="subTitle" idx="1"/>
          </p:nvPr>
        </p:nvSpPr>
        <p:spPr/>
        <p:txBody>
          <a:bodyPr>
            <a:normAutofit fontScale="92500" lnSpcReduction="20000"/>
          </a:bodyPr>
          <a:lstStyle/>
          <a:p>
            <a:pPr algn="r"/>
            <a:r>
              <a:rPr lang="en-IN" dirty="0" smtClean="0"/>
              <a:t>Compiled by Vishal </a:t>
            </a:r>
            <a:r>
              <a:rPr lang="en-IN" dirty="0" smtClean="0"/>
              <a:t>Dawane</a:t>
            </a:r>
            <a:r>
              <a:rPr lang="en-IN" dirty="0" smtClean="0"/>
              <a:t> from the Book </a:t>
            </a:r>
          </a:p>
          <a:p>
            <a:pPr algn="r"/>
            <a:r>
              <a:rPr lang="en-IN" dirty="0" smtClean="0"/>
              <a:t>“The Seven Spiritual Laws of Success” By </a:t>
            </a:r>
            <a:r>
              <a:rPr lang="en-IN" dirty="0" smtClean="0"/>
              <a:t>Dr.</a:t>
            </a:r>
            <a:r>
              <a:rPr lang="en-IN" dirty="0" smtClean="0"/>
              <a:t> Deepak Chopra</a:t>
            </a:r>
            <a:endParaRPr lang="en-IN" dirty="0"/>
          </a:p>
        </p:txBody>
      </p:sp>
    </p:spTree>
    <p:extLst>
      <p:ext uri="{BB962C8B-B14F-4D97-AF65-F5344CB8AC3E}">
        <p14:creationId xmlns:p14="http://schemas.microsoft.com/office/powerpoint/2010/main" val="113004297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Imagine throwing a little stone into a still pond and watching it ripple. Even the faintest intention ripples across the field that connects your desire with everything else. The field can orchestrate an infinity of details for you.</a:t>
            </a:r>
          </a:p>
          <a:p>
            <a:r>
              <a:rPr lang="en-IN" dirty="0" smtClean="0"/>
              <a:t>But if your mind is turbulent ocean, you could throw the Empire State Building into it and you wouldn’t notice a thing.</a:t>
            </a:r>
          </a:p>
          <a:p>
            <a:endParaRPr lang="en-IN" dirty="0"/>
          </a:p>
        </p:txBody>
      </p:sp>
    </p:spTree>
    <p:extLst>
      <p:ext uri="{BB962C8B-B14F-4D97-AF65-F5344CB8AC3E}">
        <p14:creationId xmlns:p14="http://schemas.microsoft.com/office/powerpoint/2010/main" val="155535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Practicing nonjudgement</a:t>
            </a:r>
          </a:p>
          <a:p>
            <a:r>
              <a:rPr lang="en-IN" dirty="0" smtClean="0"/>
              <a:t>When we are constantly judging things as good or bad, right or wrong, you create a lot of turbulence in your internal dialogue. </a:t>
            </a:r>
          </a:p>
          <a:p>
            <a:r>
              <a:rPr lang="en-IN" dirty="0" smtClean="0"/>
              <a:t>It constricts the flow of energy between you and the field of pure potentiality. </a:t>
            </a:r>
          </a:p>
          <a:p>
            <a:r>
              <a:rPr lang="en-IN" dirty="0" smtClean="0"/>
              <a:t>State between your thoughts is a state of pure awareness</a:t>
            </a:r>
            <a:endParaRPr lang="en-IN" dirty="0"/>
          </a:p>
        </p:txBody>
      </p:sp>
    </p:spTree>
    <p:extLst>
      <p:ext uri="{BB962C8B-B14F-4D97-AF65-F5344CB8AC3E}">
        <p14:creationId xmlns:p14="http://schemas.microsoft.com/office/powerpoint/2010/main" val="1875923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normAutofit fontScale="92500" lnSpcReduction="10000"/>
          </a:bodyPr>
          <a:lstStyle/>
          <a:p>
            <a:endParaRPr lang="en-IN" dirty="0" smtClean="0"/>
          </a:p>
          <a:p>
            <a:r>
              <a:rPr lang="en-IN" dirty="0" smtClean="0"/>
              <a:t>Spend time in nature. Commune with it.</a:t>
            </a:r>
          </a:p>
          <a:p>
            <a:r>
              <a:rPr lang="en-IN" dirty="0" smtClean="0"/>
              <a:t>Harmonious interaction of all the elements and force of life.</a:t>
            </a:r>
          </a:p>
          <a:p>
            <a:r>
              <a:rPr lang="en-IN" dirty="0" smtClean="0"/>
              <a:t>The lavish display of abundance in the universe is an expression of the creative mind of nature. </a:t>
            </a:r>
          </a:p>
          <a:p>
            <a:r>
              <a:rPr lang="en-IN" dirty="0" smtClean="0"/>
              <a:t>Just by tuning into it will access field of pure potentiality and spontaneously receive creative thoughts. </a:t>
            </a:r>
            <a:endParaRPr lang="en-IN" dirty="0"/>
          </a:p>
        </p:txBody>
      </p:sp>
    </p:spTree>
    <p:extLst>
      <p:ext uri="{BB962C8B-B14F-4D97-AF65-F5344CB8AC3E}">
        <p14:creationId xmlns:p14="http://schemas.microsoft.com/office/powerpoint/2010/main" val="2704224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Books are </a:t>
            </a:r>
            <a:r>
              <a:rPr lang="en-IN" i="1" dirty="0" smtClean="0"/>
              <a:t>infinite </a:t>
            </a:r>
            <a:r>
              <a:rPr lang="en-IN" dirty="0" smtClean="0"/>
              <a:t>in number, and </a:t>
            </a:r>
            <a:r>
              <a:rPr lang="en-IN" i="1" dirty="0" smtClean="0"/>
              <a:t>time </a:t>
            </a:r>
            <a:r>
              <a:rPr lang="en-IN" dirty="0" smtClean="0"/>
              <a:t>is </a:t>
            </a:r>
            <a:r>
              <a:rPr lang="en-IN" i="1" dirty="0" smtClean="0"/>
              <a:t>short</a:t>
            </a:r>
            <a:r>
              <a:rPr lang="en-IN" dirty="0" smtClean="0"/>
              <a:t>.</a:t>
            </a:r>
          </a:p>
          <a:p>
            <a:r>
              <a:rPr lang="en-IN" dirty="0" smtClean="0"/>
              <a:t>Therefore the </a:t>
            </a:r>
            <a:r>
              <a:rPr lang="en-IN" i="1" dirty="0" smtClean="0"/>
              <a:t>secret </a:t>
            </a:r>
            <a:r>
              <a:rPr lang="en-IN" dirty="0" smtClean="0"/>
              <a:t>of knowledge is to </a:t>
            </a:r>
            <a:r>
              <a:rPr lang="en-IN" i="1" dirty="0" smtClean="0"/>
              <a:t>take </a:t>
            </a:r>
            <a:r>
              <a:rPr lang="en-IN" dirty="0" smtClean="0"/>
              <a:t>what is </a:t>
            </a:r>
            <a:r>
              <a:rPr lang="en-IN" i="1" dirty="0" smtClean="0"/>
              <a:t>essential</a:t>
            </a:r>
            <a:r>
              <a:rPr lang="en-IN" dirty="0" smtClean="0"/>
              <a:t>.</a:t>
            </a:r>
          </a:p>
          <a:p>
            <a:r>
              <a:rPr lang="en-IN" dirty="0" smtClean="0"/>
              <a:t>Take that and try to </a:t>
            </a:r>
            <a:r>
              <a:rPr lang="en-IN" i="1" dirty="0" smtClean="0"/>
              <a:t>live up </a:t>
            </a:r>
            <a:r>
              <a:rPr lang="en-IN" dirty="0" smtClean="0"/>
              <a:t>to it</a:t>
            </a:r>
          </a:p>
          <a:p>
            <a:endParaRPr lang="en-IN" dirty="0" smtClean="0"/>
          </a:p>
          <a:p>
            <a:pPr lvl="1"/>
            <a:r>
              <a:rPr lang="en-IN" dirty="0" smtClean="0"/>
              <a:t>Swami Vivekananda</a:t>
            </a:r>
            <a:endParaRPr lang="en-IN" dirty="0"/>
          </a:p>
        </p:txBody>
      </p:sp>
    </p:spTree>
    <p:extLst>
      <p:ext uri="{BB962C8B-B14F-4D97-AF65-F5344CB8AC3E}">
        <p14:creationId xmlns:p14="http://schemas.microsoft.com/office/powerpoint/2010/main" val="1376794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Seven Spiritual Laws Of Success?</a:t>
            </a:r>
            <a:endParaRPr lang="en-IN" dirty="0"/>
          </a:p>
        </p:txBody>
      </p:sp>
      <p:sp>
        <p:nvSpPr>
          <p:cNvPr id="3" name="Content Placeholder 2"/>
          <p:cNvSpPr>
            <a:spLocks noGrp="1"/>
          </p:cNvSpPr>
          <p:nvPr>
            <p:ph idx="1"/>
          </p:nvPr>
        </p:nvSpPr>
        <p:spPr/>
        <p:txBody>
          <a:bodyPr/>
          <a:lstStyle/>
          <a:p>
            <a:r>
              <a:rPr lang="en-IN" dirty="0" smtClean="0"/>
              <a:t>Most of us spend more time taking care of our material possessions than we spend time taking care of our Spirit</a:t>
            </a:r>
          </a:p>
          <a:p>
            <a:r>
              <a:rPr lang="en-IN" dirty="0" smtClean="0"/>
              <a:t>In a world where so may things require our attention, the large purpose of our lives can be forgotten.</a:t>
            </a:r>
          </a:p>
          <a:p>
            <a:pPr marL="0" indent="0">
              <a:buNone/>
            </a:pPr>
            <a:endParaRPr lang="en-IN" dirty="0" smtClean="0"/>
          </a:p>
        </p:txBody>
      </p:sp>
    </p:spTree>
    <p:extLst>
      <p:ext uri="{BB962C8B-B14F-4D97-AF65-F5344CB8AC3E}">
        <p14:creationId xmlns:p14="http://schemas.microsoft.com/office/powerpoint/2010/main" val="346666947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Why Seven Spiritual Laws Of Success?</a:t>
            </a:r>
            <a:endParaRPr lang="en-IN" dirty="0"/>
          </a:p>
        </p:txBody>
      </p:sp>
      <p:sp>
        <p:nvSpPr>
          <p:cNvPr id="3" name="Content Placeholder 2"/>
          <p:cNvSpPr>
            <a:spLocks noGrp="1"/>
          </p:cNvSpPr>
          <p:nvPr>
            <p:ph idx="1"/>
          </p:nvPr>
        </p:nvSpPr>
        <p:spPr/>
        <p:txBody>
          <a:bodyPr>
            <a:normAutofit lnSpcReduction="10000"/>
          </a:bodyPr>
          <a:lstStyle/>
          <a:p>
            <a:r>
              <a:rPr lang="en-IN" dirty="0" smtClean="0"/>
              <a:t>There is an art to living with joy and a science to managing all forms of energy including out own.</a:t>
            </a:r>
          </a:p>
          <a:p>
            <a:r>
              <a:rPr lang="en-IN" dirty="0" smtClean="0"/>
              <a:t>Learning to manage the force of life flowing through us in a worthy endeavour, and one that brings many rewards.</a:t>
            </a:r>
          </a:p>
          <a:p>
            <a:r>
              <a:rPr lang="en-IN" dirty="0" smtClean="0"/>
              <a:t>May this wisdom help you to express all the power of your spirit, and fulfil your most cherished dreams.</a:t>
            </a:r>
            <a:endParaRPr lang="en-IN" dirty="0"/>
          </a:p>
        </p:txBody>
      </p:sp>
    </p:spTree>
    <p:extLst>
      <p:ext uri="{BB962C8B-B14F-4D97-AF65-F5344CB8AC3E}">
        <p14:creationId xmlns:p14="http://schemas.microsoft.com/office/powerpoint/2010/main" val="17453380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The ancient sages described the most effortless way to bond with the universe and fulfil our desires.</a:t>
            </a:r>
          </a:p>
          <a:p>
            <a:r>
              <a:rPr lang="en-IN" dirty="0" smtClean="0"/>
              <a:t>Their guiding motto turns out to be exquisitely simple:</a:t>
            </a:r>
          </a:p>
          <a:p>
            <a:pPr marL="457200" lvl="1" indent="0" algn="ctr">
              <a:buNone/>
            </a:pPr>
            <a:r>
              <a:rPr lang="en-IN" b="1" u="sng" dirty="0" smtClean="0"/>
              <a:t>Act in accord with the laws of nature</a:t>
            </a:r>
          </a:p>
          <a:p>
            <a:pPr marL="457200" lvl="1" indent="0" algn="ctr">
              <a:buNone/>
            </a:pPr>
            <a:r>
              <a:rPr lang="en-IN" b="1" dirty="0" smtClean="0"/>
              <a:t>- Deepak Chopra</a:t>
            </a:r>
            <a:endParaRPr lang="en-IN" b="1" dirty="0"/>
          </a:p>
        </p:txBody>
      </p:sp>
    </p:spTree>
    <p:extLst>
      <p:ext uri="{BB962C8B-B14F-4D97-AF65-F5344CB8AC3E}">
        <p14:creationId xmlns:p14="http://schemas.microsoft.com/office/powerpoint/2010/main" val="1493419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Success?</a:t>
            </a:r>
            <a:endParaRPr lang="en-IN" dirty="0"/>
          </a:p>
        </p:txBody>
      </p:sp>
      <p:sp>
        <p:nvSpPr>
          <p:cNvPr id="3" name="Content Placeholder 2"/>
          <p:cNvSpPr>
            <a:spLocks noGrp="1"/>
          </p:cNvSpPr>
          <p:nvPr>
            <p:ph idx="1"/>
          </p:nvPr>
        </p:nvSpPr>
        <p:spPr/>
        <p:txBody>
          <a:bodyPr>
            <a:normAutofit lnSpcReduction="10000"/>
          </a:bodyPr>
          <a:lstStyle/>
          <a:p>
            <a:r>
              <a:rPr lang="en-IN" dirty="0" smtClean="0"/>
              <a:t>Continued expansion of </a:t>
            </a:r>
            <a:r>
              <a:rPr lang="en-IN" i="1" dirty="0" smtClean="0"/>
              <a:t>happiness </a:t>
            </a:r>
            <a:r>
              <a:rPr lang="en-IN" dirty="0" smtClean="0"/>
              <a:t>and progressive realization of worthy goals.</a:t>
            </a:r>
          </a:p>
          <a:p>
            <a:r>
              <a:rPr lang="en-IN" dirty="0" smtClean="0"/>
              <a:t>Wealth is </a:t>
            </a:r>
            <a:r>
              <a:rPr lang="en-IN" i="1" dirty="0" smtClean="0"/>
              <a:t>only </a:t>
            </a:r>
            <a:r>
              <a:rPr lang="en-IN" dirty="0" smtClean="0"/>
              <a:t>one of them.</a:t>
            </a:r>
          </a:p>
          <a:p>
            <a:r>
              <a:rPr lang="en-IN" dirty="0" smtClean="0"/>
              <a:t>It’s a </a:t>
            </a:r>
            <a:r>
              <a:rPr lang="en-IN" i="1" dirty="0" smtClean="0"/>
              <a:t>journey </a:t>
            </a:r>
            <a:r>
              <a:rPr lang="en-IN" dirty="0" smtClean="0"/>
              <a:t>and not a destination.</a:t>
            </a:r>
          </a:p>
          <a:p>
            <a:r>
              <a:rPr lang="en-IN" i="1" dirty="0" smtClean="0"/>
              <a:t>Material abundance</a:t>
            </a:r>
            <a:r>
              <a:rPr lang="en-IN" dirty="0" smtClean="0"/>
              <a:t>, in all its expressions, happens to make the journey more </a:t>
            </a:r>
            <a:r>
              <a:rPr lang="en-IN" i="1" dirty="0" smtClean="0"/>
              <a:t>enjoyable</a:t>
            </a:r>
            <a:r>
              <a:rPr lang="en-IN" dirty="0" smtClean="0"/>
              <a:t>, it includes </a:t>
            </a:r>
            <a:r>
              <a:rPr lang="en-IN" i="1" dirty="0" smtClean="0"/>
              <a:t>good health</a:t>
            </a:r>
            <a:r>
              <a:rPr lang="en-IN" dirty="0" smtClean="0"/>
              <a:t>, </a:t>
            </a:r>
            <a:r>
              <a:rPr lang="en-IN" i="1" dirty="0" smtClean="0"/>
              <a:t>energy </a:t>
            </a:r>
            <a:r>
              <a:rPr lang="en-IN" dirty="0" smtClean="0"/>
              <a:t>and </a:t>
            </a:r>
            <a:r>
              <a:rPr lang="en-IN" i="1" dirty="0" smtClean="0"/>
              <a:t>enthusiasm </a:t>
            </a:r>
            <a:r>
              <a:rPr lang="en-IN" dirty="0" smtClean="0"/>
              <a:t>for life, fulfilling </a:t>
            </a:r>
            <a:r>
              <a:rPr lang="en-IN" i="1" dirty="0" smtClean="0"/>
              <a:t>relationships</a:t>
            </a:r>
            <a:r>
              <a:rPr lang="en-IN" dirty="0" smtClean="0"/>
              <a:t>, creative freedom and a sense of </a:t>
            </a:r>
            <a:r>
              <a:rPr lang="en-IN" i="1" dirty="0" smtClean="0"/>
              <a:t>well being</a:t>
            </a:r>
            <a:endParaRPr lang="en-IN" i="1" dirty="0"/>
          </a:p>
        </p:txBody>
      </p:sp>
    </p:spTree>
    <p:extLst>
      <p:ext uri="{BB962C8B-B14F-4D97-AF65-F5344CB8AC3E}">
        <p14:creationId xmlns:p14="http://schemas.microsoft.com/office/powerpoint/2010/main" val="20854010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1. The Law of Pure Potentiality</a:t>
            </a:r>
            <a:endParaRPr lang="en-IN" dirty="0"/>
          </a:p>
        </p:txBody>
      </p:sp>
      <p:sp>
        <p:nvSpPr>
          <p:cNvPr id="3" name="Content Placeholder 2"/>
          <p:cNvSpPr>
            <a:spLocks noGrp="1"/>
          </p:cNvSpPr>
          <p:nvPr>
            <p:ph idx="1"/>
          </p:nvPr>
        </p:nvSpPr>
        <p:spPr/>
        <p:txBody>
          <a:bodyPr>
            <a:normAutofit lnSpcReduction="10000"/>
          </a:bodyPr>
          <a:lstStyle/>
          <a:p>
            <a:r>
              <a:rPr lang="en-IN" dirty="0" smtClean="0"/>
              <a:t>In the beginning there was neither existence nor nonexistence. All this world was </a:t>
            </a:r>
            <a:r>
              <a:rPr lang="en-IN" dirty="0" smtClean="0"/>
              <a:t>unmanifest</a:t>
            </a:r>
            <a:r>
              <a:rPr lang="en-IN" dirty="0" smtClean="0"/>
              <a:t> energy.</a:t>
            </a:r>
          </a:p>
          <a:p>
            <a:pPr lvl="1"/>
            <a:r>
              <a:rPr lang="en-IN" dirty="0" smtClean="0"/>
              <a:t>Hymn of Creation, The Rig Veda</a:t>
            </a:r>
          </a:p>
          <a:p>
            <a:r>
              <a:rPr lang="en-IN" dirty="0" smtClean="0"/>
              <a:t>Our Essential state is one of pure potentiality.</a:t>
            </a:r>
          </a:p>
          <a:p>
            <a:r>
              <a:rPr lang="en-IN" dirty="0" smtClean="0"/>
              <a:t>Pure Potentiality is Pure Consciousness. </a:t>
            </a:r>
          </a:p>
          <a:p>
            <a:r>
              <a:rPr lang="en-IN" dirty="0" smtClean="0"/>
              <a:t>Field of all possibility and infinite creativity.</a:t>
            </a:r>
          </a:p>
          <a:p>
            <a:r>
              <a:rPr lang="en-IN" dirty="0" smtClean="0"/>
              <a:t>Knowing who we really area gives us the ability to </a:t>
            </a:r>
            <a:r>
              <a:rPr lang="en-IN" dirty="0" smtClean="0"/>
              <a:t>fulfill</a:t>
            </a:r>
            <a:r>
              <a:rPr lang="en-IN" dirty="0" smtClean="0"/>
              <a:t> any dream we have.</a:t>
            </a:r>
            <a:endParaRPr lang="en-IN" dirty="0" smtClean="0"/>
          </a:p>
        </p:txBody>
      </p:sp>
    </p:spTree>
    <p:extLst>
      <p:ext uri="{BB962C8B-B14F-4D97-AF65-F5344CB8AC3E}">
        <p14:creationId xmlns:p14="http://schemas.microsoft.com/office/powerpoint/2010/main" val="2347806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r>
              <a:rPr lang="en-IN" dirty="0" smtClean="0"/>
              <a:t> Light and darkness</a:t>
            </a:r>
          </a:p>
          <a:p>
            <a:r>
              <a:rPr lang="en-IN" dirty="0" smtClean="0"/>
              <a:t>Your favourite song</a:t>
            </a:r>
          </a:p>
          <a:p>
            <a:r>
              <a:rPr lang="en-US" dirty="0" smtClean="0"/>
              <a:t>The song of your life</a:t>
            </a:r>
          </a:p>
          <a:p>
            <a:r>
              <a:rPr lang="en-IN" dirty="0" smtClean="0"/>
              <a:t>How you sing it</a:t>
            </a:r>
          </a:p>
          <a:p>
            <a:r>
              <a:rPr lang="en-IN" dirty="0" smtClean="0"/>
              <a:t>Lyrics, Music, Singer, Co-Creators</a:t>
            </a:r>
          </a:p>
          <a:p>
            <a:r>
              <a:rPr lang="en-IN" dirty="0" smtClean="0"/>
              <a:t>UniVerse</a:t>
            </a:r>
            <a:endParaRPr lang="en-IN" dirty="0"/>
          </a:p>
        </p:txBody>
      </p:sp>
    </p:spTree>
    <p:extLst>
      <p:ext uri="{BB962C8B-B14F-4D97-AF65-F5344CB8AC3E}">
        <p14:creationId xmlns:p14="http://schemas.microsoft.com/office/powerpoint/2010/main" val="57849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How to apply this law?</a:t>
            </a:r>
            <a:endParaRPr lang="en-IN" dirty="0"/>
          </a:p>
        </p:txBody>
      </p:sp>
      <p:sp>
        <p:nvSpPr>
          <p:cNvPr id="3" name="Content Placeholder 2"/>
          <p:cNvSpPr>
            <a:spLocks noGrp="1"/>
          </p:cNvSpPr>
          <p:nvPr>
            <p:ph idx="1"/>
          </p:nvPr>
        </p:nvSpPr>
        <p:spPr/>
        <p:txBody>
          <a:bodyPr>
            <a:normAutofit/>
          </a:bodyPr>
          <a:lstStyle/>
          <a:p>
            <a:r>
              <a:rPr lang="en-IN" dirty="0" smtClean="0"/>
              <a:t>Practice of silence and meditation.</a:t>
            </a:r>
          </a:p>
          <a:p>
            <a:r>
              <a:rPr lang="en-IN" dirty="0" smtClean="0"/>
              <a:t>Simply Be.</a:t>
            </a:r>
          </a:p>
          <a:p>
            <a:r>
              <a:rPr lang="en-IN" dirty="0" smtClean="0"/>
              <a:t>Stillness is the first requirement for manifesting your desires, because in stillness you connect with the field of pure awareness and infinite organizing power.</a:t>
            </a:r>
          </a:p>
        </p:txBody>
      </p:sp>
    </p:spTree>
    <p:extLst>
      <p:ext uri="{BB962C8B-B14F-4D97-AF65-F5344CB8AC3E}">
        <p14:creationId xmlns:p14="http://schemas.microsoft.com/office/powerpoint/2010/main" val="9739049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450</TotalTime>
  <Words>591</Words>
  <Application>Microsoft Office PowerPoint</Application>
  <PresentationFormat>On-screen Show (4:3)</PresentationFormat>
  <Paragraphs>52</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One Hour Of Wisdom</vt:lpstr>
      <vt:lpstr>PowerPoint Presentation</vt:lpstr>
      <vt:lpstr>Why Seven Spiritual Laws Of Success?</vt:lpstr>
      <vt:lpstr>Why Seven Spiritual Laws Of Success?</vt:lpstr>
      <vt:lpstr>PowerPoint Presentation</vt:lpstr>
      <vt:lpstr>Success?</vt:lpstr>
      <vt:lpstr>1. The Law of Pure Potentiality</vt:lpstr>
      <vt:lpstr>PowerPoint Presentation</vt:lpstr>
      <vt:lpstr>How to apply this law?</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7</cp:revision>
  <dcterms:created xsi:type="dcterms:W3CDTF">2021-01-23T10:42:40Z</dcterms:created>
  <dcterms:modified xsi:type="dcterms:W3CDTF">2021-01-23T18:13:31Z</dcterms:modified>
</cp:coreProperties>
</file>