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69" r:id="rId6"/>
    <p:sldId id="268" r:id="rId7"/>
    <p:sldId id="266" r:id="rId8"/>
    <p:sldId id="265" r:id="rId9"/>
    <p:sldId id="263" r:id="rId10"/>
    <p:sldId id="262" r:id="rId11"/>
    <p:sldId id="261" r:id="rId12"/>
    <p:sldId id="260" r:id="rId13"/>
    <p:sldId id="259" r:id="rId14"/>
    <p:sldId id="293" r:id="rId15"/>
    <p:sldId id="295" r:id="rId16"/>
    <p:sldId id="296" r:id="rId17"/>
    <p:sldId id="297" r:id="rId18"/>
    <p:sldId id="298" r:id="rId19"/>
    <p:sldId id="300" r:id="rId20"/>
    <p:sldId id="301" r:id="rId21"/>
    <p:sldId id="302" r:id="rId22"/>
    <p:sldId id="303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30EC-0967-4526-AA4F-8C3280DF1D1C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C5B4-3F37-4897-AA41-8EBA5FC51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HOUSE PRICE PREDICTION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rifath nazum\Pictures\Screenshots\Screenshot (1492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0"/>
            <a:ext cx="8143932" cy="55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ifath nazum\Pictures\Screenshots\Screenshot (1494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8001056" cy="555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rifath nazum\Pictures\Screenshots\Screenshot (1496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3"/>
            <a:ext cx="878684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rifath nazum\Pictures\Screenshots\Screenshot (1499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358246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5626121"/>
          </a:xfrm>
        </p:spPr>
        <p:txBody>
          <a:bodyPr>
            <a:normAutofit/>
          </a:bodyPr>
          <a:lstStyle/>
          <a:p>
            <a:r>
              <a:rPr lang="en-IN" sz="1800" dirty="0" smtClean="0"/>
              <a:t>Different </a:t>
            </a:r>
            <a:r>
              <a:rPr lang="en-IN" sz="1800" dirty="0" smtClean="0"/>
              <a:t>approaches for outlier removal:</a:t>
            </a:r>
          </a:p>
          <a:p>
            <a:r>
              <a:rPr lang="en-IN" sz="1800" dirty="0" smtClean="0"/>
              <a:t>1-&gt;Z score</a:t>
            </a:r>
            <a:endParaRPr lang="en-US" sz="1800" dirty="0"/>
          </a:p>
        </p:txBody>
      </p:sp>
      <p:pic>
        <p:nvPicPr>
          <p:cNvPr id="5" name="Picture 4" descr="C:\Users\rifath nazum\Pictures\Screenshots\Screenshot (1474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15370" cy="498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Mostly outliers are removed by either z score or IQR(Inter Quartile Range).Tried both these approaches first but, the data loss is high in both these </a:t>
            </a:r>
            <a:r>
              <a:rPr lang="en-US" sz="1800" dirty="0" err="1" smtClean="0"/>
              <a:t>approaches.So</a:t>
            </a:r>
            <a:r>
              <a:rPr lang="en-US" sz="1800" dirty="0" smtClean="0"/>
              <a:t> </a:t>
            </a:r>
            <a:r>
              <a:rPr lang="en-US" sz="1800" dirty="0"/>
              <a:t>applied capping technique which is also called as </a:t>
            </a:r>
            <a:r>
              <a:rPr lang="en-US" sz="1800" dirty="0" err="1"/>
              <a:t>winsorization</a:t>
            </a:r>
            <a:r>
              <a:rPr lang="en-US" sz="1800" dirty="0"/>
              <a:t>.</a:t>
            </a:r>
          </a:p>
          <a:p>
            <a:r>
              <a:rPr lang="en-US" sz="1800" dirty="0"/>
              <a:t>Another technique is replacing the outlier data with mean or </a:t>
            </a:r>
            <a:r>
              <a:rPr lang="en-US" sz="1800" dirty="0" err="1"/>
              <a:t>median.But</a:t>
            </a:r>
            <a:r>
              <a:rPr lang="en-US" sz="1800" dirty="0"/>
              <a:t> when we </a:t>
            </a:r>
            <a:r>
              <a:rPr lang="en-US" sz="1800" dirty="0" err="1"/>
              <a:t>obserfve</a:t>
            </a:r>
            <a:r>
              <a:rPr lang="en-US" sz="1800" dirty="0"/>
              <a:t> this data set there is a huge difference between minimum and maximum </a:t>
            </a:r>
            <a:r>
              <a:rPr lang="en-US" sz="1800" dirty="0" err="1"/>
              <a:t>values.If</a:t>
            </a:r>
            <a:r>
              <a:rPr lang="en-US" sz="1800" dirty="0"/>
              <a:t> we calculate mean or median it wont give appropriate values as it includes the outlier value(maximum ones).So not using this approach.</a:t>
            </a:r>
          </a:p>
          <a:p>
            <a:r>
              <a:rPr lang="en-US" sz="1800" dirty="0"/>
              <a:t>As we are not dropping the outliers, another approach is capping or </a:t>
            </a:r>
            <a:r>
              <a:rPr lang="en-US" sz="1800" dirty="0" err="1"/>
              <a:t>winsorization</a:t>
            </a:r>
            <a:r>
              <a:rPr lang="en-US" sz="1800" dirty="0"/>
              <a:t> of outliers.</a:t>
            </a:r>
          </a:p>
          <a:p>
            <a:r>
              <a:rPr lang="en-US" sz="1800" dirty="0"/>
              <a:t>using percentile capping. Values that are less than the value at 10th percentile are replaced by 10th percentile value , and values greater than 90th percentile are replaced by 90th percentile value.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rifath nazum\Pictures\Screenshots\Screenshot (1476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4"/>
            <a:ext cx="8215370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before building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should be segregated into x and y </a:t>
            </a:r>
            <a:endParaRPr lang="en-IN" dirty="0"/>
          </a:p>
          <a:p>
            <a:r>
              <a:rPr lang="en-IN" dirty="0" smtClean="0"/>
              <a:t>scaling </a:t>
            </a:r>
            <a:r>
              <a:rPr lang="en-IN" dirty="0"/>
              <a:t> </a:t>
            </a:r>
            <a:r>
              <a:rPr lang="en-IN" dirty="0" smtClean="0"/>
              <a:t>of x values should be done.</a:t>
            </a:r>
          </a:p>
          <a:p>
            <a:r>
              <a:rPr lang="en-IN" dirty="0" err="1" smtClean="0"/>
              <a:t>skewness</a:t>
            </a:r>
            <a:r>
              <a:rPr lang="en-IN" dirty="0" smtClean="0"/>
              <a:t> removal needs to be done before splitting into train and test sets.</a:t>
            </a:r>
          </a:p>
          <a:p>
            <a:endParaRPr lang="en-IN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90101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I have tried different </a:t>
            </a:r>
            <a:r>
              <a:rPr lang="en-IN" sz="1800" dirty="0" smtClean="0"/>
              <a:t>regression algorithms </a:t>
            </a:r>
            <a:r>
              <a:rPr lang="en-IN" sz="1800" dirty="0" smtClean="0"/>
              <a:t>to check which algorithm performs best.</a:t>
            </a:r>
          </a:p>
          <a:p>
            <a:r>
              <a:rPr lang="en-IN" sz="1800" dirty="0" smtClean="0"/>
              <a:t>I did cross validation before fitting a model to avoid over fitting and cross validation also determines a models ability to predict on new data.</a:t>
            </a:r>
          </a:p>
          <a:p>
            <a:r>
              <a:rPr lang="en-US" sz="1800" dirty="0"/>
              <a:t>List of algorithms used:</a:t>
            </a:r>
          </a:p>
          <a:p>
            <a:pPr lvl="0"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Linear </a:t>
            </a:r>
            <a:r>
              <a:rPr lang="en-US" sz="1800" dirty="0"/>
              <a:t>Regression</a:t>
            </a:r>
          </a:p>
          <a:p>
            <a:pPr lvl="0"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Lasso Regression</a:t>
            </a:r>
          </a:p>
          <a:p>
            <a:pPr lvl="0">
              <a:buNone/>
            </a:pPr>
            <a:r>
              <a:rPr lang="en-IN" sz="1800" dirty="0" smtClean="0"/>
              <a:t> </a:t>
            </a:r>
            <a:r>
              <a:rPr lang="en-IN" sz="1800" dirty="0" smtClean="0"/>
              <a:t>      Ridge Regression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</a:t>
            </a:r>
          </a:p>
          <a:p>
            <a:r>
              <a:rPr lang="en-US" sz="2000" dirty="0" smtClean="0"/>
              <a:t>The company is looking at prospective properties to buy houses to enter the market.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rifath nazum\Pictures\Screenshots\Screenshot (1478)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25820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rifath nazum\Pictures\Screenshots\Screenshot (148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29684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rifath nazum\Pictures\Screenshots\Screenshot (1483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5"/>
            <a:ext cx="8429684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algoritms</a:t>
            </a:r>
            <a:r>
              <a:rPr lang="en-IN" dirty="0" smtClean="0"/>
              <a:t> are evaluated on different criteria like </a:t>
            </a:r>
            <a:r>
              <a:rPr lang="en-IN" dirty="0" smtClean="0"/>
              <a:t>r2 </a:t>
            </a:r>
            <a:r>
              <a:rPr lang="en-IN" dirty="0" err="1" smtClean="0"/>
              <a:t>score,mean</a:t>
            </a:r>
            <a:r>
              <a:rPr lang="en-IN" dirty="0" smtClean="0"/>
              <a:t> absolute </a:t>
            </a:r>
            <a:r>
              <a:rPr lang="en-IN" dirty="0" err="1" smtClean="0"/>
              <a:t>error,mean</a:t>
            </a:r>
            <a:r>
              <a:rPr lang="en-IN" dirty="0" smtClean="0"/>
              <a:t> squared error</a:t>
            </a:r>
            <a:endParaRPr lang="en-IN" dirty="0" smtClean="0"/>
          </a:p>
          <a:p>
            <a:r>
              <a:rPr lang="en-IN" dirty="0" smtClean="0"/>
              <a:t>I have </a:t>
            </a:r>
            <a:r>
              <a:rPr lang="en-IN" dirty="0" err="1" smtClean="0"/>
              <a:t>choosen</a:t>
            </a:r>
            <a:r>
              <a:rPr lang="en-IN" dirty="0" smtClean="0"/>
              <a:t> </a:t>
            </a:r>
            <a:r>
              <a:rPr lang="en-IN" dirty="0" smtClean="0"/>
              <a:t>Ridge regression because the accuracy is high and </a:t>
            </a:r>
            <a:r>
              <a:rPr lang="en-IN" dirty="0" smtClean="0"/>
              <a:t>there is less difference between train and test accuracies which indicates there will be no over or under fittings.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Hyper parameter tuning is </a:t>
            </a:r>
            <a:r>
              <a:rPr lang="en-US" sz="1800" dirty="0" smtClean="0"/>
              <a:t>used </a:t>
            </a:r>
            <a:r>
              <a:rPr lang="en-US" sz="1800" dirty="0" err="1" smtClean="0"/>
              <a:t>toincrease</a:t>
            </a:r>
            <a:r>
              <a:rPr lang="en-US" sz="1800" dirty="0" smtClean="0"/>
              <a:t> </a:t>
            </a:r>
            <a:r>
              <a:rPr lang="en-US" sz="1800" dirty="0"/>
              <a:t>the performance of the </a:t>
            </a:r>
            <a:r>
              <a:rPr lang="en-US" sz="1800" dirty="0" smtClean="0"/>
              <a:t>algorithm</a:t>
            </a:r>
          </a:p>
          <a:p>
            <a:r>
              <a:rPr lang="en-IN" sz="1800" dirty="0" smtClean="0"/>
              <a:t>Hyper parameter tuning tends to reduce over fitting as well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 descr="C:\Users\rifath nazum\Pictures\Screenshots\Screenshot (1486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7429552" cy="356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58204" cy="4840303"/>
          </a:xfrm>
        </p:spPr>
        <p:txBody>
          <a:bodyPr>
            <a:noAutofit/>
          </a:bodyPr>
          <a:lstStyle/>
          <a:p>
            <a:r>
              <a:rPr lang="en-IN" sz="1200" dirty="0" smtClean="0"/>
              <a:t>The model we built predicts whether the sale price of an property with an accuracy of 88%.</a:t>
            </a:r>
          </a:p>
          <a:p>
            <a:r>
              <a:rPr lang="en-US" sz="1200" dirty="0" smtClean="0"/>
              <a:t>The following are top 10 characteristics  that positively influence the </a:t>
            </a:r>
            <a:r>
              <a:rPr lang="en-US" sz="1200" dirty="0" err="1" smtClean="0"/>
              <a:t>saleprices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 Above grade (ground) living area square feet,</a:t>
            </a:r>
          </a:p>
          <a:p>
            <a:r>
              <a:rPr lang="en-US" sz="1200" dirty="0" smtClean="0"/>
              <a:t>    Total square feet of basement area</a:t>
            </a:r>
          </a:p>
          <a:p>
            <a:r>
              <a:rPr lang="en-US" sz="1200" dirty="0" smtClean="0"/>
              <a:t>    Overall quality</a:t>
            </a:r>
          </a:p>
          <a:p>
            <a:r>
              <a:rPr lang="en-US" sz="1200" dirty="0" smtClean="0"/>
              <a:t>    Number of fireplaces</a:t>
            </a:r>
          </a:p>
          <a:p>
            <a:r>
              <a:rPr lang="en-US" sz="1200" dirty="0" smtClean="0"/>
              <a:t>    Second floor square feet</a:t>
            </a:r>
          </a:p>
          <a:p>
            <a:r>
              <a:rPr lang="en-US" sz="1200" dirty="0" smtClean="0"/>
              <a:t>    Type 2 finished square feet</a:t>
            </a:r>
          </a:p>
          <a:p>
            <a:r>
              <a:rPr lang="en-US" sz="1200" dirty="0" smtClean="0"/>
              <a:t>    Rating of basement finished area (if multiple types)</a:t>
            </a:r>
          </a:p>
          <a:p>
            <a:r>
              <a:rPr lang="en-US" sz="1200" dirty="0" smtClean="0"/>
              <a:t>    Size of garage in square feet</a:t>
            </a:r>
          </a:p>
          <a:p>
            <a:r>
              <a:rPr lang="en-US" sz="1200" dirty="0" smtClean="0"/>
              <a:t>    Lot size in square feet</a:t>
            </a:r>
          </a:p>
          <a:p>
            <a:r>
              <a:rPr lang="en-US" sz="1200" dirty="0" smtClean="0"/>
              <a:t>    Exterior covering on house (if more than one material)</a:t>
            </a:r>
          </a:p>
          <a:p>
            <a:r>
              <a:rPr lang="en-US" sz="1200" dirty="0" smtClean="0"/>
              <a:t>The following are top 10 characteristics that negatively influence </a:t>
            </a:r>
            <a:r>
              <a:rPr lang="en-US" sz="1200" dirty="0" err="1" smtClean="0"/>
              <a:t>saleprices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   Interior finish of the garage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No.of</a:t>
            </a:r>
            <a:r>
              <a:rPr lang="en-US" sz="1200" dirty="0" smtClean="0"/>
              <a:t> Bedrooms above ground</a:t>
            </a:r>
          </a:p>
          <a:p>
            <a:r>
              <a:rPr lang="en-US" sz="1200" dirty="0" smtClean="0"/>
              <a:t>   Kitchen quality</a:t>
            </a:r>
          </a:p>
          <a:p>
            <a:r>
              <a:rPr lang="en-US" sz="1200" dirty="0" smtClean="0"/>
              <a:t>   Basement quality </a:t>
            </a:r>
          </a:p>
          <a:p>
            <a:r>
              <a:rPr lang="en-US" sz="1200" dirty="0" smtClean="0"/>
              <a:t>   Fireplace quality</a:t>
            </a:r>
          </a:p>
          <a:p>
            <a:r>
              <a:rPr lang="en-US" sz="1200" dirty="0" smtClean="0"/>
              <a:t>   Building type</a:t>
            </a:r>
          </a:p>
          <a:p>
            <a:r>
              <a:rPr lang="en-US" sz="1200" dirty="0" smtClean="0"/>
              <a:t>   Exterior quality</a:t>
            </a:r>
          </a:p>
          <a:p>
            <a:r>
              <a:rPr lang="en-US" sz="1200" dirty="0" smtClean="0"/>
              <a:t>   Years since built</a:t>
            </a:r>
          </a:p>
          <a:p>
            <a:r>
              <a:rPr lang="en-US" sz="1200" dirty="0" smtClean="0"/>
              <a:t>   Years since remodeling has been done.</a:t>
            </a:r>
          </a:p>
          <a:p>
            <a:endParaRPr lang="en-IN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</a:t>
            </a:r>
            <a:r>
              <a:rPr lang="en-US" b="1" dirty="0" smtClean="0"/>
              <a:t>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/>
          <a:lstStyle/>
          <a:p>
            <a:r>
              <a:rPr lang="en-US" sz="2800" dirty="0" smtClean="0"/>
              <a:t>Based on </a:t>
            </a:r>
            <a:r>
              <a:rPr lang="en-US" sz="2800" dirty="0"/>
              <a:t>data provided from our client database, </a:t>
            </a:r>
            <a:r>
              <a:rPr lang="en-US" sz="2800" dirty="0" smtClean="0"/>
              <a:t>a properties price of  </a:t>
            </a:r>
            <a:r>
              <a:rPr lang="en-US" sz="2800" dirty="0"/>
              <a:t>is assessed based on different factors. By building the model, we can </a:t>
            </a:r>
            <a:r>
              <a:rPr lang="en-US" sz="2800" dirty="0" smtClean="0"/>
              <a:t>predict the value of the prospective properties and help the company decide whether to invest in them or not.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ANALYTICAL PROBLEM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given project, </a:t>
            </a:r>
            <a:r>
              <a:rPr lang="en-US" sz="2400" dirty="0" smtClean="0"/>
              <a:t>based on various parameters we  </a:t>
            </a:r>
            <a:r>
              <a:rPr lang="en-US" sz="2400" dirty="0"/>
              <a:t>need to predict </a:t>
            </a:r>
            <a:r>
              <a:rPr lang="en-US" sz="2400" dirty="0" smtClean="0"/>
              <a:t>sale price of a property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a </a:t>
            </a:r>
            <a:r>
              <a:rPr lang="en-US" sz="2400" dirty="0" smtClean="0"/>
              <a:t>regression problem</a:t>
            </a:r>
            <a:r>
              <a:rPr lang="en-US" sz="2400" dirty="0"/>
              <a:t>. There are wide varieties of </a:t>
            </a:r>
            <a:r>
              <a:rPr lang="en-US" sz="2400" dirty="0" smtClean="0"/>
              <a:t>regression models like linear </a:t>
            </a:r>
            <a:r>
              <a:rPr lang="en-US" sz="2400" dirty="0" err="1" smtClean="0"/>
              <a:t>regression,Lasso</a:t>
            </a:r>
            <a:r>
              <a:rPr lang="en-US" sz="2400" dirty="0" smtClean="0"/>
              <a:t> Regression and ridge regression.</a:t>
            </a:r>
          </a:p>
          <a:p>
            <a:r>
              <a:rPr lang="en-US" sz="2400" dirty="0"/>
              <a:t>The data has been provided by client in </a:t>
            </a:r>
            <a:r>
              <a:rPr lang="en-US" sz="2400" dirty="0" smtClean="0"/>
              <a:t>two different comma </a:t>
            </a:r>
            <a:r>
              <a:rPr lang="en-US" sz="2400" dirty="0"/>
              <a:t>separated values(.</a:t>
            </a:r>
            <a:r>
              <a:rPr lang="en-US" sz="2400" dirty="0" err="1"/>
              <a:t>csv</a:t>
            </a:r>
            <a:r>
              <a:rPr lang="en-US" sz="2400" dirty="0"/>
              <a:t>) </a:t>
            </a:r>
            <a:r>
              <a:rPr lang="en-US" sz="2400" dirty="0" smtClean="0"/>
              <a:t>format files.</a:t>
            </a:r>
          </a:p>
          <a:p>
            <a:r>
              <a:rPr lang="en-IN" sz="2400" dirty="0" smtClean="0"/>
              <a:t>The two files are train and test </a:t>
            </a:r>
            <a:r>
              <a:rPr lang="en-IN" sz="2400" dirty="0" err="1" smtClean="0"/>
              <a:t>files,We</a:t>
            </a:r>
            <a:r>
              <a:rPr lang="en-IN" sz="2400" dirty="0" smtClean="0"/>
              <a:t> will be training our model on train.csv and making predictions on test file.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This data set has around </a:t>
            </a:r>
            <a:r>
              <a:rPr lang="en-US" sz="2400" dirty="0" smtClean="0"/>
              <a:t>1168 rows </a:t>
            </a:r>
            <a:r>
              <a:rPr lang="en-US" sz="2400" dirty="0"/>
              <a:t>and </a:t>
            </a:r>
            <a:r>
              <a:rPr lang="en-US" sz="2400" dirty="0" smtClean="0"/>
              <a:t>81 </a:t>
            </a:r>
            <a:r>
              <a:rPr lang="en-US" sz="2400" dirty="0"/>
              <a:t>columns.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preprocessing is a technique of converting raw data into useful format.</a:t>
            </a:r>
          </a:p>
          <a:p>
            <a:r>
              <a:rPr lang="en-IN" sz="2400" dirty="0" smtClean="0"/>
              <a:t>Data cleaning is a part of pre-processing technique where missing values will be dealt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r>
              <a:rPr lang="en-IN" sz="2400" dirty="0" smtClean="0"/>
              <a:t>Id column will be dropped as Identification number of customer and it wont impact the price predictions.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    I have created separate list for object and numeric columns for both train and test data </a:t>
            </a:r>
            <a:r>
              <a:rPr lang="en-IN" sz="2400" dirty="0" err="1" smtClean="0"/>
              <a:t>frames.As</a:t>
            </a:r>
            <a:r>
              <a:rPr lang="en-IN" sz="2400" dirty="0" smtClean="0"/>
              <a:t> it would be easy to address both the types of data separately.</a:t>
            </a:r>
          </a:p>
          <a:p>
            <a:pPr>
              <a:buNone/>
            </a:pPr>
            <a:r>
              <a:rPr lang="en-IN" sz="2400" dirty="0" smtClean="0"/>
              <a:t>When checked for nulls, more </a:t>
            </a:r>
            <a:r>
              <a:rPr lang="en-IN" sz="2400" dirty="0" err="1" smtClean="0"/>
              <a:t>no.of</a:t>
            </a:r>
            <a:r>
              <a:rPr lang="en-IN" sz="2400" dirty="0" smtClean="0"/>
              <a:t> object columns have  nulls.</a:t>
            </a:r>
          </a:p>
          <a:p>
            <a:pPr>
              <a:buNone/>
            </a:pPr>
            <a:r>
              <a:rPr lang="en-IN" sz="2400" dirty="0" smtClean="0"/>
              <a:t>Checked for the unique values of object type columns, can notice that there is no NA entry at all.NA indicates that particular data is not available.</a:t>
            </a:r>
          </a:p>
          <a:p>
            <a:pPr>
              <a:buNone/>
            </a:pPr>
            <a:r>
              <a:rPr lang="en-IN" sz="2400" dirty="0" smtClean="0"/>
              <a:t>So, replaced the missing object type column values with NA.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As far the numeric columns missing values are </a:t>
            </a:r>
            <a:r>
              <a:rPr lang="en-IN" sz="2400" dirty="0" err="1" smtClean="0"/>
              <a:t>concerned,replaced</a:t>
            </a:r>
            <a:r>
              <a:rPr lang="en-IN" sz="2400" dirty="0" smtClean="0"/>
              <a:t> them with KNN Imputer.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85750" y="285750"/>
            <a:ext cx="8401050" cy="5840413"/>
          </a:xfrm>
        </p:spPr>
        <p:txBody>
          <a:bodyPr/>
          <a:lstStyle/>
          <a:p>
            <a:r>
              <a:rPr lang="en-US" sz="2000" dirty="0" err="1" smtClean="0"/>
              <a:t>Mssubclass,over</a:t>
            </a:r>
            <a:r>
              <a:rPr lang="en-US" sz="2000" dirty="0" smtClean="0"/>
              <a:t> all quality and over all condition columns are converted into object columns with their values to gain better insights.</a:t>
            </a:r>
          </a:p>
          <a:p>
            <a:r>
              <a:rPr lang="en-IN" sz="2000" dirty="0" smtClean="0"/>
              <a:t>The columns years </a:t>
            </a:r>
            <a:r>
              <a:rPr lang="en-IN" sz="2000" dirty="0" err="1" smtClean="0"/>
              <a:t>built,year</a:t>
            </a:r>
            <a:r>
              <a:rPr lang="en-IN" sz="2000" dirty="0" smtClean="0"/>
              <a:t> remodelling </a:t>
            </a:r>
            <a:r>
              <a:rPr lang="en-IN" sz="2000" dirty="0" err="1" smtClean="0"/>
              <a:t>added,year</a:t>
            </a:r>
            <a:r>
              <a:rPr lang="en-IN" sz="2000" dirty="0" smtClean="0"/>
              <a:t> sold, garage year built- these columns have year values stored in </a:t>
            </a:r>
            <a:r>
              <a:rPr lang="en-IN" sz="2000" dirty="0" err="1" smtClean="0"/>
              <a:t>them,so</a:t>
            </a:r>
            <a:r>
              <a:rPr lang="en-IN" sz="2000" dirty="0" smtClean="0"/>
              <a:t> converted them into corresponding </a:t>
            </a:r>
            <a:r>
              <a:rPr lang="en-IN" sz="2000" dirty="0" err="1" smtClean="0"/>
              <a:t>no.of</a:t>
            </a:r>
            <a:r>
              <a:rPr lang="en-IN" sz="2000" dirty="0" smtClean="0"/>
              <a:t> years for each column.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rifath nazum\Pictures\Screenshots\Screenshot (1488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429684" cy="514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rifath nazum\Pictures\Screenshots\Screenshot (1490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0080"/>
            <a:ext cx="821537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886</Words>
  <Application>Microsoft Office PowerPoint</Application>
  <PresentationFormat>On-screen Show (4:3)</PresentationFormat>
  <Paragraphs>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HOUSE PRICE PREDICTION PROJECT</vt:lpstr>
      <vt:lpstr>Business Problem</vt:lpstr>
      <vt:lpstr>MOTIVATION FOR  THE PROJECT</vt:lpstr>
      <vt:lpstr>ANALYTICAL PROBLEM FRAMING</vt:lpstr>
      <vt:lpstr>EXPLORATORY DATA ANALYSIS</vt:lpstr>
      <vt:lpstr>Slide 6</vt:lpstr>
      <vt:lpstr>Slide 7</vt:lpstr>
      <vt:lpstr>Visualizations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Steps before building model</vt:lpstr>
      <vt:lpstr>Slide 18</vt:lpstr>
      <vt:lpstr>Algorithms used</vt:lpstr>
      <vt:lpstr>Slide 20</vt:lpstr>
      <vt:lpstr>Slide 21</vt:lpstr>
      <vt:lpstr>Slide 22</vt:lpstr>
      <vt:lpstr>Choosing the Algorithm</vt:lpstr>
      <vt:lpstr>Hyper Parameter Tuning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rifath nazum</dc:creator>
  <cp:lastModifiedBy>rifath nazum</cp:lastModifiedBy>
  <cp:revision>105</cp:revision>
  <dcterms:created xsi:type="dcterms:W3CDTF">2021-03-18T07:23:37Z</dcterms:created>
  <dcterms:modified xsi:type="dcterms:W3CDTF">2021-06-06T14:37:03Z</dcterms:modified>
</cp:coreProperties>
</file>