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emf" ContentType="image/x-emf"/>
  <Override PartName="/docProps/app.xml" ContentType="application/vnd.openxmlformats-officedocument.extended-properties+xml"/>
  <Override PartName="/docProps/core.xml" ContentType="application/vnd.openxmlformats-package.core-properties+xml"/>
  <Override PartName="/ppt/changesInfos/changesInfo1.xml" ContentType="application/vnd.ms-powerpoint.changesinfo+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21.12-->
<p:presentation xmlns:r="http://schemas.openxmlformats.org/officeDocument/2006/relationships" xmlns:a="http://schemas.openxmlformats.org/drawingml/2006/main" xmlns:p="http://schemas.openxmlformats.org/presentationml/2006/main" saveSubsetFonts="1">
  <p:sldMasterIdLst>
    <p:sldMasterId id="2147483672" r:id="rId1"/>
  </p:sldMasterIdLst>
  <p:sldIdLst>
    <p:sldId id="313"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Lst>
  <p:sldSz cx="12192000" cy="6858000"/>
  <p:notesSz cx="6858000" cy="9144000"/>
  <p:custDataLst>
    <p:tags r:id="rId3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r="http://schemas.openxmlformats.org/officeDocument/2006/relationships" xmlns:a="http://schemas.openxmlformats.org/drawingml/2006/main"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notesViewPr>
    <p:cSldViewPr>
      <p:cViewPr>
        <p:scale>
          <a:sx n="1" d="100"/>
          <a:sy n="1" d="100"/>
        </p:scale>
        <p:origin x="0" y="0"/>
      </p:cViewPr>
    </p:cSldViewPr>
  </p:notesViewPr>
  <p:gridSpacing cx="72008" cy="72008"/>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 Type="http://schemas.openxmlformats.org/officeDocument/2006/relationships/slide" Target="slides/slide1.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 Type="http://schemas.openxmlformats.org/officeDocument/2006/relationships/slide" Target="slides/slide2.xml" /><Relationship Id="rId30" Type="http://schemas.openxmlformats.org/officeDocument/2006/relationships/tags" Target="tags/tag1.xml" /><Relationship Id="rId31" Type="http://schemas.openxmlformats.org/officeDocument/2006/relationships/presProps" Target="presProps.xml" /><Relationship Id="rId32" Type="http://schemas.openxmlformats.org/officeDocument/2006/relationships/viewProps" Target="viewProps.xml" /><Relationship Id="rId33" Type="http://schemas.openxmlformats.org/officeDocument/2006/relationships/theme" Target="theme/theme1.xml" /><Relationship Id="rId34" Type="http://schemas.microsoft.com/office/2016/11/relationships/changesInfo" Target="changesInfos/changesInfo1.xml" /><Relationship Id="rId35" Type="http://schemas.openxmlformats.org/officeDocument/2006/relationships/tableStyles" Target="tableStyles.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ish B" userId="bc9a5334fe81bba9" providerId="LiveId" clId="{9A8234AF-CC16-4AED-959A-7B96B2A0CE1B}"/>
    <pc:docChg chg="undo custSel addSld modSld">
      <pc:chgData name="Jerish B" userId="bc9a5334fe81bba9" providerId="LiveId" clId="{9A8234AF-CC16-4AED-959A-7B96B2A0CE1B}" dt="2021-07-10T10:38:05.195" v="1333" actId="1076"/>
      <pc:docMkLst>
        <pc:docMk/>
      </pc:docMkLst>
      <pc:sldChg chg="modSp mod">
        <pc:chgData name="Jerish B" userId="bc9a5334fe81bba9" providerId="LiveId" clId="{9A8234AF-CC16-4AED-959A-7B96B2A0CE1B}" dt="2021-07-10T09:58:39.599" v="606" actId="113"/>
        <pc:sldMkLst>
          <pc:docMk/>
          <pc:sldMk cId="3874991713" sldId="256"/>
        </pc:sldMkLst>
        <pc:spChg chg="mod">
          <ac:chgData name="Jerish B" userId="bc9a5334fe81bba9" providerId="LiveId" clId="{9A8234AF-CC16-4AED-959A-7B96B2A0CE1B}" dt="2021-07-10T09:58:39.599" v="606" actId="113"/>
          <ac:spMkLst>
            <pc:docMk/>
            <pc:sldMk cId="3874991713" sldId="256"/>
            <ac:spMk id="3" creationId="{2FF6F646-4FF9-4CB0-858C-F00C4EB51954}"/>
          </ac:spMkLst>
        </pc:spChg>
      </pc:sldChg>
      <pc:sldChg chg="modSp mod">
        <pc:chgData name="Jerish B" userId="bc9a5334fe81bba9" providerId="LiveId" clId="{9A8234AF-CC16-4AED-959A-7B96B2A0CE1B}" dt="2021-07-10T09:58:46.303" v="608" actId="113"/>
        <pc:sldMkLst>
          <pc:docMk/>
          <pc:sldMk cId="693870360" sldId="257"/>
        </pc:sldMkLst>
        <pc:spChg chg="mod">
          <ac:chgData name="Jerish B" userId="bc9a5334fe81bba9" providerId="LiveId" clId="{9A8234AF-CC16-4AED-959A-7B96B2A0CE1B}" dt="2021-07-10T08:26:50.788" v="18" actId="14100"/>
          <ac:spMkLst>
            <pc:docMk/>
            <pc:sldMk cId="693870360" sldId="257"/>
            <ac:spMk id="2" creationId="{8971F577-4F2C-465A-A01C-FC24BB9962E7}"/>
          </ac:spMkLst>
        </pc:spChg>
        <pc:spChg chg="mod">
          <ac:chgData name="Jerish B" userId="bc9a5334fe81bba9" providerId="LiveId" clId="{9A8234AF-CC16-4AED-959A-7B96B2A0CE1B}" dt="2021-07-10T09:58:46.303" v="608" actId="113"/>
          <ac:spMkLst>
            <pc:docMk/>
            <pc:sldMk cId="693870360" sldId="257"/>
            <ac:spMk id="3" creationId="{1B01E17E-4047-4D9D-A8F6-F3308827145F}"/>
          </ac:spMkLst>
        </pc:spChg>
      </pc:sldChg>
      <pc:sldChg chg="modSp mod">
        <pc:chgData name="Jerish B" userId="bc9a5334fe81bba9" providerId="LiveId" clId="{9A8234AF-CC16-4AED-959A-7B96B2A0CE1B}" dt="2021-07-10T09:58:52.979" v="610" actId="113"/>
        <pc:sldMkLst>
          <pc:docMk/>
          <pc:sldMk cId="1367738613" sldId="258"/>
        </pc:sldMkLst>
        <pc:spChg chg="mod">
          <ac:chgData name="Jerish B" userId="bc9a5334fe81bba9" providerId="LiveId" clId="{9A8234AF-CC16-4AED-959A-7B96B2A0CE1B}" dt="2021-07-10T08:30:56.269" v="125" actId="14100"/>
          <ac:spMkLst>
            <pc:docMk/>
            <pc:sldMk cId="1367738613" sldId="258"/>
            <ac:spMk id="2" creationId="{D4833ACC-6093-4246-89FA-277E0BC98895}"/>
          </ac:spMkLst>
        </pc:spChg>
        <pc:spChg chg="mod">
          <ac:chgData name="Jerish B" userId="bc9a5334fe81bba9" providerId="LiveId" clId="{9A8234AF-CC16-4AED-959A-7B96B2A0CE1B}" dt="2021-07-10T09:58:52.979" v="610" actId="113"/>
          <ac:spMkLst>
            <pc:docMk/>
            <pc:sldMk cId="1367738613" sldId="258"/>
            <ac:spMk id="3" creationId="{DA472A26-43A7-45E0-91BF-18D5BBDC9EA6}"/>
          </ac:spMkLst>
        </pc:spChg>
      </pc:sldChg>
      <pc:sldChg chg="modSp mod">
        <pc:chgData name="Jerish B" userId="bc9a5334fe81bba9" providerId="LiveId" clId="{9A8234AF-CC16-4AED-959A-7B96B2A0CE1B}" dt="2021-07-10T09:59:02.132" v="612" actId="113"/>
        <pc:sldMkLst>
          <pc:docMk/>
          <pc:sldMk cId="4208355834" sldId="259"/>
        </pc:sldMkLst>
        <pc:spChg chg="mod">
          <ac:chgData name="Jerish B" userId="bc9a5334fe81bba9" providerId="LiveId" clId="{9A8234AF-CC16-4AED-959A-7B96B2A0CE1B}" dt="2021-07-10T08:37:16.617" v="283" actId="14100"/>
          <ac:spMkLst>
            <pc:docMk/>
            <pc:sldMk cId="4208355834" sldId="259"/>
            <ac:spMk id="2" creationId="{8BF97E63-5A21-456F-9F80-50D92D5750AE}"/>
          </ac:spMkLst>
        </pc:spChg>
        <pc:spChg chg="mod">
          <ac:chgData name="Jerish B" userId="bc9a5334fe81bba9" providerId="LiveId" clId="{9A8234AF-CC16-4AED-959A-7B96B2A0CE1B}" dt="2021-07-10T09:59:02.132" v="612" actId="113"/>
          <ac:spMkLst>
            <pc:docMk/>
            <pc:sldMk cId="4208355834" sldId="259"/>
            <ac:spMk id="3" creationId="{5BC467A7-E4E0-424A-811C-696A0EE3DEB4}"/>
          </ac:spMkLst>
        </pc:spChg>
      </pc:sldChg>
      <pc:sldChg chg="addSp delSp modSp new mod">
        <pc:chgData name="Jerish B" userId="bc9a5334fe81bba9" providerId="LiveId" clId="{9A8234AF-CC16-4AED-959A-7B96B2A0CE1B}" dt="2021-07-10T09:07:47.094" v="311" actId="1076"/>
        <pc:sldMkLst>
          <pc:docMk/>
          <pc:sldMk cId="3894971353" sldId="260"/>
        </pc:sldMkLst>
        <pc:spChg chg="mod">
          <ac:chgData name="Jerish B" userId="bc9a5334fe81bba9" providerId="LiveId" clId="{9A8234AF-CC16-4AED-959A-7B96B2A0CE1B}" dt="2021-07-10T09:07:42.988" v="309" actId="14100"/>
          <ac:spMkLst>
            <pc:docMk/>
            <pc:sldMk cId="3894971353" sldId="260"/>
            <ac:spMk id="2" creationId="{78866DB7-B6EC-410D-8055-810360D2E8B0}"/>
          </ac:spMkLst>
        </pc:spChg>
        <pc:spChg chg="del mod">
          <ac:chgData name="Jerish B" userId="bc9a5334fe81bba9" providerId="LiveId" clId="{9A8234AF-CC16-4AED-959A-7B96B2A0CE1B}" dt="2021-07-10T08:43:54.824" v="288" actId="478"/>
          <ac:spMkLst>
            <pc:docMk/>
            <pc:sldMk cId="3894971353" sldId="260"/>
            <ac:spMk id="3" creationId="{A698B649-6951-4557-9917-56E2095C0866}"/>
          </ac:spMkLst>
        </pc:spChg>
        <pc:picChg chg="add mod">
          <ac:chgData name="Jerish B" userId="bc9a5334fe81bba9" providerId="LiveId" clId="{9A8234AF-CC16-4AED-959A-7B96B2A0CE1B}" dt="2021-07-10T09:07:47.094" v="311" actId="1076"/>
          <ac:picMkLst>
            <pc:docMk/>
            <pc:sldMk cId="3894971353" sldId="260"/>
            <ac:picMk id="7" creationId="{B5999041-2CF3-49B8-9E0A-7261EEB12619}"/>
          </ac:picMkLst>
        </pc:picChg>
      </pc:sldChg>
      <pc:sldChg chg="addSp modSp new mod">
        <pc:chgData name="Jerish B" userId="bc9a5334fe81bba9" providerId="LiveId" clId="{9A8234AF-CC16-4AED-959A-7B96B2A0CE1B}" dt="2021-07-10T09:59:13.978" v="614" actId="113"/>
        <pc:sldMkLst>
          <pc:docMk/>
          <pc:sldMk cId="334323535" sldId="261"/>
        </pc:sldMkLst>
        <pc:spChg chg="mod">
          <ac:chgData name="Jerish B" userId="bc9a5334fe81bba9" providerId="LiveId" clId="{9A8234AF-CC16-4AED-959A-7B96B2A0CE1B}" dt="2021-07-10T09:08:22.992" v="342" actId="20577"/>
          <ac:spMkLst>
            <pc:docMk/>
            <pc:sldMk cId="334323535" sldId="261"/>
            <ac:spMk id="2" creationId="{9F6BDC85-D5DE-4422-ADB8-5984A39802CF}"/>
          </ac:spMkLst>
        </pc:spChg>
        <pc:spChg chg="mod">
          <ac:chgData name="Jerish B" userId="bc9a5334fe81bba9" providerId="LiveId" clId="{9A8234AF-CC16-4AED-959A-7B96B2A0CE1B}" dt="2021-07-10T09:59:13.978" v="614" actId="113"/>
          <ac:spMkLst>
            <pc:docMk/>
            <pc:sldMk cId="334323535" sldId="261"/>
            <ac:spMk id="3" creationId="{C57D7E35-3CC7-4083-BB92-26B425669913}"/>
          </ac:spMkLst>
        </pc:spChg>
        <pc:picChg chg="add mod">
          <ac:chgData name="Jerish B" userId="bc9a5334fe81bba9" providerId="LiveId" clId="{9A8234AF-CC16-4AED-959A-7B96B2A0CE1B}" dt="2021-07-10T09:17:01.052" v="355" actId="1076"/>
          <ac:picMkLst>
            <pc:docMk/>
            <pc:sldMk cId="334323535" sldId="261"/>
            <ac:picMk id="5" creationId="{9E25D8DD-D770-4A45-9411-5220521805DA}"/>
          </ac:picMkLst>
        </pc:picChg>
      </pc:sldChg>
      <pc:sldChg chg="addSp delSp modSp new mod">
        <pc:chgData name="Jerish B" userId="bc9a5334fe81bba9" providerId="LiveId" clId="{9A8234AF-CC16-4AED-959A-7B96B2A0CE1B}" dt="2021-07-10T09:17:48.244" v="369" actId="1076"/>
        <pc:sldMkLst>
          <pc:docMk/>
          <pc:sldMk cId="1092465173" sldId="262"/>
        </pc:sldMkLst>
        <pc:spChg chg="del mod">
          <ac:chgData name="Jerish B" userId="bc9a5334fe81bba9" providerId="LiveId" clId="{9A8234AF-CC16-4AED-959A-7B96B2A0CE1B}" dt="2021-07-10T09:17:09.749" v="358" actId="478"/>
          <ac:spMkLst>
            <pc:docMk/>
            <pc:sldMk cId="1092465173" sldId="262"/>
            <ac:spMk id="2" creationId="{6D4677F8-6222-4ECC-BC6C-34C321170A90}"/>
          </ac:spMkLst>
        </pc:spChg>
        <pc:spChg chg="mod">
          <ac:chgData name="Jerish B" userId="bc9a5334fe81bba9" providerId="LiveId" clId="{9A8234AF-CC16-4AED-959A-7B96B2A0CE1B}" dt="2021-07-10T09:17:38.761" v="367" actId="12"/>
          <ac:spMkLst>
            <pc:docMk/>
            <pc:sldMk cId="1092465173" sldId="262"/>
            <ac:spMk id="3" creationId="{A7FABC49-C4CA-41AD-B325-B8D961070791}"/>
          </ac:spMkLst>
        </pc:spChg>
        <pc:picChg chg="add mod">
          <ac:chgData name="Jerish B" userId="bc9a5334fe81bba9" providerId="LiveId" clId="{9A8234AF-CC16-4AED-959A-7B96B2A0CE1B}" dt="2021-07-10T09:17:48.244" v="369" actId="1076"/>
          <ac:picMkLst>
            <pc:docMk/>
            <pc:sldMk cId="1092465173" sldId="262"/>
            <ac:picMk id="5" creationId="{4FCF491E-6D5E-481F-9EC9-B28F488A721A}"/>
          </ac:picMkLst>
        </pc:picChg>
      </pc:sldChg>
      <pc:sldChg chg="addSp delSp modSp new mod">
        <pc:chgData name="Jerish B" userId="bc9a5334fe81bba9" providerId="LiveId" clId="{9A8234AF-CC16-4AED-959A-7B96B2A0CE1B}" dt="2021-07-10T09:59:31.382" v="616" actId="113"/>
        <pc:sldMkLst>
          <pc:docMk/>
          <pc:sldMk cId="1026800728" sldId="263"/>
        </pc:sldMkLst>
        <pc:spChg chg="del mod">
          <ac:chgData name="Jerish B" userId="bc9a5334fe81bba9" providerId="LiveId" clId="{9A8234AF-CC16-4AED-959A-7B96B2A0CE1B}" dt="2021-07-10T09:17:56.721" v="372" actId="478"/>
          <ac:spMkLst>
            <pc:docMk/>
            <pc:sldMk cId="1026800728" sldId="263"/>
            <ac:spMk id="2" creationId="{6A8B9C36-0947-413B-ADA5-44AAFADF95B1}"/>
          </ac:spMkLst>
        </pc:spChg>
        <pc:spChg chg="mod">
          <ac:chgData name="Jerish B" userId="bc9a5334fe81bba9" providerId="LiveId" clId="{9A8234AF-CC16-4AED-959A-7B96B2A0CE1B}" dt="2021-07-10T09:59:31.382" v="616" actId="113"/>
          <ac:spMkLst>
            <pc:docMk/>
            <pc:sldMk cId="1026800728" sldId="263"/>
            <ac:spMk id="3" creationId="{08E1606E-1C9F-4C5A-9B8E-0AE341BE14E5}"/>
          </ac:spMkLst>
        </pc:spChg>
        <pc:picChg chg="add mod">
          <ac:chgData name="Jerish B" userId="bc9a5334fe81bba9" providerId="LiveId" clId="{9A8234AF-CC16-4AED-959A-7B96B2A0CE1B}" dt="2021-07-10T09:18:43.705" v="384" actId="1076"/>
          <ac:picMkLst>
            <pc:docMk/>
            <pc:sldMk cId="1026800728" sldId="263"/>
            <ac:picMk id="5" creationId="{0AD0DC1C-6B65-48F1-8153-2D55AAD1E081}"/>
          </ac:picMkLst>
        </pc:picChg>
      </pc:sldChg>
      <pc:sldChg chg="addSp delSp modSp new mod">
        <pc:chgData name="Jerish B" userId="bc9a5334fe81bba9" providerId="LiveId" clId="{9A8234AF-CC16-4AED-959A-7B96B2A0CE1B}" dt="2021-07-10T09:22:22.568" v="441" actId="14100"/>
        <pc:sldMkLst>
          <pc:docMk/>
          <pc:sldMk cId="3613039337" sldId="264"/>
        </pc:sldMkLst>
        <pc:spChg chg="del mod">
          <ac:chgData name="Jerish B" userId="bc9a5334fe81bba9" providerId="LiveId" clId="{9A8234AF-CC16-4AED-959A-7B96B2A0CE1B}" dt="2021-07-10T09:19:57.037" v="405" actId="478"/>
          <ac:spMkLst>
            <pc:docMk/>
            <pc:sldMk cId="3613039337" sldId="264"/>
            <ac:spMk id="2" creationId="{30C6FFA3-186B-4795-9AB6-5E52019A015F}"/>
          </ac:spMkLst>
        </pc:spChg>
        <pc:spChg chg="mod">
          <ac:chgData name="Jerish B" userId="bc9a5334fe81bba9" providerId="LiveId" clId="{9A8234AF-CC16-4AED-959A-7B96B2A0CE1B}" dt="2021-07-10T09:21:37.582" v="429" actId="113"/>
          <ac:spMkLst>
            <pc:docMk/>
            <pc:sldMk cId="3613039337" sldId="264"/>
            <ac:spMk id="3" creationId="{AB12404B-7B2A-4EBF-A722-FF67AFE495EE}"/>
          </ac:spMkLst>
        </pc:spChg>
        <pc:picChg chg="add mod">
          <ac:chgData name="Jerish B" userId="bc9a5334fe81bba9" providerId="LiveId" clId="{9A8234AF-CC16-4AED-959A-7B96B2A0CE1B}" dt="2021-07-10T09:22:01.620" v="434" actId="14100"/>
          <ac:picMkLst>
            <pc:docMk/>
            <pc:sldMk cId="3613039337" sldId="264"/>
            <ac:picMk id="5" creationId="{90FBCD6A-916E-4C0B-AD30-0B4882087289}"/>
          </ac:picMkLst>
        </pc:picChg>
        <pc:picChg chg="add mod">
          <ac:chgData name="Jerish B" userId="bc9a5334fe81bba9" providerId="LiveId" clId="{9A8234AF-CC16-4AED-959A-7B96B2A0CE1B}" dt="2021-07-10T09:22:22.568" v="441" actId="14100"/>
          <ac:picMkLst>
            <pc:docMk/>
            <pc:sldMk cId="3613039337" sldId="264"/>
            <ac:picMk id="7" creationId="{F2E32F7E-823C-4DDC-AFE1-502DA8288898}"/>
          </ac:picMkLst>
        </pc:picChg>
      </pc:sldChg>
      <pc:sldChg chg="delSp modSp new mod">
        <pc:chgData name="Jerish B" userId="bc9a5334fe81bba9" providerId="LiveId" clId="{9A8234AF-CC16-4AED-959A-7B96B2A0CE1B}" dt="2021-07-10T09:59:44.413" v="619" actId="255"/>
        <pc:sldMkLst>
          <pc:docMk/>
          <pc:sldMk cId="2229462029" sldId="265"/>
        </pc:sldMkLst>
        <pc:spChg chg="del mod">
          <ac:chgData name="Jerish B" userId="bc9a5334fe81bba9" providerId="LiveId" clId="{9A8234AF-CC16-4AED-959A-7B96B2A0CE1B}" dt="2021-07-10T09:22:46.080" v="444" actId="478"/>
          <ac:spMkLst>
            <pc:docMk/>
            <pc:sldMk cId="2229462029" sldId="265"/>
            <ac:spMk id="2" creationId="{912E2291-A2FC-4D10-8EDB-D889B67A70C6}"/>
          </ac:spMkLst>
        </pc:spChg>
        <pc:spChg chg="mod">
          <ac:chgData name="Jerish B" userId="bc9a5334fe81bba9" providerId="LiveId" clId="{9A8234AF-CC16-4AED-959A-7B96B2A0CE1B}" dt="2021-07-10T09:59:44.413" v="619" actId="255"/>
          <ac:spMkLst>
            <pc:docMk/>
            <pc:sldMk cId="2229462029" sldId="265"/>
            <ac:spMk id="3" creationId="{B5798E0F-62A7-4C2A-BC32-A7D9EFE15234}"/>
          </ac:spMkLst>
        </pc:spChg>
      </pc:sldChg>
      <pc:sldChg chg="addSp delSp modSp new mod">
        <pc:chgData name="Jerish B" userId="bc9a5334fe81bba9" providerId="LiveId" clId="{9A8234AF-CC16-4AED-959A-7B96B2A0CE1B}" dt="2021-07-10T09:26:31.281" v="482" actId="22"/>
        <pc:sldMkLst>
          <pc:docMk/>
          <pc:sldMk cId="3950635846" sldId="266"/>
        </pc:sldMkLst>
        <pc:spChg chg="del mod">
          <ac:chgData name="Jerish B" userId="bc9a5334fe81bba9" providerId="LiveId" clId="{9A8234AF-CC16-4AED-959A-7B96B2A0CE1B}" dt="2021-07-10T09:26:22.860" v="479" actId="478"/>
          <ac:spMkLst>
            <pc:docMk/>
            <pc:sldMk cId="3950635846" sldId="266"/>
            <ac:spMk id="2" creationId="{FD7DC02D-3E9A-4FB7-AC2A-07C33B8A7324}"/>
          </ac:spMkLst>
        </pc:spChg>
        <pc:spChg chg="del mod">
          <ac:chgData name="Jerish B" userId="bc9a5334fe81bba9" providerId="LiveId" clId="{9A8234AF-CC16-4AED-959A-7B96B2A0CE1B}" dt="2021-07-10T09:26:25.735" v="481" actId="478"/>
          <ac:spMkLst>
            <pc:docMk/>
            <pc:sldMk cId="3950635846" sldId="266"/>
            <ac:spMk id="3" creationId="{D680CF83-3E9B-410F-92BF-6FF8D612248A}"/>
          </ac:spMkLst>
        </pc:spChg>
        <pc:picChg chg="add">
          <ac:chgData name="Jerish B" userId="bc9a5334fe81bba9" providerId="LiveId" clId="{9A8234AF-CC16-4AED-959A-7B96B2A0CE1B}" dt="2021-07-10T09:26:31.281" v="482" actId="22"/>
          <ac:picMkLst>
            <pc:docMk/>
            <pc:sldMk cId="3950635846" sldId="266"/>
            <ac:picMk id="5" creationId="{F758B591-C3E4-440B-AC9F-EF94347380E6}"/>
          </ac:picMkLst>
        </pc:picChg>
      </pc:sldChg>
      <pc:sldChg chg="addSp delSp modSp new mod">
        <pc:chgData name="Jerish B" userId="bc9a5334fe81bba9" providerId="LiveId" clId="{9A8234AF-CC16-4AED-959A-7B96B2A0CE1B}" dt="2021-07-10T09:33:06.398" v="542" actId="1076"/>
        <pc:sldMkLst>
          <pc:docMk/>
          <pc:sldMk cId="2349507461" sldId="267"/>
        </pc:sldMkLst>
        <pc:spChg chg="del mod">
          <ac:chgData name="Jerish B" userId="bc9a5334fe81bba9" providerId="LiveId" clId="{9A8234AF-CC16-4AED-959A-7B96B2A0CE1B}" dt="2021-07-10T09:31:50.579" v="485" actId="478"/>
          <ac:spMkLst>
            <pc:docMk/>
            <pc:sldMk cId="2349507461" sldId="267"/>
            <ac:spMk id="2" creationId="{55ABE177-5167-4F1A-BC0B-52DE40A02BE2}"/>
          </ac:spMkLst>
        </pc:spChg>
        <pc:spChg chg="mod">
          <ac:chgData name="Jerish B" userId="bc9a5334fe81bba9" providerId="LiveId" clId="{9A8234AF-CC16-4AED-959A-7B96B2A0CE1B}" dt="2021-07-10T09:32:46.046" v="538" actId="14100"/>
          <ac:spMkLst>
            <pc:docMk/>
            <pc:sldMk cId="2349507461" sldId="267"/>
            <ac:spMk id="3" creationId="{CAEC08AE-940F-4EF4-BEE6-FC271F20BC2B}"/>
          </ac:spMkLst>
        </pc:spChg>
        <pc:picChg chg="add mod">
          <ac:chgData name="Jerish B" userId="bc9a5334fe81bba9" providerId="LiveId" clId="{9A8234AF-CC16-4AED-959A-7B96B2A0CE1B}" dt="2021-07-10T09:32:56.808" v="540" actId="1076"/>
          <ac:picMkLst>
            <pc:docMk/>
            <pc:sldMk cId="2349507461" sldId="267"/>
            <ac:picMk id="5" creationId="{18E990DA-FBB4-4A5B-B697-560DAA13004D}"/>
          </ac:picMkLst>
        </pc:picChg>
        <pc:picChg chg="add mod">
          <ac:chgData name="Jerish B" userId="bc9a5334fe81bba9" providerId="LiveId" clId="{9A8234AF-CC16-4AED-959A-7B96B2A0CE1B}" dt="2021-07-10T09:33:06.398" v="542" actId="1076"/>
          <ac:picMkLst>
            <pc:docMk/>
            <pc:sldMk cId="2349507461" sldId="267"/>
            <ac:picMk id="7" creationId="{B4210531-96B7-42F5-A625-C48C4E4F1B32}"/>
          </ac:picMkLst>
        </pc:picChg>
      </pc:sldChg>
      <pc:sldChg chg="addSp delSp modSp new mod">
        <pc:chgData name="Jerish B" userId="bc9a5334fe81bba9" providerId="LiveId" clId="{9A8234AF-CC16-4AED-959A-7B96B2A0CE1B}" dt="2021-07-10T09:34:19.609" v="560" actId="1076"/>
        <pc:sldMkLst>
          <pc:docMk/>
          <pc:sldMk cId="1600202789" sldId="268"/>
        </pc:sldMkLst>
        <pc:spChg chg="del mod">
          <ac:chgData name="Jerish B" userId="bc9a5334fe81bba9" providerId="LiveId" clId="{9A8234AF-CC16-4AED-959A-7B96B2A0CE1B}" dt="2021-07-10T09:33:21.548" v="545" actId="478"/>
          <ac:spMkLst>
            <pc:docMk/>
            <pc:sldMk cId="1600202789" sldId="268"/>
            <ac:spMk id="2" creationId="{3170EABA-651B-48A1-9BB0-86049CDB8D66}"/>
          </ac:spMkLst>
        </pc:spChg>
        <pc:spChg chg="del mod">
          <ac:chgData name="Jerish B" userId="bc9a5334fe81bba9" providerId="LiveId" clId="{9A8234AF-CC16-4AED-959A-7B96B2A0CE1B}" dt="2021-07-10T09:33:24.195" v="547" actId="478"/>
          <ac:spMkLst>
            <pc:docMk/>
            <pc:sldMk cId="1600202789" sldId="268"/>
            <ac:spMk id="3" creationId="{17669CC7-B985-495B-B24B-48C20B555E29}"/>
          </ac:spMkLst>
        </pc:spChg>
        <pc:picChg chg="add mod">
          <ac:chgData name="Jerish B" userId="bc9a5334fe81bba9" providerId="LiveId" clId="{9A8234AF-CC16-4AED-959A-7B96B2A0CE1B}" dt="2021-07-10T09:33:36.258" v="550" actId="14100"/>
          <ac:picMkLst>
            <pc:docMk/>
            <pc:sldMk cId="1600202789" sldId="268"/>
            <ac:picMk id="5" creationId="{F80F08F8-9BE3-46EE-AF1B-8006F8509303}"/>
          </ac:picMkLst>
        </pc:picChg>
        <pc:picChg chg="add mod">
          <ac:chgData name="Jerish B" userId="bc9a5334fe81bba9" providerId="LiveId" clId="{9A8234AF-CC16-4AED-959A-7B96B2A0CE1B}" dt="2021-07-10T09:33:48.767" v="554" actId="14100"/>
          <ac:picMkLst>
            <pc:docMk/>
            <pc:sldMk cId="1600202789" sldId="268"/>
            <ac:picMk id="7" creationId="{41E5854F-9FE0-441D-8506-1B76A2C52CCF}"/>
          </ac:picMkLst>
        </pc:picChg>
        <pc:picChg chg="add mod">
          <ac:chgData name="Jerish B" userId="bc9a5334fe81bba9" providerId="LiveId" clId="{9A8234AF-CC16-4AED-959A-7B96B2A0CE1B}" dt="2021-07-10T09:34:07.891" v="557" actId="1076"/>
          <ac:picMkLst>
            <pc:docMk/>
            <pc:sldMk cId="1600202789" sldId="268"/>
            <ac:picMk id="9" creationId="{0A0F43F1-D164-467D-A212-1AD8F3444028}"/>
          </ac:picMkLst>
        </pc:picChg>
        <pc:picChg chg="add mod">
          <ac:chgData name="Jerish B" userId="bc9a5334fe81bba9" providerId="LiveId" clId="{9A8234AF-CC16-4AED-959A-7B96B2A0CE1B}" dt="2021-07-10T09:34:19.609" v="560" actId="1076"/>
          <ac:picMkLst>
            <pc:docMk/>
            <pc:sldMk cId="1600202789" sldId="268"/>
            <ac:picMk id="11" creationId="{F019A4E8-9F08-43E4-8DC8-4249A11F75CF}"/>
          </ac:picMkLst>
        </pc:picChg>
      </pc:sldChg>
      <pc:sldChg chg="addSp modSp new mod">
        <pc:chgData name="Jerish B" userId="bc9a5334fe81bba9" providerId="LiveId" clId="{9A8234AF-CC16-4AED-959A-7B96B2A0CE1B}" dt="2021-07-10T09:58:18.057" v="603" actId="113"/>
        <pc:sldMkLst>
          <pc:docMk/>
          <pc:sldMk cId="3819633995" sldId="269"/>
        </pc:sldMkLst>
        <pc:spChg chg="mod">
          <ac:chgData name="Jerish B" userId="bc9a5334fe81bba9" providerId="LiveId" clId="{9A8234AF-CC16-4AED-959A-7B96B2A0CE1B}" dt="2021-07-10T09:55:37.141" v="567" actId="255"/>
          <ac:spMkLst>
            <pc:docMk/>
            <pc:sldMk cId="3819633995" sldId="269"/>
            <ac:spMk id="2" creationId="{2DB2BE8B-DA65-4521-8E63-FA392DEB533F}"/>
          </ac:spMkLst>
        </pc:spChg>
        <pc:spChg chg="mod">
          <ac:chgData name="Jerish B" userId="bc9a5334fe81bba9" providerId="LiveId" clId="{9A8234AF-CC16-4AED-959A-7B96B2A0CE1B}" dt="2021-07-10T09:58:18.057" v="603" actId="113"/>
          <ac:spMkLst>
            <pc:docMk/>
            <pc:sldMk cId="3819633995" sldId="269"/>
            <ac:spMk id="3" creationId="{DA902246-B9A6-4481-A588-A939E7F0FE8D}"/>
          </ac:spMkLst>
        </pc:spChg>
        <pc:picChg chg="add mod">
          <ac:chgData name="Jerish B" userId="bc9a5334fe81bba9" providerId="LiveId" clId="{9A8234AF-CC16-4AED-959A-7B96B2A0CE1B}" dt="2021-07-10T09:56:27.896" v="580" actId="1076"/>
          <ac:picMkLst>
            <pc:docMk/>
            <pc:sldMk cId="3819633995" sldId="269"/>
            <ac:picMk id="5" creationId="{370C9C44-9DF4-40C1-B69A-0D4E06E63541}"/>
          </ac:picMkLst>
        </pc:picChg>
      </pc:sldChg>
      <pc:sldChg chg="addSp delSp modSp new mod">
        <pc:chgData name="Jerish B" userId="bc9a5334fe81bba9" providerId="LiveId" clId="{9A8234AF-CC16-4AED-959A-7B96B2A0CE1B}" dt="2021-07-10T09:58:23.526" v="604" actId="113"/>
        <pc:sldMkLst>
          <pc:docMk/>
          <pc:sldMk cId="2892948207" sldId="270"/>
        </pc:sldMkLst>
        <pc:spChg chg="del mod">
          <ac:chgData name="Jerish B" userId="bc9a5334fe81bba9" providerId="LiveId" clId="{9A8234AF-CC16-4AED-959A-7B96B2A0CE1B}" dt="2021-07-10T09:56:48.178" v="584" actId="478"/>
          <ac:spMkLst>
            <pc:docMk/>
            <pc:sldMk cId="2892948207" sldId="270"/>
            <ac:spMk id="2" creationId="{5EE90A6E-B9AA-436D-8DEE-B89B0CCE4064}"/>
          </ac:spMkLst>
        </pc:spChg>
        <pc:spChg chg="mod">
          <ac:chgData name="Jerish B" userId="bc9a5334fe81bba9" providerId="LiveId" clId="{9A8234AF-CC16-4AED-959A-7B96B2A0CE1B}" dt="2021-07-10T09:58:23.526" v="604" actId="113"/>
          <ac:spMkLst>
            <pc:docMk/>
            <pc:sldMk cId="2892948207" sldId="270"/>
            <ac:spMk id="3" creationId="{7DFF2D70-3A20-446D-B8F9-CC01F8FC0F8B}"/>
          </ac:spMkLst>
        </pc:spChg>
        <pc:picChg chg="add mod">
          <ac:chgData name="Jerish B" userId="bc9a5334fe81bba9" providerId="LiveId" clId="{9A8234AF-CC16-4AED-959A-7B96B2A0CE1B}" dt="2021-07-10T09:57:37.724" v="598" actId="1076"/>
          <ac:picMkLst>
            <pc:docMk/>
            <pc:sldMk cId="2892948207" sldId="270"/>
            <ac:picMk id="5" creationId="{671E7CBE-73FA-4986-8AE4-721E02122605}"/>
          </ac:picMkLst>
        </pc:picChg>
      </pc:sldChg>
      <pc:sldChg chg="addSp delSp modSp new mod">
        <pc:chgData name="Jerish B" userId="bc9a5334fe81bba9" providerId="LiveId" clId="{9A8234AF-CC16-4AED-959A-7B96B2A0CE1B}" dt="2021-07-10T10:07:12.808" v="877" actId="123"/>
        <pc:sldMkLst>
          <pc:docMk/>
          <pc:sldMk cId="1376292647" sldId="271"/>
        </pc:sldMkLst>
        <pc:spChg chg="del mod">
          <ac:chgData name="Jerish B" userId="bc9a5334fe81bba9" providerId="LiveId" clId="{9A8234AF-CC16-4AED-959A-7B96B2A0CE1B}" dt="2021-07-10T09:58:11.041" v="602" actId="478"/>
          <ac:spMkLst>
            <pc:docMk/>
            <pc:sldMk cId="1376292647" sldId="271"/>
            <ac:spMk id="2" creationId="{86335B1A-7D43-4839-8C97-96C4FBE94CC4}"/>
          </ac:spMkLst>
        </pc:spChg>
        <pc:spChg chg="mod">
          <ac:chgData name="Jerish B" userId="bc9a5334fe81bba9" providerId="LiveId" clId="{9A8234AF-CC16-4AED-959A-7B96B2A0CE1B}" dt="2021-07-10T10:00:44.318" v="630" actId="12"/>
          <ac:spMkLst>
            <pc:docMk/>
            <pc:sldMk cId="1376292647" sldId="271"/>
            <ac:spMk id="3" creationId="{EC4CC1A1-7AB0-4CA0-9D0B-375788D8C427}"/>
          </ac:spMkLst>
        </pc:spChg>
        <pc:spChg chg="add mod">
          <ac:chgData name="Jerish B" userId="bc9a5334fe81bba9" providerId="LiveId" clId="{9A8234AF-CC16-4AED-959A-7B96B2A0CE1B}" dt="2021-07-10T10:07:12.808" v="877" actId="123"/>
          <ac:spMkLst>
            <pc:docMk/>
            <pc:sldMk cId="1376292647" sldId="271"/>
            <ac:spMk id="10" creationId="{792C748E-1674-461B-870E-AB597119B7AD}"/>
          </ac:spMkLst>
        </pc:spChg>
        <pc:picChg chg="add mod">
          <ac:chgData name="Jerish B" userId="bc9a5334fe81bba9" providerId="LiveId" clId="{9A8234AF-CC16-4AED-959A-7B96B2A0CE1B}" dt="2021-07-10T10:01:03.618" v="633" actId="14100"/>
          <ac:picMkLst>
            <pc:docMk/>
            <pc:sldMk cId="1376292647" sldId="271"/>
            <ac:picMk id="5" creationId="{2806950E-9A8C-48D0-878C-FBC34CA56180}"/>
          </ac:picMkLst>
        </pc:picChg>
        <pc:picChg chg="add mod">
          <ac:chgData name="Jerish B" userId="bc9a5334fe81bba9" providerId="LiveId" clId="{9A8234AF-CC16-4AED-959A-7B96B2A0CE1B}" dt="2021-07-10T10:01:23.195" v="640" actId="14100"/>
          <ac:picMkLst>
            <pc:docMk/>
            <pc:sldMk cId="1376292647" sldId="271"/>
            <ac:picMk id="7" creationId="{B29C5182-DAEF-45F2-9C70-1B2C835CA61A}"/>
          </ac:picMkLst>
        </pc:picChg>
        <pc:picChg chg="add mod">
          <ac:chgData name="Jerish B" userId="bc9a5334fe81bba9" providerId="LiveId" clId="{9A8234AF-CC16-4AED-959A-7B96B2A0CE1B}" dt="2021-07-10T10:01:39.120" v="644" actId="1076"/>
          <ac:picMkLst>
            <pc:docMk/>
            <pc:sldMk cId="1376292647" sldId="271"/>
            <ac:picMk id="9" creationId="{37AEA3D1-BB2B-4746-8FA3-0337919FD044}"/>
          </ac:picMkLst>
        </pc:picChg>
      </pc:sldChg>
      <pc:sldChg chg="addSp delSp modSp new mod">
        <pc:chgData name="Jerish B" userId="bc9a5334fe81bba9" providerId="LiveId" clId="{9A8234AF-CC16-4AED-959A-7B96B2A0CE1B}" dt="2021-07-10T10:04:48.710" v="816" actId="14100"/>
        <pc:sldMkLst>
          <pc:docMk/>
          <pc:sldMk cId="2550876460" sldId="272"/>
        </pc:sldMkLst>
        <pc:spChg chg="del mod">
          <ac:chgData name="Jerish B" userId="bc9a5334fe81bba9" providerId="LiveId" clId="{9A8234AF-CC16-4AED-959A-7B96B2A0CE1B}" dt="2021-07-10T10:03:03.600" v="792" actId="478"/>
          <ac:spMkLst>
            <pc:docMk/>
            <pc:sldMk cId="2550876460" sldId="272"/>
            <ac:spMk id="2" creationId="{9DDCD204-FDCF-4556-9E3C-D36BB9667296}"/>
          </ac:spMkLst>
        </pc:spChg>
        <pc:spChg chg="del mod">
          <ac:chgData name="Jerish B" userId="bc9a5334fe81bba9" providerId="LiveId" clId="{9A8234AF-CC16-4AED-959A-7B96B2A0CE1B}" dt="2021-07-10T10:03:00.907" v="789" actId="478"/>
          <ac:spMkLst>
            <pc:docMk/>
            <pc:sldMk cId="2550876460" sldId="272"/>
            <ac:spMk id="3" creationId="{FA06B9FD-6283-4A4C-A9B0-F2C35E89C6B6}"/>
          </ac:spMkLst>
        </pc:spChg>
        <pc:picChg chg="add mod">
          <ac:chgData name="Jerish B" userId="bc9a5334fe81bba9" providerId="LiveId" clId="{9A8234AF-CC16-4AED-959A-7B96B2A0CE1B}" dt="2021-07-10T10:03:48.770" v="802" actId="14100"/>
          <ac:picMkLst>
            <pc:docMk/>
            <pc:sldMk cId="2550876460" sldId="272"/>
            <ac:picMk id="5" creationId="{6ABECF92-5B83-4BA8-B667-1BC97E60C9C3}"/>
          </ac:picMkLst>
        </pc:picChg>
        <pc:picChg chg="add mod">
          <ac:chgData name="Jerish B" userId="bc9a5334fe81bba9" providerId="LiveId" clId="{9A8234AF-CC16-4AED-959A-7B96B2A0CE1B}" dt="2021-07-10T10:03:52.988" v="803" actId="14100"/>
          <ac:picMkLst>
            <pc:docMk/>
            <pc:sldMk cId="2550876460" sldId="272"/>
            <ac:picMk id="7" creationId="{D138732E-94BC-4F04-B066-13509B0BAC4E}"/>
          </ac:picMkLst>
        </pc:picChg>
        <pc:picChg chg="add mod">
          <ac:chgData name="Jerish B" userId="bc9a5334fe81bba9" providerId="LiveId" clId="{9A8234AF-CC16-4AED-959A-7B96B2A0CE1B}" dt="2021-07-10T10:04:31.961" v="809" actId="14100"/>
          <ac:picMkLst>
            <pc:docMk/>
            <pc:sldMk cId="2550876460" sldId="272"/>
            <ac:picMk id="9" creationId="{9D0666D2-F36E-4058-BC42-F51ABDE83B80}"/>
          </ac:picMkLst>
        </pc:picChg>
        <pc:picChg chg="add mod">
          <ac:chgData name="Jerish B" userId="bc9a5334fe81bba9" providerId="LiveId" clId="{9A8234AF-CC16-4AED-959A-7B96B2A0CE1B}" dt="2021-07-10T10:04:48.710" v="816" actId="14100"/>
          <ac:picMkLst>
            <pc:docMk/>
            <pc:sldMk cId="2550876460" sldId="272"/>
            <ac:picMk id="11" creationId="{31FF7E31-8F1C-4889-BE13-4CB2CA278090}"/>
          </ac:picMkLst>
        </pc:picChg>
      </pc:sldChg>
      <pc:sldChg chg="addSp delSp modSp new mod">
        <pc:chgData name="Jerish B" userId="bc9a5334fe81bba9" providerId="LiveId" clId="{9A8234AF-CC16-4AED-959A-7B96B2A0CE1B}" dt="2021-07-10T10:07:04.182" v="875" actId="123"/>
        <pc:sldMkLst>
          <pc:docMk/>
          <pc:sldMk cId="1434951391" sldId="273"/>
        </pc:sldMkLst>
        <pc:spChg chg="del mod">
          <ac:chgData name="Jerish B" userId="bc9a5334fe81bba9" providerId="LiveId" clId="{9A8234AF-CC16-4AED-959A-7B96B2A0CE1B}" dt="2021-07-10T10:05:17.587" v="820" actId="478"/>
          <ac:spMkLst>
            <pc:docMk/>
            <pc:sldMk cId="1434951391" sldId="273"/>
            <ac:spMk id="2" creationId="{416B0B45-1D17-4788-9CB8-448E807510B8}"/>
          </ac:spMkLst>
        </pc:spChg>
        <pc:spChg chg="mod">
          <ac:chgData name="Jerish B" userId="bc9a5334fe81bba9" providerId="LiveId" clId="{9A8234AF-CC16-4AED-959A-7B96B2A0CE1B}" dt="2021-07-10T10:07:04.182" v="875" actId="123"/>
          <ac:spMkLst>
            <pc:docMk/>
            <pc:sldMk cId="1434951391" sldId="273"/>
            <ac:spMk id="3" creationId="{C3E1FDF4-6D41-43BC-8A38-79E15B560E56}"/>
          </ac:spMkLst>
        </pc:spChg>
        <pc:picChg chg="add mod">
          <ac:chgData name="Jerish B" userId="bc9a5334fe81bba9" providerId="LiveId" clId="{9A8234AF-CC16-4AED-959A-7B96B2A0CE1B}" dt="2021-07-10T10:06:01.130" v="861" actId="14100"/>
          <ac:picMkLst>
            <pc:docMk/>
            <pc:sldMk cId="1434951391" sldId="273"/>
            <ac:picMk id="5" creationId="{60C97546-9F7A-4DF2-A487-88D647F6615C}"/>
          </ac:picMkLst>
        </pc:picChg>
      </pc:sldChg>
      <pc:sldChg chg="addSp delSp modSp new mod">
        <pc:chgData name="Jerish B" userId="bc9a5334fe81bba9" providerId="LiveId" clId="{9A8234AF-CC16-4AED-959A-7B96B2A0CE1B}" dt="2021-07-10T10:09:34.763" v="912" actId="255"/>
        <pc:sldMkLst>
          <pc:docMk/>
          <pc:sldMk cId="300945595" sldId="274"/>
        </pc:sldMkLst>
        <pc:spChg chg="del mod">
          <ac:chgData name="Jerish B" userId="bc9a5334fe81bba9" providerId="LiveId" clId="{9A8234AF-CC16-4AED-959A-7B96B2A0CE1B}" dt="2021-07-10T10:07:37.633" v="880" actId="478"/>
          <ac:spMkLst>
            <pc:docMk/>
            <pc:sldMk cId="300945595" sldId="274"/>
            <ac:spMk id="2" creationId="{F4DC18B3-8021-4B2E-8C76-FBB482365B72}"/>
          </ac:spMkLst>
        </pc:spChg>
        <pc:spChg chg="mod">
          <ac:chgData name="Jerish B" userId="bc9a5334fe81bba9" providerId="LiveId" clId="{9A8234AF-CC16-4AED-959A-7B96B2A0CE1B}" dt="2021-07-10T10:08:56.907" v="904"/>
          <ac:spMkLst>
            <pc:docMk/>
            <pc:sldMk cId="300945595" sldId="274"/>
            <ac:spMk id="3" creationId="{3EC2C7D3-2581-4EC7-9169-9C9BDBFB09C3}"/>
          </ac:spMkLst>
        </pc:spChg>
        <pc:spChg chg="add mod">
          <ac:chgData name="Jerish B" userId="bc9a5334fe81bba9" providerId="LiveId" clId="{9A8234AF-CC16-4AED-959A-7B96B2A0CE1B}" dt="2021-07-10T10:09:34.763" v="912" actId="255"/>
          <ac:spMkLst>
            <pc:docMk/>
            <pc:sldMk cId="300945595" sldId="274"/>
            <ac:spMk id="6" creationId="{EE36FC7B-3A03-4066-82E0-DE7E696F1AC5}"/>
          </ac:spMkLst>
        </pc:spChg>
        <pc:picChg chg="add mod">
          <ac:chgData name="Jerish B" userId="bc9a5334fe81bba9" providerId="LiveId" clId="{9A8234AF-CC16-4AED-959A-7B96B2A0CE1B}" dt="2021-07-10T10:08:50.314" v="902" actId="1076"/>
          <ac:picMkLst>
            <pc:docMk/>
            <pc:sldMk cId="300945595" sldId="274"/>
            <ac:picMk id="5" creationId="{851FF634-BC90-4076-BAAE-84D955564B38}"/>
          </ac:picMkLst>
        </pc:picChg>
      </pc:sldChg>
      <pc:sldChg chg="addSp delSp modSp new mod">
        <pc:chgData name="Jerish B" userId="bc9a5334fe81bba9" providerId="LiveId" clId="{9A8234AF-CC16-4AED-959A-7B96B2A0CE1B}" dt="2021-07-10T10:11:32.068" v="969" actId="20577"/>
        <pc:sldMkLst>
          <pc:docMk/>
          <pc:sldMk cId="2906042088" sldId="275"/>
        </pc:sldMkLst>
        <pc:spChg chg="del mod">
          <ac:chgData name="Jerish B" userId="bc9a5334fe81bba9" providerId="LiveId" clId="{9A8234AF-CC16-4AED-959A-7B96B2A0CE1B}" dt="2021-07-10T10:10:01.776" v="915" actId="478"/>
          <ac:spMkLst>
            <pc:docMk/>
            <pc:sldMk cId="2906042088" sldId="275"/>
            <ac:spMk id="2" creationId="{CB34B98D-776F-4EC9-A5C4-F8160B91CE24}"/>
          </ac:spMkLst>
        </pc:spChg>
        <pc:spChg chg="mod">
          <ac:chgData name="Jerish B" userId="bc9a5334fe81bba9" providerId="LiveId" clId="{9A8234AF-CC16-4AED-959A-7B96B2A0CE1B}" dt="2021-07-10T10:11:32.068" v="969" actId="20577"/>
          <ac:spMkLst>
            <pc:docMk/>
            <pc:sldMk cId="2906042088" sldId="275"/>
            <ac:spMk id="3" creationId="{2C398B6B-77B7-4699-A2A2-204784E59498}"/>
          </ac:spMkLst>
        </pc:spChg>
        <pc:picChg chg="add mod">
          <ac:chgData name="Jerish B" userId="bc9a5334fe81bba9" providerId="LiveId" clId="{9A8234AF-CC16-4AED-959A-7B96B2A0CE1B}" dt="2021-07-10T10:10:59.528" v="952" actId="14100"/>
          <ac:picMkLst>
            <pc:docMk/>
            <pc:sldMk cId="2906042088" sldId="275"/>
            <ac:picMk id="5" creationId="{9E22C962-2F24-4A24-A022-D98719E1502D}"/>
          </ac:picMkLst>
        </pc:picChg>
      </pc:sldChg>
      <pc:sldChg chg="addSp delSp modSp new mod">
        <pc:chgData name="Jerish B" userId="bc9a5334fe81bba9" providerId="LiveId" clId="{9A8234AF-CC16-4AED-959A-7B96B2A0CE1B}" dt="2021-07-10T10:13:14.621" v="1028" actId="20577"/>
        <pc:sldMkLst>
          <pc:docMk/>
          <pc:sldMk cId="2385512960" sldId="276"/>
        </pc:sldMkLst>
        <pc:spChg chg="del mod">
          <ac:chgData name="Jerish B" userId="bc9a5334fe81bba9" providerId="LiveId" clId="{9A8234AF-CC16-4AED-959A-7B96B2A0CE1B}" dt="2021-07-10T10:11:52.798" v="972" actId="478"/>
          <ac:spMkLst>
            <pc:docMk/>
            <pc:sldMk cId="2385512960" sldId="276"/>
            <ac:spMk id="2" creationId="{63FA97C0-5787-48B0-8178-FB0A0E481C02}"/>
          </ac:spMkLst>
        </pc:spChg>
        <pc:spChg chg="mod">
          <ac:chgData name="Jerish B" userId="bc9a5334fe81bba9" providerId="LiveId" clId="{9A8234AF-CC16-4AED-959A-7B96B2A0CE1B}" dt="2021-07-10T10:12:26.537" v="1019" actId="12"/>
          <ac:spMkLst>
            <pc:docMk/>
            <pc:sldMk cId="2385512960" sldId="276"/>
            <ac:spMk id="3" creationId="{E4439F4B-A8CD-4F0A-A6D6-EDC42577D0A3}"/>
          </ac:spMkLst>
        </pc:spChg>
        <pc:spChg chg="add mod">
          <ac:chgData name="Jerish B" userId="bc9a5334fe81bba9" providerId="LiveId" clId="{9A8234AF-CC16-4AED-959A-7B96B2A0CE1B}" dt="2021-07-10T10:13:14.621" v="1028" actId="20577"/>
          <ac:spMkLst>
            <pc:docMk/>
            <pc:sldMk cId="2385512960" sldId="276"/>
            <ac:spMk id="6" creationId="{25E1706C-DC5D-4B94-ABE1-BA2A9FCBC677}"/>
          </ac:spMkLst>
        </pc:spChg>
        <pc:picChg chg="add mod">
          <ac:chgData name="Jerish B" userId="bc9a5334fe81bba9" providerId="LiveId" clId="{9A8234AF-CC16-4AED-959A-7B96B2A0CE1B}" dt="2021-07-10T10:12:49.253" v="1022" actId="1076"/>
          <ac:picMkLst>
            <pc:docMk/>
            <pc:sldMk cId="2385512960" sldId="276"/>
            <ac:picMk id="5" creationId="{2ECAE309-1B9C-47F6-A3AD-25AD147B004F}"/>
          </ac:picMkLst>
        </pc:picChg>
      </pc:sldChg>
      <pc:sldChg chg="addSp delSp modSp new mod">
        <pc:chgData name="Jerish B" userId="bc9a5334fe81bba9" providerId="LiveId" clId="{9A8234AF-CC16-4AED-959A-7B96B2A0CE1B}" dt="2021-07-10T10:26:07.462" v="1094" actId="14100"/>
        <pc:sldMkLst>
          <pc:docMk/>
          <pc:sldMk cId="3240744869" sldId="277"/>
        </pc:sldMkLst>
        <pc:spChg chg="mod">
          <ac:chgData name="Jerish B" userId="bc9a5334fe81bba9" providerId="LiveId" clId="{9A8234AF-CC16-4AED-959A-7B96B2A0CE1B}" dt="2021-07-10T10:23:55.625" v="1062" actId="14100"/>
          <ac:spMkLst>
            <pc:docMk/>
            <pc:sldMk cId="3240744869" sldId="277"/>
            <ac:spMk id="2" creationId="{19E5F462-8D05-4963-AC77-A51BD03C1397}"/>
          </ac:spMkLst>
        </pc:spChg>
        <pc:spChg chg="mod">
          <ac:chgData name="Jerish B" userId="bc9a5334fe81bba9" providerId="LiveId" clId="{9A8234AF-CC16-4AED-959A-7B96B2A0CE1B}" dt="2021-07-10T10:24:14.500" v="1071" actId="2711"/>
          <ac:spMkLst>
            <pc:docMk/>
            <pc:sldMk cId="3240744869" sldId="277"/>
            <ac:spMk id="3" creationId="{38ADD06C-A9DE-43B3-BFA1-3596A0E5AD7A}"/>
          </ac:spMkLst>
        </pc:spChg>
        <pc:picChg chg="add mod">
          <ac:chgData name="Jerish B" userId="bc9a5334fe81bba9" providerId="LiveId" clId="{9A8234AF-CC16-4AED-959A-7B96B2A0CE1B}" dt="2021-07-10T10:24:27.835" v="1074" actId="14100"/>
          <ac:picMkLst>
            <pc:docMk/>
            <pc:sldMk cId="3240744869" sldId="277"/>
            <ac:picMk id="5" creationId="{FF5F9013-5DA5-4C2B-B778-88B03A0DCD52}"/>
          </ac:picMkLst>
        </pc:picChg>
        <pc:picChg chg="add del mod">
          <ac:chgData name="Jerish B" userId="bc9a5334fe81bba9" providerId="LiveId" clId="{9A8234AF-CC16-4AED-959A-7B96B2A0CE1B}" dt="2021-07-10T10:24:45.865" v="1077" actId="478"/>
          <ac:picMkLst>
            <pc:docMk/>
            <pc:sldMk cId="3240744869" sldId="277"/>
            <ac:picMk id="7" creationId="{4DEB734D-1273-467C-B36C-289432275069}"/>
          </ac:picMkLst>
        </pc:picChg>
        <pc:picChg chg="add del mod">
          <ac:chgData name="Jerish B" userId="bc9a5334fe81bba9" providerId="LiveId" clId="{9A8234AF-CC16-4AED-959A-7B96B2A0CE1B}" dt="2021-07-10T10:25:29.111" v="1089" actId="478"/>
          <ac:picMkLst>
            <pc:docMk/>
            <pc:sldMk cId="3240744869" sldId="277"/>
            <ac:picMk id="9" creationId="{F290F284-BC24-467F-B8AC-D129E8D67C7D}"/>
          </ac:picMkLst>
        </pc:picChg>
        <pc:picChg chg="add del mod">
          <ac:chgData name="Jerish B" userId="bc9a5334fe81bba9" providerId="LiveId" clId="{9A8234AF-CC16-4AED-959A-7B96B2A0CE1B}" dt="2021-07-10T10:25:27.453" v="1088" actId="478"/>
          <ac:picMkLst>
            <pc:docMk/>
            <pc:sldMk cId="3240744869" sldId="277"/>
            <ac:picMk id="11" creationId="{E21F903F-FF7A-4B61-B7BA-3637D06D81D4}"/>
          </ac:picMkLst>
        </pc:picChg>
        <pc:picChg chg="add del">
          <ac:chgData name="Jerish B" userId="bc9a5334fe81bba9" providerId="LiveId" clId="{9A8234AF-CC16-4AED-959A-7B96B2A0CE1B}" dt="2021-07-10T10:25:45.227" v="1091" actId="478"/>
          <ac:picMkLst>
            <pc:docMk/>
            <pc:sldMk cId="3240744869" sldId="277"/>
            <ac:picMk id="13" creationId="{0A537391-1F16-4B2E-B57E-AAD81BCC0FFE}"/>
          </ac:picMkLst>
        </pc:picChg>
        <pc:picChg chg="add mod">
          <ac:chgData name="Jerish B" userId="bc9a5334fe81bba9" providerId="LiveId" clId="{9A8234AF-CC16-4AED-959A-7B96B2A0CE1B}" dt="2021-07-10T10:26:07.462" v="1094" actId="14100"/>
          <ac:picMkLst>
            <pc:docMk/>
            <pc:sldMk cId="3240744869" sldId="277"/>
            <ac:picMk id="15" creationId="{E4C176FB-9B61-44FF-A449-8A53DDC16FF7}"/>
          </ac:picMkLst>
        </pc:picChg>
      </pc:sldChg>
      <pc:sldChg chg="addSp delSp modSp new mod">
        <pc:chgData name="Jerish B" userId="bc9a5334fe81bba9" providerId="LiveId" clId="{9A8234AF-CC16-4AED-959A-7B96B2A0CE1B}" dt="2021-07-10T10:27:30.927" v="1119" actId="14100"/>
        <pc:sldMkLst>
          <pc:docMk/>
          <pc:sldMk cId="3612481564" sldId="278"/>
        </pc:sldMkLst>
        <pc:spChg chg="del mod">
          <ac:chgData name="Jerish B" userId="bc9a5334fe81bba9" providerId="LiveId" clId="{9A8234AF-CC16-4AED-959A-7B96B2A0CE1B}" dt="2021-07-10T10:26:27.224" v="1097" actId="478"/>
          <ac:spMkLst>
            <pc:docMk/>
            <pc:sldMk cId="3612481564" sldId="278"/>
            <ac:spMk id="2" creationId="{19C37B5F-4B10-4B11-8C53-1FCA69089362}"/>
          </ac:spMkLst>
        </pc:spChg>
        <pc:spChg chg="mod">
          <ac:chgData name="Jerish B" userId="bc9a5334fe81bba9" providerId="LiveId" clId="{9A8234AF-CC16-4AED-959A-7B96B2A0CE1B}" dt="2021-07-10T10:27:02.883" v="1113" actId="113"/>
          <ac:spMkLst>
            <pc:docMk/>
            <pc:sldMk cId="3612481564" sldId="278"/>
            <ac:spMk id="3" creationId="{DA9604B6-7B69-44F0-A74D-E48F1DD19B33}"/>
          </ac:spMkLst>
        </pc:spChg>
        <pc:picChg chg="add mod">
          <ac:chgData name="Jerish B" userId="bc9a5334fe81bba9" providerId="LiveId" clId="{9A8234AF-CC16-4AED-959A-7B96B2A0CE1B}" dt="2021-07-10T10:27:13.028" v="1115" actId="1076"/>
          <ac:picMkLst>
            <pc:docMk/>
            <pc:sldMk cId="3612481564" sldId="278"/>
            <ac:picMk id="7" creationId="{24EF5B4C-A2EA-4E38-880B-6F38125E24D6}"/>
          </ac:picMkLst>
        </pc:picChg>
        <pc:picChg chg="add mod">
          <ac:chgData name="Jerish B" userId="bc9a5334fe81bba9" providerId="LiveId" clId="{9A8234AF-CC16-4AED-959A-7B96B2A0CE1B}" dt="2021-07-10T10:27:30.927" v="1119" actId="14100"/>
          <ac:picMkLst>
            <pc:docMk/>
            <pc:sldMk cId="3612481564" sldId="278"/>
            <ac:picMk id="9" creationId="{2C42A238-7137-426A-8C61-92A2E3FBF9B6}"/>
          </ac:picMkLst>
        </pc:picChg>
      </pc:sldChg>
      <pc:sldChg chg="addSp delSp modSp new mod">
        <pc:chgData name="Jerish B" userId="bc9a5334fe81bba9" providerId="LiveId" clId="{9A8234AF-CC16-4AED-959A-7B96B2A0CE1B}" dt="2021-07-10T10:29:45.872" v="1170" actId="14100"/>
        <pc:sldMkLst>
          <pc:docMk/>
          <pc:sldMk cId="1433015001" sldId="279"/>
        </pc:sldMkLst>
        <pc:spChg chg="del mod">
          <ac:chgData name="Jerish B" userId="bc9a5334fe81bba9" providerId="LiveId" clId="{9A8234AF-CC16-4AED-959A-7B96B2A0CE1B}" dt="2021-07-10T10:27:48.676" v="1122" actId="478"/>
          <ac:spMkLst>
            <pc:docMk/>
            <pc:sldMk cId="1433015001" sldId="279"/>
            <ac:spMk id="2" creationId="{BE3CB06E-1E23-40D9-9036-05362E93134F}"/>
          </ac:spMkLst>
        </pc:spChg>
        <pc:spChg chg="mod">
          <ac:chgData name="Jerish B" userId="bc9a5334fe81bba9" providerId="LiveId" clId="{9A8234AF-CC16-4AED-959A-7B96B2A0CE1B}" dt="2021-07-10T10:29:45.872" v="1170" actId="14100"/>
          <ac:spMkLst>
            <pc:docMk/>
            <pc:sldMk cId="1433015001" sldId="279"/>
            <ac:spMk id="3" creationId="{BC2CFBC8-63A7-44AA-BE28-A7D2BBC2E39B}"/>
          </ac:spMkLst>
        </pc:spChg>
        <pc:picChg chg="add mod">
          <ac:chgData name="Jerish B" userId="bc9a5334fe81bba9" providerId="LiveId" clId="{9A8234AF-CC16-4AED-959A-7B96B2A0CE1B}" dt="2021-07-10T10:29:08.499" v="1160" actId="1076"/>
          <ac:picMkLst>
            <pc:docMk/>
            <pc:sldMk cId="1433015001" sldId="279"/>
            <ac:picMk id="5" creationId="{997E1874-5133-4DB0-B3F3-EC9070EEB6A1}"/>
          </ac:picMkLst>
        </pc:picChg>
      </pc:sldChg>
      <pc:sldChg chg="addSp delSp modSp new mod">
        <pc:chgData name="Jerish B" userId="bc9a5334fe81bba9" providerId="LiveId" clId="{9A8234AF-CC16-4AED-959A-7B96B2A0CE1B}" dt="2021-07-10T10:31:06.047" v="1192" actId="1076"/>
        <pc:sldMkLst>
          <pc:docMk/>
          <pc:sldMk cId="722108698" sldId="280"/>
        </pc:sldMkLst>
        <pc:spChg chg="del mod">
          <ac:chgData name="Jerish B" userId="bc9a5334fe81bba9" providerId="LiveId" clId="{9A8234AF-CC16-4AED-959A-7B96B2A0CE1B}" dt="2021-07-10T10:30:24.324" v="1173" actId="478"/>
          <ac:spMkLst>
            <pc:docMk/>
            <pc:sldMk cId="722108698" sldId="280"/>
            <ac:spMk id="2" creationId="{FA34DD3B-546A-492A-91EE-549CE971D630}"/>
          </ac:spMkLst>
        </pc:spChg>
        <pc:spChg chg="mod">
          <ac:chgData name="Jerish B" userId="bc9a5334fe81bba9" providerId="LiveId" clId="{9A8234AF-CC16-4AED-959A-7B96B2A0CE1B}" dt="2021-07-10T10:30:49.614" v="1186" actId="12"/>
          <ac:spMkLst>
            <pc:docMk/>
            <pc:sldMk cId="722108698" sldId="280"/>
            <ac:spMk id="3" creationId="{6CEA75F9-F661-42E3-92C6-B6C0AB6F8521}"/>
          </ac:spMkLst>
        </pc:spChg>
        <pc:picChg chg="add mod">
          <ac:chgData name="Jerish B" userId="bc9a5334fe81bba9" providerId="LiveId" clId="{9A8234AF-CC16-4AED-959A-7B96B2A0CE1B}" dt="2021-07-10T10:31:06.047" v="1192" actId="1076"/>
          <ac:picMkLst>
            <pc:docMk/>
            <pc:sldMk cId="722108698" sldId="280"/>
            <ac:picMk id="5" creationId="{33C32B03-F219-41E1-8A5D-4A9BCE603D9A}"/>
          </ac:picMkLst>
        </pc:picChg>
      </pc:sldChg>
      <pc:sldChg chg="modSp new mod">
        <pc:chgData name="Jerish B" userId="bc9a5334fe81bba9" providerId="LiveId" clId="{9A8234AF-CC16-4AED-959A-7B96B2A0CE1B}" dt="2021-07-10T10:32:48.431" v="1244" actId="12"/>
        <pc:sldMkLst>
          <pc:docMk/>
          <pc:sldMk cId="4203648783" sldId="281"/>
        </pc:sldMkLst>
        <pc:spChg chg="mod">
          <ac:chgData name="Jerish B" userId="bc9a5334fe81bba9" providerId="LiveId" clId="{9A8234AF-CC16-4AED-959A-7B96B2A0CE1B}" dt="2021-07-10T10:31:32.427" v="1208" actId="113"/>
          <ac:spMkLst>
            <pc:docMk/>
            <pc:sldMk cId="4203648783" sldId="281"/>
            <ac:spMk id="2" creationId="{DDC62F8D-1288-4EE5-A43C-C1A0F4E07453}"/>
          </ac:spMkLst>
        </pc:spChg>
        <pc:spChg chg="mod">
          <ac:chgData name="Jerish B" userId="bc9a5334fe81bba9" providerId="LiveId" clId="{9A8234AF-CC16-4AED-959A-7B96B2A0CE1B}" dt="2021-07-10T10:32:48.431" v="1244" actId="12"/>
          <ac:spMkLst>
            <pc:docMk/>
            <pc:sldMk cId="4203648783" sldId="281"/>
            <ac:spMk id="3" creationId="{83775E7D-D0DD-4F5D-9523-1803D389B207}"/>
          </ac:spMkLst>
        </pc:spChg>
      </pc:sldChg>
      <pc:sldChg chg="delSp modSp new mod">
        <pc:chgData name="Jerish B" userId="bc9a5334fe81bba9" providerId="LiveId" clId="{9A8234AF-CC16-4AED-959A-7B96B2A0CE1B}" dt="2021-07-10T10:33:53.467" v="1273" actId="20577"/>
        <pc:sldMkLst>
          <pc:docMk/>
          <pc:sldMk cId="256092817" sldId="282"/>
        </pc:sldMkLst>
        <pc:spChg chg="del mod">
          <ac:chgData name="Jerish B" userId="bc9a5334fe81bba9" providerId="LiveId" clId="{9A8234AF-CC16-4AED-959A-7B96B2A0CE1B}" dt="2021-07-10T10:32:57.293" v="1247" actId="478"/>
          <ac:spMkLst>
            <pc:docMk/>
            <pc:sldMk cId="256092817" sldId="282"/>
            <ac:spMk id="2" creationId="{5E207D2D-8388-450F-8B0C-0272FCED5D68}"/>
          </ac:spMkLst>
        </pc:spChg>
        <pc:spChg chg="mod">
          <ac:chgData name="Jerish B" userId="bc9a5334fe81bba9" providerId="LiveId" clId="{9A8234AF-CC16-4AED-959A-7B96B2A0CE1B}" dt="2021-07-10T10:33:53.467" v="1273" actId="20577"/>
          <ac:spMkLst>
            <pc:docMk/>
            <pc:sldMk cId="256092817" sldId="282"/>
            <ac:spMk id="3" creationId="{8859FBD2-BE84-4DB2-82D1-A02D54B62A0A}"/>
          </ac:spMkLst>
        </pc:spChg>
      </pc:sldChg>
      <pc:sldChg chg="delSp modSp new mod">
        <pc:chgData name="Jerish B" userId="bc9a5334fe81bba9" providerId="LiveId" clId="{9A8234AF-CC16-4AED-959A-7B96B2A0CE1B}" dt="2021-07-10T10:35:34.182" v="1306" actId="20577"/>
        <pc:sldMkLst>
          <pc:docMk/>
          <pc:sldMk cId="1804416219" sldId="283"/>
        </pc:sldMkLst>
        <pc:spChg chg="del mod">
          <ac:chgData name="Jerish B" userId="bc9a5334fe81bba9" providerId="LiveId" clId="{9A8234AF-CC16-4AED-959A-7B96B2A0CE1B}" dt="2021-07-10T10:34:04.275" v="1276" actId="478"/>
          <ac:spMkLst>
            <pc:docMk/>
            <pc:sldMk cId="1804416219" sldId="283"/>
            <ac:spMk id="2" creationId="{DADAE07D-8826-4D40-9A87-F841B563CE51}"/>
          </ac:spMkLst>
        </pc:spChg>
        <pc:spChg chg="mod">
          <ac:chgData name="Jerish B" userId="bc9a5334fe81bba9" providerId="LiveId" clId="{9A8234AF-CC16-4AED-959A-7B96B2A0CE1B}" dt="2021-07-10T10:35:34.182" v="1306" actId="20577"/>
          <ac:spMkLst>
            <pc:docMk/>
            <pc:sldMk cId="1804416219" sldId="283"/>
            <ac:spMk id="3" creationId="{939F97A7-1625-47F9-AD2C-4F2DDBE1B322}"/>
          </ac:spMkLst>
        </pc:spChg>
      </pc:sldChg>
      <pc:sldChg chg="delSp modSp new mod">
        <pc:chgData name="Jerish B" userId="bc9a5334fe81bba9" providerId="LiveId" clId="{9A8234AF-CC16-4AED-959A-7B96B2A0CE1B}" dt="2021-07-10T10:36:46.911" v="1320" actId="12"/>
        <pc:sldMkLst>
          <pc:docMk/>
          <pc:sldMk cId="916989782" sldId="284"/>
        </pc:sldMkLst>
        <pc:spChg chg="del mod">
          <ac:chgData name="Jerish B" userId="bc9a5334fe81bba9" providerId="LiveId" clId="{9A8234AF-CC16-4AED-959A-7B96B2A0CE1B}" dt="2021-07-10T10:36:05.439" v="1309" actId="478"/>
          <ac:spMkLst>
            <pc:docMk/>
            <pc:sldMk cId="916989782" sldId="284"/>
            <ac:spMk id="2" creationId="{8369E2C1-4D17-4700-A3EA-71EA3FE2B8FD}"/>
          </ac:spMkLst>
        </pc:spChg>
        <pc:spChg chg="mod">
          <ac:chgData name="Jerish B" userId="bc9a5334fe81bba9" providerId="LiveId" clId="{9A8234AF-CC16-4AED-959A-7B96B2A0CE1B}" dt="2021-07-10T10:36:46.911" v="1320" actId="12"/>
          <ac:spMkLst>
            <pc:docMk/>
            <pc:sldMk cId="916989782" sldId="284"/>
            <ac:spMk id="3" creationId="{D603C096-CE0E-43D5-9F2C-1F9CB7B1A108}"/>
          </ac:spMkLst>
        </pc:spChg>
      </pc:sldChg>
      <pc:sldChg chg="addSp delSp modSp new mod">
        <pc:chgData name="Jerish B" userId="bc9a5334fe81bba9" providerId="LiveId" clId="{9A8234AF-CC16-4AED-959A-7B96B2A0CE1B}" dt="2021-07-10T10:38:05.195" v="1333" actId="1076"/>
        <pc:sldMkLst>
          <pc:docMk/>
          <pc:sldMk cId="1186725946" sldId="285"/>
        </pc:sldMkLst>
        <pc:spChg chg="del mod">
          <ac:chgData name="Jerish B" userId="bc9a5334fe81bba9" providerId="LiveId" clId="{9A8234AF-CC16-4AED-959A-7B96B2A0CE1B}" dt="2021-07-10T10:37:05.800" v="1325" actId="478"/>
          <ac:spMkLst>
            <pc:docMk/>
            <pc:sldMk cId="1186725946" sldId="285"/>
            <ac:spMk id="2" creationId="{69C3E458-5DA6-45B8-8F53-9ACE32B6A9ED}"/>
          </ac:spMkLst>
        </pc:spChg>
        <pc:spChg chg="del mod">
          <ac:chgData name="Jerish B" userId="bc9a5334fe81bba9" providerId="LiveId" clId="{9A8234AF-CC16-4AED-959A-7B96B2A0CE1B}" dt="2021-07-10T10:37:02.773" v="1323" actId="478"/>
          <ac:spMkLst>
            <pc:docMk/>
            <pc:sldMk cId="1186725946" sldId="285"/>
            <ac:spMk id="3" creationId="{B2B18D14-D92F-4F18-9E4B-887C56B03628}"/>
          </ac:spMkLst>
        </pc:spChg>
        <pc:picChg chg="add mod">
          <ac:chgData name="Jerish B" userId="bc9a5334fe81bba9" providerId="LiveId" clId="{9A8234AF-CC16-4AED-959A-7B96B2A0CE1B}" dt="2021-07-10T10:38:05.195" v="1333" actId="1076"/>
          <ac:picMkLst>
            <pc:docMk/>
            <pc:sldMk cId="1186725946" sldId="285"/>
            <ac:picMk id="1026" creationId="{47616498-0D2C-481D-8B42-49A7AA752D80}"/>
          </ac:picMkLst>
        </pc:picChg>
      </pc:sldChg>
    </pc:docChg>
  </pc:docChgLst>
</pc:chgInfo>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chemeClr val="tx1"/>
                </a:solidFill>
              </a:defRPr>
            </a:lvl1pPr>
          </a:lstStyle>
          <a:p>
            <a:r>
              <a:rPr lang="en-US"/>
              <a:t>Click to edit Master title style</a:t>
            </a:r>
            <a:endParaRPr lang="en-US"/>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tx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a:p>
        </p:txBody>
      </p:sp>
      <p:sp>
        <p:nvSpPr>
          <p:cNvPr id="7" name="Date Placeholder 6"/>
          <p:cNvSpPr>
            <a:spLocks noGrp="1"/>
          </p:cNvSpPr>
          <p:nvPr>
            <p:ph type="dt" sz="half" idx="10"/>
          </p:nvPr>
        </p:nvSpPr>
        <p:spPr/>
        <p:txBody>
          <a:bodyPr/>
          <a:lstStyle/>
          <a:p>
            <a:fld id="{3A4A5CCE-116C-4A4F-99D1-FE7FA22093E0}" type="datetimeFigureOut">
              <a:rPr lang="en-IN" smtClean="0"/>
              <a:t>20-10-2021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09C442F-08A3-451D-BD8A-48556AC5AB13}" type="slidenum">
              <a:rPr lang="en-IN" smtClean="0"/>
              <a:t>‹#›</a:t>
            </a:fld>
            <a:endParaRPr lang="en-IN"/>
          </a:p>
        </p:txBody>
      </p:sp>
    </p:spTree>
    <p:extLst>
      <p:ext uri="{BB962C8B-B14F-4D97-AF65-F5344CB8AC3E}">
        <p14:creationId xmlns:p14="http://schemas.microsoft.com/office/powerpoint/2010/main" val="680865281"/>
      </p:ext>
    </p:extLst>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3A4A5CCE-116C-4A4F-99D1-FE7FA22093E0}" type="datetimeFigureOut">
              <a:rPr lang="en-IN" smtClean="0"/>
              <a:t>20-10-2021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9C442F-08A3-451D-BD8A-48556AC5AB13}" type="slidenum">
              <a:rPr lang="en-IN" smtClean="0"/>
              <a:t>‹#›</a:t>
            </a:fld>
            <a:endParaRPr lang="en-IN"/>
          </a:p>
        </p:txBody>
      </p:sp>
    </p:spTree>
    <p:extLst>
      <p:ext uri="{BB962C8B-B14F-4D97-AF65-F5344CB8AC3E}">
        <p14:creationId xmlns:p14="http://schemas.microsoft.com/office/powerpoint/2010/main" val="1784160952"/>
      </p:ext>
    </p:extLst>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3A4A5CCE-116C-4A4F-99D1-FE7FA22093E0}" type="datetimeFigureOut">
              <a:rPr lang="en-IN" smtClean="0"/>
              <a:t>20-10-2021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9C442F-08A3-451D-BD8A-48556AC5AB13}" type="slidenum">
              <a:rPr lang="en-IN" smtClean="0"/>
              <a:t>‹#›</a:t>
            </a:fld>
            <a:endParaRPr lang="en-IN"/>
          </a:p>
        </p:txBody>
      </p:sp>
    </p:spTree>
    <p:extLst>
      <p:ext uri="{BB962C8B-B14F-4D97-AF65-F5344CB8AC3E}">
        <p14:creationId xmlns:p14="http://schemas.microsoft.com/office/powerpoint/2010/main" val="2380279506"/>
      </p:ext>
    </p:extLst>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3A4A5CCE-116C-4A4F-99D1-FE7FA22093E0}" type="datetimeFigureOut">
              <a:rPr lang="en-IN" smtClean="0"/>
              <a:t>20-10-2021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9C442F-08A3-451D-BD8A-48556AC5AB13}" type="slidenum">
              <a:rPr lang="en-IN" smtClean="0"/>
              <a:t>‹#›</a:t>
            </a:fld>
            <a:endParaRPr lang="en-IN"/>
          </a:p>
        </p:txBody>
      </p:sp>
    </p:spTree>
    <p:extLst>
      <p:ext uri="{BB962C8B-B14F-4D97-AF65-F5344CB8AC3E}">
        <p14:creationId xmlns:p14="http://schemas.microsoft.com/office/powerpoint/2010/main" val="1448935431"/>
      </p:ext>
    </p:extLst>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tx1"/>
                </a:solidFill>
              </a:defRPr>
            </a:lvl1pPr>
          </a:lstStyle>
          <a:p>
            <a:r>
              <a:rPr lang="en-US"/>
              <a:t>Click to edit Master title style</a:t>
            </a:r>
            <a:endParaRPr lang="en-US"/>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4A5CCE-116C-4A4F-99D1-FE7FA22093E0}" type="datetimeFigureOut">
              <a:rPr lang="en-IN" smtClean="0"/>
              <a:t>20-10-2021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9C442F-08A3-451D-BD8A-48556AC5AB13}" type="slidenum">
              <a:rPr lang="en-IN" smtClean="0"/>
              <a:t>‹#›</a:t>
            </a:fld>
            <a:endParaRPr lang="en-IN"/>
          </a:p>
        </p:txBody>
      </p:sp>
    </p:spTree>
    <p:extLst>
      <p:ext uri="{BB962C8B-B14F-4D97-AF65-F5344CB8AC3E}">
        <p14:creationId xmlns:p14="http://schemas.microsoft.com/office/powerpoint/2010/main" val="3149155829"/>
      </p:ext>
    </p:extLst>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fld id="{3A4A5CCE-116C-4A4F-99D1-FE7FA22093E0}" type="datetimeFigureOut">
              <a:rPr lang="en-IN" smtClean="0"/>
              <a:t>20-10-2021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9C442F-08A3-451D-BD8A-48556AC5AB13}" type="slidenum">
              <a:rPr lang="en-IN" smtClean="0"/>
              <a:t>‹#›</a:t>
            </a:fld>
            <a:endParaRPr lang="en-IN"/>
          </a:p>
        </p:txBody>
      </p:sp>
    </p:spTree>
    <p:extLst>
      <p:ext uri="{BB962C8B-B14F-4D97-AF65-F5344CB8AC3E}">
        <p14:creationId xmlns:p14="http://schemas.microsoft.com/office/powerpoint/2010/main" val="3124214336"/>
      </p:ext>
    </p:extLst>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10" name="Title 9"/>
          <p:cNvSpPr>
            <a:spLocks noGrp="1"/>
          </p:cNvSpPr>
          <p:nvPr>
            <p:ph type="title"/>
          </p:nvPr>
        </p:nvSpPr>
        <p:spPr/>
        <p:txBody>
          <a:bodyPr/>
          <a:lstStyle/>
          <a:p>
            <a:r>
              <a:rPr lang="en-US"/>
              <a:t>Click to edit Master title style</a:t>
            </a:r>
            <a:endParaRPr lang="en-US"/>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fld id="{3A4A5CCE-116C-4A4F-99D1-FE7FA22093E0}" type="datetimeFigureOut">
              <a:rPr lang="en-IN" smtClean="0"/>
              <a:t>20-10-2021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09C442F-08A3-451D-BD8A-48556AC5AB13}" type="slidenum">
              <a:rPr lang="en-IN" smtClean="0"/>
              <a:t>‹#›</a:t>
            </a:fld>
            <a:endParaRPr lang="en-IN"/>
          </a:p>
        </p:txBody>
      </p:sp>
    </p:spTree>
    <p:extLst>
      <p:ext uri="{BB962C8B-B14F-4D97-AF65-F5344CB8AC3E}">
        <p14:creationId xmlns:p14="http://schemas.microsoft.com/office/powerpoint/2010/main" val="3417584411"/>
      </p:ext>
    </p:extLst>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6" name="Title 5"/>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3A4A5CCE-116C-4A4F-99D1-FE7FA22093E0}" type="datetimeFigureOut">
              <a:rPr lang="en-IN" smtClean="0"/>
              <a:t>20-10-2021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09C442F-08A3-451D-BD8A-48556AC5AB13}" type="slidenum">
              <a:rPr lang="en-IN" smtClean="0"/>
              <a:t>‹#›</a:t>
            </a:fld>
            <a:endParaRPr lang="en-IN"/>
          </a:p>
        </p:txBody>
      </p:sp>
    </p:spTree>
    <p:extLst>
      <p:ext uri="{BB962C8B-B14F-4D97-AF65-F5344CB8AC3E}">
        <p14:creationId xmlns:p14="http://schemas.microsoft.com/office/powerpoint/2010/main" val="1947078029"/>
      </p:ext>
    </p:extLst>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p>
            <a:fld id="{3A4A5CCE-116C-4A4F-99D1-FE7FA22093E0}" type="datetimeFigureOut">
              <a:rPr lang="en-IN" smtClean="0"/>
              <a:t>20-10-2021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09C442F-08A3-451D-BD8A-48556AC5AB13}" type="slidenum">
              <a:rPr lang="en-IN" smtClean="0"/>
              <a:t>‹#›</a:t>
            </a:fld>
            <a:endParaRPr lang="en-IN"/>
          </a:p>
        </p:txBody>
      </p:sp>
    </p:spTree>
    <p:extLst>
      <p:ext uri="{BB962C8B-B14F-4D97-AF65-F5344CB8AC3E}">
        <p14:creationId xmlns:p14="http://schemas.microsoft.com/office/powerpoint/2010/main" val="1552688076"/>
      </p:ext>
    </p:extLst>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ct val="0"/>
              </a:spcAft>
              <a:buClrTx/>
              <a:buSzTx/>
              <a:buFontTx/>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ct val="0"/>
              </a:spcAft>
              <a:buClrTx/>
              <a:buSzTx/>
              <a:buFontTx/>
              <a:buNone/>
              <a:defRPr/>
            </a:pPr>
            <a:r>
              <a:rPr lang="en-US"/>
              <a:t>Click to edit Master text styles</a:t>
            </a:r>
          </a:p>
        </p:txBody>
      </p:sp>
      <p:sp>
        <p:nvSpPr>
          <p:cNvPr id="5" name="Date Placeholder 4"/>
          <p:cNvSpPr>
            <a:spLocks noGrp="1"/>
          </p:cNvSpPr>
          <p:nvPr>
            <p:ph type="dt" sz="half" idx="10"/>
          </p:nvPr>
        </p:nvSpPr>
        <p:spPr/>
        <p:txBody>
          <a:bodyPr/>
          <a:lstStyle/>
          <a:p>
            <a:fld id="{3A4A5CCE-116C-4A4F-99D1-FE7FA22093E0}" type="datetimeFigureOut">
              <a:rPr lang="en-IN" smtClean="0"/>
              <a:t>20-10-2021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F09C442F-08A3-451D-BD8A-48556AC5AB13}" type="slidenum">
              <a:rPr lang="en-IN" smtClean="0"/>
              <a:t>‹#›</a:t>
            </a:fld>
            <a:endParaRPr lang="en-IN"/>
          </a:p>
        </p:txBody>
      </p:sp>
    </p:spTree>
    <p:extLst>
      <p:ext uri="{BB962C8B-B14F-4D97-AF65-F5344CB8AC3E}">
        <p14:creationId xmlns:p14="http://schemas.microsoft.com/office/powerpoint/2010/main" val="1302707381"/>
      </p:ext>
    </p:extLst>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chemeClr val="tx1"/>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Date Placeholder 8"/>
          <p:cNvSpPr>
            <a:spLocks noGrp="1"/>
          </p:cNvSpPr>
          <p:nvPr>
            <p:ph type="dt" sz="half" idx="10"/>
          </p:nvPr>
        </p:nvSpPr>
        <p:spPr/>
        <p:txBody>
          <a:bodyPr/>
          <a:lstStyle/>
          <a:p>
            <a:fld id="{3A4A5CCE-116C-4A4F-99D1-FE7FA22093E0}" type="datetimeFigureOut">
              <a:rPr lang="en-IN" smtClean="0"/>
              <a:t>20-10-2021</a:t>
            </a:fld>
            <a:endParaRPr lang="en-IN"/>
          </a:p>
        </p:txBody>
      </p:sp>
      <p:sp>
        <p:nvSpPr>
          <p:cNvPr id="10" name="Footer Placeholder 9"/>
          <p:cNvSpPr>
            <a:spLocks noGrp="1"/>
          </p:cNvSpPr>
          <p:nvPr>
            <p:ph type="ftr" sz="quarter" idx="11"/>
          </p:nvPr>
        </p:nvSpPr>
        <p:spPr/>
        <p:txBody>
          <a:bodyPr/>
          <a:lstStyle/>
          <a:p>
            <a:endParaRPr lang="en-IN"/>
          </a:p>
        </p:txBody>
      </p:sp>
      <p:sp>
        <p:nvSpPr>
          <p:cNvPr id="11" name="Slide Number Placeholder 10"/>
          <p:cNvSpPr>
            <a:spLocks noGrp="1"/>
          </p:cNvSpPr>
          <p:nvPr>
            <p:ph type="sldNum" sz="quarter" idx="12"/>
          </p:nvPr>
        </p:nvSpPr>
        <p:spPr/>
        <p:txBody>
          <a:bodyPr/>
          <a:lstStyle/>
          <a:p>
            <a:fld id="{F09C442F-08A3-451D-BD8A-48556AC5AB13}" type="slidenum">
              <a:rPr lang="en-IN" smtClean="0"/>
              <a:t>‹#›</a:t>
            </a:fld>
            <a:endParaRPr lang="en-IN"/>
          </a:p>
        </p:txBody>
      </p:sp>
    </p:spTree>
    <p:extLst>
      <p:ext uri="{BB962C8B-B14F-4D97-AF65-F5344CB8AC3E}">
        <p14:creationId xmlns:p14="http://schemas.microsoft.com/office/powerpoint/2010/main" val="2694829956"/>
      </p:ext>
    </p:extLst>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accent1">
            <a:lumMod val="75000"/>
          </a:schemeClr>
        </a:solidFill>
        <a:effectLst/>
      </p:bgPr>
    </p:bg>
    <p:spTree>
      <p:nvGrpSpPr>
        <p:cNvPr id="1" name=""/>
        <p:cNvGrpSpPr/>
        <p:nvPr/>
      </p:nvGrpSpPr>
      <p:grpSpPr>
        <a:xfrm>
          <a:off x="0" y="0"/>
          <a: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3A4A5CCE-116C-4A4F-99D1-FE7FA22093E0}" type="datetimeFigureOut">
              <a:rPr lang="en-IN" smtClean="0"/>
              <a:t>20-10-2021</a:t>
            </a:fld>
            <a:endParaRPr lang="en-IN"/>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IN"/>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tx1">
                    <a:alpha val="20000"/>
                  </a:schemeClr>
                </a:solidFill>
                <a:latin typeface="+mj-lt"/>
              </a:defRPr>
            </a:lvl1pPr>
          </a:lstStyle>
          <a:p>
            <a:fld id="{F09C442F-08A3-451D-BD8A-48556AC5AB13}" type="slidenum">
              <a:rPr lang="en-IN" smtClean="0"/>
              <a:t>‹#›</a:t>
            </a:fld>
            <a:endParaRPr lang="en-IN"/>
          </a:p>
        </p:txBody>
      </p:sp>
    </p:spTree>
    <p:extLst>
      <p:ext uri="{BB962C8B-B14F-4D97-AF65-F5344CB8AC3E}">
        <p14:creationId xmlns:p14="http://schemas.microsoft.com/office/powerpoint/2010/main" val="239074275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timing/>
  <p:txStyles>
    <p:titleStyle>
      <a:lvl1pPr algn="l" defTabSz="914400" rtl="0" eaLnBrk="1" latinLnBrk="0" hangingPunct="1">
        <a:lnSpc>
          <a:spcPct val="85000"/>
        </a:lnSpc>
        <a:spcBef>
          <a:spcPct val="0"/>
        </a:spcBef>
        <a:buNone/>
        <a:defRPr sz="5400" kern="1200" spc="-12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accent1"/>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75000"/>
              <a:lumOff val="2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65000"/>
              <a:lumOff val="3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emf"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emf" /><Relationship Id="rId3" Type="http://schemas.openxmlformats.org/officeDocument/2006/relationships/image" Target="../media/image9.emf"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emf"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emf"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emf" /><Relationship Id="rId3" Type="http://schemas.openxmlformats.org/officeDocument/2006/relationships/image" Target="../media/image13.emf" /><Relationship Id="rId4" Type="http://schemas.openxmlformats.org/officeDocument/2006/relationships/image" Target="../media/image14.emf"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emf" /><Relationship Id="rId3" Type="http://schemas.openxmlformats.org/officeDocument/2006/relationships/image" Target="../media/image16.emf" /><Relationship Id="rId4" Type="http://schemas.openxmlformats.org/officeDocument/2006/relationships/image" Target="../media/image17.emf" /><Relationship Id="rId5" Type="http://schemas.openxmlformats.org/officeDocument/2006/relationships/image" Target="../media/image18.emf"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emf"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0.emf"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1.emf"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2.emf"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3.emf" /><Relationship Id="rId3" Type="http://schemas.openxmlformats.org/officeDocument/2006/relationships/image" Target="../media/image24.emf"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5.emf" /><Relationship Id="rId3" Type="http://schemas.openxmlformats.org/officeDocument/2006/relationships/image" Target="../media/image26.emf"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7.emf"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8.emf"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27.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28.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emf"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emf"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emf"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emf"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emf" /><Relationship Id="rId3" Type="http://schemas.openxmlformats.org/officeDocument/2006/relationships/image" Target="../media/image6.emf"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2" name="Title 1" title=""/>
          <p:cNvSpPr>
            <a:spLocks noGrp="1"/>
          </p:cNvSpPr>
          <p:nvPr>
            <p:ph type="ctrTitle"/>
          </p:nvPr>
        </p:nvSpPr>
        <p:spPr/>
        <p:txBody>
          <a:bodyPr anchor="b">
            <a:noAutofit/>
          </a:bodyPr>
          <a:lstStyle>
            <a:lvl1pPr algn="l">
              <a:lnSpc>
                <a:spcPct val="80000"/>
              </a:lnSpc>
              <a:defRPr sz="8800" spc="-120" baseline="0">
                <a:solidFill>
                  <a:schemeClr val="tx1"/>
                </a:solidFill>
              </a:defRPr>
            </a:lvl1pPr>
          </a:lstStyle>
          <a:p>
            <a:r>
              <a:rPr lang="en-US"/>
              <a:t>Click to edit Master title style</a:t>
            </a:r>
          </a:p>
        </p:txBody>
      </p:sp>
      <p:sp>
        <p:nvSpPr>
          <p:cNvPr id="3" name="Subtitle 2" title=""/>
          <p:cNvSpPr>
            <a:spLocks noGrp="1"/>
          </p:cNvSpPr>
          <p:nvPr>
            <p:ph type="subTitle" idx="1"/>
          </p:nvPr>
        </p:nvSpPr>
        <p:spPr/>
        <p:txBody>
          <a:bodyPr>
            <a:normAutofit/>
          </a:bodyPr>
          <a:lstStyle>
            <a:lvl1pPr marL="0" indent="0" algn="l">
              <a:buNone/>
              <a:defRPr sz="3200">
                <a:solidFill>
                  <a:schemeClr val="tx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grpSp>
        <p:nvGrpSpPr>
          <p:cNvPr id="4" name="" title=""/>
          <p:cNvGrpSpPr/>
          <p:nvPr/>
        </p:nvGrpSpPr>
        <p:grpSpPr>
          <a:xfrm>
            <a:off x="0" y="0"/>
            <a:ext cx="12192000" cy="6858000"/>
            <a:chOff x="-635000" y="-635000"/>
            <a:chExt cx="12192000" cy="6858000"/>
          </a:xfrm>
        </p:grpSpPr>
        <p:sp>
          <p:nvSpPr>
            <p:cNvPr id="5" name="New shape" title=""/>
            <p:cNvSpPr/>
            <p:nvPr/>
          </p:nvSpPr>
          <p:spPr>
            <a:xfrm>
              <a:off x="-635000" y="-635000"/>
              <a:ext cx="12192000" cy="6858000"/>
            </a:xfrm>
            <a:custGeom>
              <a:rect l="l" t="t" r="r" b="b"/>
              <a:pathLst>
                <a:path w="12192000" h="6858000">
                  <a:moveTo>
                    <a:pt x="0" y="0"/>
                  </a:moveTo>
                  <a:lnTo>
                    <a:pt x="12192000" y="0"/>
                  </a:lnTo>
                  <a:lnTo>
                    <a:pt x="12192000" y="6858000"/>
                  </a:lnTo>
                  <a:lnTo>
                    <a:pt x="0" y="6858000"/>
                  </a:lnTo>
                  <a:close/>
                </a:path>
              </a:pathLst>
            </a:custGeom>
            <a:solidFill>
              <a:srgbClr val="3E3F68">
                <a:alpha val="100000"/>
              </a:srgbClr>
            </a:solidFill>
          </p:spPr>
          <p:txBody>
            <a:bodyPr rtlCol="0" anchor="ctr"/>
            <a:lstStyle/>
            <a:p>
              <a:pPr algn="ctr"/>
            </a:p>
          </p:txBody>
        </p:sp>
        <p:sp>
          <p:nvSpPr>
            <p:cNvPr id="6" name="New shape" title=""/>
            <p:cNvSpPr/>
            <p:nvPr/>
          </p:nvSpPr>
          <p:spPr>
            <a:xfrm>
              <a:off x="208378" y="2146537"/>
              <a:ext cx="8827677" cy="646481"/>
            </a:xfrm>
            <a:prstGeom prst="rect">
              <a:avLst/>
            </a:prstGeom>
          </p:spPr>
          <p:txBody>
            <a:bodyPr wrap="none" rtlCol="0" anchor="t">
              <a:spAutoFit/>
            </a:bodyPr>
            <a:lstStyle/>
            <a:p>
              <a:pPr algn="l"/>
              <a:r>
                <a:rPr sz="3600" spc="0">
                  <a:solidFill>
                    <a:srgbClr val="FFFFFF"/>
                  </a:solidFill>
                  <a:latin typeface="Calibri"/>
                </a:rPr>
                <a:t>MALIGNANT COMMENTS CLASSIFIER PROJECT</a:t>
              </a:r>
            </a:p>
          </p:txBody>
        </p:sp>
        <p:sp>
          <p:nvSpPr>
            <p:cNvPr id="7" name="New shape" title=""/>
            <p:cNvSpPr/>
            <p:nvPr/>
          </p:nvSpPr>
          <p:spPr>
            <a:xfrm>
              <a:off x="4689476" y="4025224"/>
              <a:ext cx="2806252" cy="646481"/>
            </a:xfrm>
            <a:prstGeom prst="rect">
              <a:avLst/>
            </a:prstGeom>
          </p:spPr>
          <p:txBody>
            <a:bodyPr wrap="none" rtlCol="0" anchor="t">
              <a:spAutoFit/>
            </a:bodyPr>
            <a:lstStyle/>
            <a:p>
              <a:pPr algn="l"/>
              <a:r>
                <a:rPr sz="3600" spc="0">
                  <a:solidFill>
                    <a:srgbClr val="FFFFFF"/>
                  </a:solidFill>
                  <a:latin typeface="Calibri"/>
                </a:rPr>
                <a:t>Submitted By:</a:t>
              </a:r>
            </a:p>
          </p:txBody>
        </p:sp>
        <p:sp>
          <p:nvSpPr>
            <p:cNvPr id="8" name="New shape" title=""/>
            <p:cNvSpPr/>
            <p:nvPr/>
          </p:nvSpPr>
          <p:spPr>
            <a:xfrm>
              <a:off x="4689475" y="4656668"/>
              <a:ext cx="2775738" cy="646481"/>
            </a:xfrm>
            <a:prstGeom prst="rect">
              <a:avLst/>
            </a:prstGeom>
          </p:spPr>
          <p:txBody>
            <a:bodyPr wrap="none" rtlCol="0" anchor="t">
              <a:spAutoFit/>
            </a:bodyPr>
            <a:lstStyle/>
            <a:p>
              <a:pPr algn="l"/>
              <a:r>
                <a:rPr sz="3600" spc="0">
                  <a:solidFill>
                    <a:srgbClr val="FFFFFF"/>
                  </a:solidFill>
                  <a:latin typeface="Calibri"/>
                </a:rPr>
                <a:t>Vishal Pandey</a:t>
              </a:r>
            </a:p>
          </p:txBody>
        </p:sp>
      </p:grpSp>
    </p:spTree>
  </p:cSld>
  <p:clrMapOvr>
    <a:masterClrMapping/>
  </p:clrMapOvr>
  <p:transition/>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Content Placeholder 2">
            <a:extLst>
              <a:ext uri="{FF2B5EF4-FFF2-40B4-BE49-F238E27FC236}">
                <a16:creationId xmlns:a16="http://schemas.microsoft.com/office/drawing/2014/main" id="{B5798E0F-62A7-4C2A-BC32-A7D9EFE15234}"/>
              </a:ext>
            </a:extLst>
          </p:cNvPr>
          <p:cNvSpPr>
            <a:spLocks noGrp="1"/>
          </p:cNvSpPr>
          <p:nvPr>
            <p:ph idx="1"/>
          </p:nvPr>
        </p:nvSpPr>
        <p:spPr>
          <a:xfrm>
            <a:off x="328474" y="381740"/>
            <a:ext cx="11443316" cy="6063448"/>
          </a:xfrm>
        </p:spPr>
        <p:txBody>
          <a:bodyPr>
            <a:normAutofit fontScale="92500" lnSpcReduction="20000"/>
          </a:bodyPr>
          <a:lstStyle/>
          <a:p>
            <a:pPr algn="just">
              <a:buFont typeface="Wingdings" panose="05000000000000000000" pitchFamily="2" charset="2"/>
              <a:buChar char="Ø"/>
            </a:pPr>
            <a:r>
              <a:rPr lang="en-IN" sz="2600" b="0" i="0" u="none" strike="noStrike" baseline="0">
                <a:solidFill>
                  <a:schemeClr val="tx1"/>
                </a:solidFill>
                <a:latin typeface="Arial Rounded MT Bold" panose="020f0704030504030204" pitchFamily="34" charset="0"/>
              </a:rPr>
              <a:t>Dropping the Column </a:t>
            </a:r>
          </a:p>
          <a:p>
            <a:pPr algn="just"/>
            <a:r>
              <a:rPr lang="en-US" sz="2200" i="0" u="none" strike="noStrike" baseline="0">
                <a:solidFill>
                  <a:schemeClr val="tx1"/>
                </a:solidFill>
                <a:latin typeface="Arial Rounded MT Bold" panose="020f0704030504030204" pitchFamily="34" charset="0"/>
              </a:rPr>
              <a:t>Due to the wide range of given data, it is extremely fruitful to clean, shape and set the data in the most suitable form. Dropping unnecessary columns declines the chances of producing errors. Thus, column ‘ID’ was dropped from the train dataset as every comment has its own unique id. After dropping the same, the dataset is now having 7 attributes in total including the target variables. </a:t>
            </a:r>
          </a:p>
          <a:p>
            <a:pPr marL="0" indent="0">
              <a:buNone/>
            </a:pPr>
            <a:endParaRPr lang="en-US" b="0" i="0" u="none" strike="noStrike" baseline="0">
              <a:solidFill>
                <a:schemeClr val="tx1"/>
              </a:solidFill>
              <a:latin typeface="Arial Rounded MT Bold" panose="020f0704030504030204" pitchFamily="34" charset="0"/>
            </a:endParaRPr>
          </a:p>
          <a:p>
            <a:pPr>
              <a:buFont typeface="Wingdings" panose="05000000000000000000" pitchFamily="2" charset="2"/>
              <a:buChar char="Ø"/>
            </a:pPr>
            <a:r>
              <a:rPr lang="en-US" sz="2600" b="0" i="0" u="none" strike="noStrike" baseline="0">
                <a:solidFill>
                  <a:schemeClr val="tx1"/>
                </a:solidFill>
                <a:latin typeface="Arial Rounded MT Bold" panose="020f0704030504030204" pitchFamily="34" charset="0"/>
              </a:rPr>
              <a:t>Cleaning the data using NLP </a:t>
            </a:r>
          </a:p>
          <a:p>
            <a:pPr algn="just"/>
            <a:r>
              <a:rPr lang="en-US" sz="1900" b="0" i="0" u="none" strike="noStrike" baseline="0">
                <a:solidFill>
                  <a:schemeClr val="tx1"/>
                </a:solidFill>
                <a:latin typeface="Arial Rounded MT Bold" panose="020f0704030504030204" pitchFamily="34" charset="0"/>
              </a:rPr>
              <a:t>● Replaced the extra lines or ‘\n’ from the text. </a:t>
            </a:r>
          </a:p>
          <a:p>
            <a:pPr algn="just"/>
            <a:r>
              <a:rPr lang="en-US" sz="1900" b="0" i="0" u="none" strike="noStrike" baseline="0">
                <a:solidFill>
                  <a:schemeClr val="tx1"/>
                </a:solidFill>
                <a:latin typeface="Arial Rounded MT Bold" panose="020f0704030504030204" pitchFamily="34" charset="0"/>
              </a:rPr>
              <a:t>● Transform the text into lower case. </a:t>
            </a:r>
          </a:p>
          <a:p>
            <a:pPr algn="just"/>
            <a:r>
              <a:rPr lang="en-US" sz="1900" b="0" i="0" u="none" strike="noStrike" baseline="0">
                <a:solidFill>
                  <a:schemeClr val="tx1"/>
                </a:solidFill>
                <a:latin typeface="Arial Rounded MT Bold" panose="020f0704030504030204" pitchFamily="34" charset="0"/>
              </a:rPr>
              <a:t>● Replaced the email addresses with the text 'emailaddress' </a:t>
            </a:r>
          </a:p>
          <a:p>
            <a:pPr algn="just"/>
            <a:r>
              <a:rPr lang="en-US" sz="1900" b="0" i="0" u="none" strike="noStrike" baseline="0">
                <a:solidFill>
                  <a:schemeClr val="tx1"/>
                </a:solidFill>
                <a:latin typeface="Arial Rounded MT Bold" panose="020f0704030504030204" pitchFamily="34" charset="0"/>
              </a:rPr>
              <a:t>● Replaced the URLs with the text 'webaddress' </a:t>
            </a:r>
          </a:p>
          <a:p>
            <a:pPr algn="just"/>
            <a:r>
              <a:rPr lang="en-IN" sz="1900" b="0" i="0" u="none" strike="noStrike" baseline="0">
                <a:solidFill>
                  <a:schemeClr val="tx1"/>
                </a:solidFill>
                <a:latin typeface="Arial Rounded MT Bold" panose="020f0704030504030204" pitchFamily="34" charset="0"/>
              </a:rPr>
              <a:t>● Removed the numbers </a:t>
            </a:r>
          </a:p>
          <a:p>
            <a:pPr algn="just"/>
            <a:r>
              <a:rPr lang="en-IN" sz="1900" b="0" i="0" u="none" strike="noStrike" baseline="0">
                <a:solidFill>
                  <a:schemeClr val="tx1"/>
                </a:solidFill>
                <a:latin typeface="Arial Rounded MT Bold" panose="020f0704030504030204" pitchFamily="34" charset="0"/>
              </a:rPr>
              <a:t>● Removed the HTML tags </a:t>
            </a:r>
          </a:p>
          <a:p>
            <a:pPr algn="just"/>
            <a:r>
              <a:rPr lang="en-IN" sz="1900" b="0" i="0" u="none" strike="noStrike" baseline="0">
                <a:solidFill>
                  <a:schemeClr val="tx1"/>
                </a:solidFill>
                <a:latin typeface="Arial Rounded MT Bold" panose="020f0704030504030204" pitchFamily="34" charset="0"/>
              </a:rPr>
              <a:t>● Removed the punctuations </a:t>
            </a:r>
          </a:p>
          <a:p>
            <a:pPr algn="just"/>
            <a:r>
              <a:rPr lang="en-US" sz="1900" b="0" i="0" u="none" strike="noStrike" baseline="0">
                <a:solidFill>
                  <a:schemeClr val="tx1"/>
                </a:solidFill>
                <a:latin typeface="Arial Rounded MT Bold" panose="020f0704030504030204" pitchFamily="34" charset="0"/>
              </a:rPr>
              <a:t>● Removed all the non-ascii characters </a:t>
            </a:r>
          </a:p>
          <a:p>
            <a:pPr algn="just"/>
            <a:r>
              <a:rPr lang="en-US" sz="1900" b="0" i="0" u="none" strike="noStrike" baseline="0">
                <a:solidFill>
                  <a:schemeClr val="tx1"/>
                </a:solidFill>
                <a:latin typeface="Arial Rounded MT Bold" panose="020f0704030504030204" pitchFamily="34" charset="0"/>
              </a:rPr>
              <a:t>● Removed the unwanted white spaces </a:t>
            </a:r>
          </a:p>
          <a:p>
            <a:pPr algn="just"/>
            <a:r>
              <a:rPr lang="en-US" sz="1900" b="0" i="0" u="none" strike="noStrike" baseline="0">
                <a:solidFill>
                  <a:schemeClr val="tx1"/>
                </a:solidFill>
                <a:latin typeface="Arial Rounded MT Bold" panose="020f0704030504030204" pitchFamily="34" charset="0"/>
              </a:rPr>
              <a:t>● Removed the remaining tokens that are not alphabetic </a:t>
            </a:r>
          </a:p>
          <a:p>
            <a:pPr algn="just"/>
            <a:r>
              <a:rPr lang="en-IN" sz="1900" b="0" i="0" u="none" strike="noStrike" baseline="0">
                <a:solidFill>
                  <a:schemeClr val="tx1"/>
                </a:solidFill>
                <a:latin typeface="Arial Rounded MT Bold" panose="020f0704030504030204" pitchFamily="34" charset="0"/>
              </a:rPr>
              <a:t>● Removed the stop words </a:t>
            </a:r>
            <a:endParaRPr lang="en-IN" sz="190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2229462029"/>
      </p:ext>
    </p:extLst>
  </p:cSld>
  <p:clrMapOvr>
    <a:masterClrMapping/>
  </p:clrMapOvr>
  <p:transition/>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5" name="Picture 4">
            <a:extLst>
              <a:ext uri="{FF2B5EF4-FFF2-40B4-BE49-F238E27FC236}">
                <a16:creationId xmlns:a16="http://schemas.microsoft.com/office/drawing/2014/main" id="{F758B591-C3E4-440B-AC9F-EF94347380E6}"/>
              </a:ext>
            </a:extLst>
          </p:cNvPr>
          <p:cNvPicPr>
            <a:picLocks noChangeAspect="1"/>
          </p:cNvPicPr>
          <p:nvPr/>
        </p:nvPicPr>
        <p:blipFill>
          <a:blip r:embed="rId2"/>
          <a:stretch>
            <a:fillRect/>
          </a:stretch>
        </p:blipFill>
        <p:spPr>
          <a:xfrm>
            <a:off x="1987639" y="864140"/>
            <a:ext cx="8216721" cy="5129719"/>
          </a:xfrm>
          <a:prstGeom prst="rect">
            <a:avLst/>
          </a:prstGeom>
        </p:spPr>
      </p:pic>
    </p:spTree>
    <p:extLst>
      <p:ext uri="{BB962C8B-B14F-4D97-AF65-F5344CB8AC3E}">
        <p14:creationId xmlns:p14="http://schemas.microsoft.com/office/powerpoint/2010/main" val="3950635846"/>
      </p:ext>
    </p:extLst>
  </p:cSld>
  <p:clrMapOvr>
    <a:masterClrMapping/>
  </p:clrMapOvr>
  <p:transition/>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5" name="Picture 4">
            <a:extLst>
              <a:ext uri="{FF2B5EF4-FFF2-40B4-BE49-F238E27FC236}">
                <a16:creationId xmlns:a16="http://schemas.microsoft.com/office/drawing/2014/main" id="{F80F08F8-9BE3-46EE-AF1B-8006F8509303}"/>
              </a:ext>
            </a:extLst>
          </p:cNvPr>
          <p:cNvPicPr>
            <a:picLocks noChangeAspect="1"/>
          </p:cNvPicPr>
          <p:nvPr/>
        </p:nvPicPr>
        <p:blipFill>
          <a:blip r:embed="rId2"/>
          <a:stretch>
            <a:fillRect/>
          </a:stretch>
        </p:blipFill>
        <p:spPr>
          <a:xfrm>
            <a:off x="638858" y="381473"/>
            <a:ext cx="4961841" cy="5685952"/>
          </a:xfrm>
          <a:prstGeom prst="rect">
            <a:avLst/>
          </a:prstGeom>
        </p:spPr>
      </p:pic>
      <p:pic>
        <p:nvPicPr>
          <p:cNvPr id="9" name="Picture 8">
            <a:extLst>
              <a:ext uri="{FF2B5EF4-FFF2-40B4-BE49-F238E27FC236}">
                <a16:creationId xmlns:a16="http://schemas.microsoft.com/office/drawing/2014/main" id="{0A0F43F1-D164-467D-A212-1AD8F3444028}"/>
              </a:ext>
            </a:extLst>
          </p:cNvPr>
          <p:cNvPicPr>
            <a:picLocks noChangeAspect="1"/>
          </p:cNvPicPr>
          <p:nvPr/>
        </p:nvPicPr>
        <p:blipFill>
          <a:blip r:embed="rId3"/>
          <a:stretch>
            <a:fillRect/>
          </a:stretch>
        </p:blipFill>
        <p:spPr>
          <a:xfrm>
            <a:off x="6343650" y="381473"/>
            <a:ext cx="5138803" cy="5760409"/>
          </a:xfrm>
          <a:prstGeom prst="rect">
            <a:avLst/>
          </a:prstGeom>
        </p:spPr>
      </p:pic>
    </p:spTree>
    <p:extLst>
      <p:ext uri="{BB962C8B-B14F-4D97-AF65-F5344CB8AC3E}">
        <p14:creationId xmlns:p14="http://schemas.microsoft.com/office/powerpoint/2010/main" val="1600202789"/>
      </p:ext>
    </p:extLst>
  </p:cSld>
  <p:clrMapOvr>
    <a:masterClrMapping/>
  </p:clrMapOvr>
  <p:transition/>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2DB2BE8B-DA65-4521-8E63-FA392DEB533F}"/>
              </a:ext>
            </a:extLst>
          </p:cNvPr>
          <p:cNvSpPr>
            <a:spLocks noGrp="1"/>
          </p:cNvSpPr>
          <p:nvPr>
            <p:ph type="title"/>
          </p:nvPr>
        </p:nvSpPr>
        <p:spPr>
          <a:xfrm>
            <a:off x="657224" y="499533"/>
            <a:ext cx="10772775" cy="920894"/>
          </a:xfrm>
        </p:spPr>
        <p:txBody>
          <a:bodyPr>
            <a:normAutofit/>
          </a:bodyPr>
          <a:lstStyle/>
          <a:p>
            <a:r>
              <a:rPr lang="en-US" sz="3600" i="0" u="none" strike="noStrike" baseline="0">
                <a:solidFill>
                  <a:schemeClr val="tx1"/>
                </a:solidFill>
                <a:latin typeface="Arial Rounded MT Bold" panose="020f0704030504030204" pitchFamily="34" charset="0"/>
              </a:rPr>
              <a:t>MODEL/S DEVELOPMENT AND EVALUATION </a:t>
            </a:r>
            <a:endParaRPr lang="en-IN" sz="3600">
              <a:solidFill>
                <a:schemeClr val="tx1"/>
              </a:solidFill>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DA902246-B9A6-4481-A588-A939E7F0FE8D}"/>
              </a:ext>
            </a:extLst>
          </p:cNvPr>
          <p:cNvSpPr>
            <a:spLocks noGrp="1"/>
          </p:cNvSpPr>
          <p:nvPr>
            <p:ph idx="1"/>
          </p:nvPr>
        </p:nvSpPr>
        <p:spPr>
          <a:xfrm>
            <a:off x="328474" y="1509204"/>
            <a:ext cx="11283518" cy="4785064"/>
          </a:xfrm>
        </p:spPr>
        <p:txBody>
          <a:bodyPr/>
          <a:lstStyle/>
          <a:p>
            <a:pPr>
              <a:buFont typeface="Wingdings" panose="05000000000000000000" pitchFamily="2" charset="2"/>
              <a:buChar char="Ø"/>
            </a:pPr>
            <a:r>
              <a:rPr lang="en-US" i="0" u="none" strike="noStrike" baseline="0">
                <a:solidFill>
                  <a:schemeClr val="tx1"/>
                </a:solidFill>
                <a:latin typeface="Arial Rounded MT Bold" panose="020f0704030504030204" pitchFamily="34" charset="0"/>
              </a:rPr>
              <a:t>Separating independent and dependent features and converting the data into number features using Vectorizer </a:t>
            </a:r>
          </a:p>
          <a:p>
            <a:endParaRPr lang="en-IN"/>
          </a:p>
        </p:txBody>
      </p:sp>
      <p:pic>
        <p:nvPicPr>
          <p:cNvPr id="5" name="Picture 4">
            <a:extLst>
              <a:ext uri="{FF2B5EF4-FFF2-40B4-BE49-F238E27FC236}">
                <a16:creationId xmlns:a16="http://schemas.microsoft.com/office/drawing/2014/main" id="{370C9C44-9DF4-40C1-B69A-0D4E06E63541}"/>
              </a:ext>
            </a:extLst>
          </p:cNvPr>
          <p:cNvPicPr>
            <a:picLocks noChangeAspect="1"/>
          </p:cNvPicPr>
          <p:nvPr/>
        </p:nvPicPr>
        <p:blipFill>
          <a:blip r:embed="rId2"/>
          <a:stretch>
            <a:fillRect/>
          </a:stretch>
        </p:blipFill>
        <p:spPr>
          <a:xfrm>
            <a:off x="1623655" y="2453621"/>
            <a:ext cx="8216721" cy="3495472"/>
          </a:xfrm>
          <a:prstGeom prst="rect">
            <a:avLst/>
          </a:prstGeom>
        </p:spPr>
      </p:pic>
    </p:spTree>
    <p:extLst>
      <p:ext uri="{BB962C8B-B14F-4D97-AF65-F5344CB8AC3E}">
        <p14:creationId xmlns:p14="http://schemas.microsoft.com/office/powerpoint/2010/main" val="3819633995"/>
      </p:ext>
    </p:extLst>
  </p:cSld>
  <p:clrMapOvr>
    <a:masterClrMapping/>
  </p:clrMapOvr>
  <p:transition/>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Content Placeholder 2">
            <a:extLst>
              <a:ext uri="{FF2B5EF4-FFF2-40B4-BE49-F238E27FC236}">
                <a16:creationId xmlns:a16="http://schemas.microsoft.com/office/drawing/2014/main" id="{7DFF2D70-3A20-446D-B8F9-CC01F8FC0F8B}"/>
              </a:ext>
            </a:extLst>
          </p:cNvPr>
          <p:cNvSpPr>
            <a:spLocks noGrp="1"/>
          </p:cNvSpPr>
          <p:nvPr>
            <p:ph idx="1"/>
          </p:nvPr>
        </p:nvSpPr>
        <p:spPr>
          <a:xfrm>
            <a:off x="266330" y="435006"/>
            <a:ext cx="11647503" cy="6072326"/>
          </a:xfrm>
        </p:spPr>
        <p:txBody>
          <a:bodyPr/>
          <a:lstStyle/>
          <a:p>
            <a:pPr>
              <a:buFont typeface="Wingdings" panose="05000000000000000000" pitchFamily="2" charset="2"/>
              <a:buChar char="Ø"/>
            </a:pPr>
            <a:r>
              <a:rPr lang="en-US" i="0" u="none" strike="noStrike" baseline="0">
                <a:solidFill>
                  <a:schemeClr val="tx1"/>
                </a:solidFill>
                <a:latin typeface="Arial Rounded MT Bold" panose="020f0704030504030204" pitchFamily="34" charset="0"/>
              </a:rPr>
              <a:t>Splitting training and testing data, along with handling imbalanced dataset using RandomOverSampler </a:t>
            </a:r>
          </a:p>
          <a:p>
            <a:pPr marL="0" indent="0">
              <a:buNone/>
            </a:pPr>
            <a:endParaRPr lang="en-IN"/>
          </a:p>
        </p:txBody>
      </p:sp>
      <p:pic>
        <p:nvPicPr>
          <p:cNvPr id="5" name="Picture 4">
            <a:extLst>
              <a:ext uri="{FF2B5EF4-FFF2-40B4-BE49-F238E27FC236}">
                <a16:creationId xmlns:a16="http://schemas.microsoft.com/office/drawing/2014/main" id="{671E7CBE-73FA-4986-8AE4-721E02122605}"/>
              </a:ext>
            </a:extLst>
          </p:cNvPr>
          <p:cNvPicPr>
            <a:picLocks noChangeAspect="1"/>
          </p:cNvPicPr>
          <p:nvPr/>
        </p:nvPicPr>
        <p:blipFill>
          <a:blip r:embed="rId2"/>
          <a:stretch>
            <a:fillRect/>
          </a:stretch>
        </p:blipFill>
        <p:spPr>
          <a:xfrm>
            <a:off x="1489614" y="1446383"/>
            <a:ext cx="8165206" cy="4604426"/>
          </a:xfrm>
          <a:prstGeom prst="rect">
            <a:avLst/>
          </a:prstGeom>
        </p:spPr>
      </p:pic>
    </p:spTree>
    <p:extLst>
      <p:ext uri="{BB962C8B-B14F-4D97-AF65-F5344CB8AC3E}">
        <p14:creationId xmlns:p14="http://schemas.microsoft.com/office/powerpoint/2010/main" val="2892948207"/>
      </p:ext>
    </p:extLst>
  </p:cSld>
  <p:clrMapOvr>
    <a:masterClrMapping/>
  </p:clrMapOvr>
  <p:transition/>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Content Placeholder 2">
            <a:extLst>
              <a:ext uri="{FF2B5EF4-FFF2-40B4-BE49-F238E27FC236}">
                <a16:creationId xmlns:a16="http://schemas.microsoft.com/office/drawing/2014/main" id="{EC4CC1A1-7AB0-4CA0-9D0B-375788D8C427}"/>
              </a:ext>
            </a:extLst>
          </p:cNvPr>
          <p:cNvSpPr>
            <a:spLocks noGrp="1"/>
          </p:cNvSpPr>
          <p:nvPr>
            <p:ph idx="1"/>
          </p:nvPr>
        </p:nvSpPr>
        <p:spPr>
          <a:xfrm>
            <a:off x="301842" y="275208"/>
            <a:ext cx="11540970" cy="6391922"/>
          </a:xfrm>
        </p:spPr>
        <p:txBody>
          <a:bodyPr/>
          <a:lstStyle/>
          <a:p>
            <a:pPr>
              <a:buFont typeface="Wingdings" panose="05000000000000000000" pitchFamily="2" charset="2"/>
              <a:buChar char="Ø"/>
            </a:pPr>
            <a:r>
              <a:rPr lang="en-IN" b="0" i="0" u="none" strike="noStrike" baseline="0">
                <a:solidFill>
                  <a:schemeClr val="tx1"/>
                </a:solidFill>
                <a:latin typeface="Arial Rounded MT Bold" panose="020f0704030504030204" pitchFamily="34" charset="0"/>
              </a:rPr>
              <a:t>Building the model </a:t>
            </a:r>
          </a:p>
          <a:p>
            <a:endParaRPr lang="en-IN"/>
          </a:p>
        </p:txBody>
      </p:sp>
      <p:pic>
        <p:nvPicPr>
          <p:cNvPr id="5" name="Picture 4">
            <a:extLst>
              <a:ext uri="{FF2B5EF4-FFF2-40B4-BE49-F238E27FC236}">
                <a16:creationId xmlns:a16="http://schemas.microsoft.com/office/drawing/2014/main" id="{2806950E-9A8C-48D0-878C-FBC34CA56180}"/>
              </a:ext>
            </a:extLst>
          </p:cNvPr>
          <p:cNvPicPr>
            <a:picLocks noChangeAspect="1"/>
          </p:cNvPicPr>
          <p:nvPr/>
        </p:nvPicPr>
        <p:blipFill>
          <a:blip r:embed="rId2"/>
          <a:stretch>
            <a:fillRect/>
          </a:stretch>
        </p:blipFill>
        <p:spPr>
          <a:xfrm>
            <a:off x="349188" y="839617"/>
            <a:ext cx="5439053" cy="1794395"/>
          </a:xfrm>
          <a:prstGeom prst="rect">
            <a:avLst/>
          </a:prstGeom>
        </p:spPr>
      </p:pic>
      <p:pic>
        <p:nvPicPr>
          <p:cNvPr id="7" name="Picture 6">
            <a:extLst>
              <a:ext uri="{FF2B5EF4-FFF2-40B4-BE49-F238E27FC236}">
                <a16:creationId xmlns:a16="http://schemas.microsoft.com/office/drawing/2014/main" id="{B29C5182-DAEF-45F2-9C70-1B2C835CA61A}"/>
              </a:ext>
            </a:extLst>
          </p:cNvPr>
          <p:cNvPicPr>
            <a:picLocks noChangeAspect="1"/>
          </p:cNvPicPr>
          <p:nvPr/>
        </p:nvPicPr>
        <p:blipFill>
          <a:blip r:embed="rId3"/>
          <a:stretch>
            <a:fillRect/>
          </a:stretch>
        </p:blipFill>
        <p:spPr>
          <a:xfrm>
            <a:off x="349188" y="2634012"/>
            <a:ext cx="5439053" cy="3813343"/>
          </a:xfrm>
          <a:prstGeom prst="rect">
            <a:avLst/>
          </a:prstGeom>
        </p:spPr>
      </p:pic>
      <p:pic>
        <p:nvPicPr>
          <p:cNvPr id="9" name="Picture 8">
            <a:extLst>
              <a:ext uri="{FF2B5EF4-FFF2-40B4-BE49-F238E27FC236}">
                <a16:creationId xmlns:a16="http://schemas.microsoft.com/office/drawing/2014/main" id="{37AEA3D1-BB2B-4746-8FA3-0337919FD044}"/>
              </a:ext>
            </a:extLst>
          </p:cNvPr>
          <p:cNvPicPr>
            <a:picLocks noChangeAspect="1"/>
          </p:cNvPicPr>
          <p:nvPr/>
        </p:nvPicPr>
        <p:blipFill>
          <a:blip r:embed="rId4"/>
          <a:stretch>
            <a:fillRect/>
          </a:stretch>
        </p:blipFill>
        <p:spPr>
          <a:xfrm>
            <a:off x="5788241" y="839617"/>
            <a:ext cx="6136304" cy="3067455"/>
          </a:xfrm>
          <a:prstGeom prst="rect">
            <a:avLst/>
          </a:prstGeom>
        </p:spPr>
      </p:pic>
      <p:sp>
        <p:nvSpPr>
          <p:cNvPr id="10" name="TextBox 9">
            <a:extLst>
              <a:ext uri="{FF2B5EF4-FFF2-40B4-BE49-F238E27FC236}">
                <a16:creationId xmlns:a16="http://schemas.microsoft.com/office/drawing/2014/main" id="{792C748E-1674-461B-870E-AB597119B7AD}"/>
              </a:ext>
            </a:extLst>
          </p:cNvPr>
          <p:cNvSpPr txBox="1"/>
          <p:nvPr/>
        </p:nvSpPr>
        <p:spPr>
          <a:xfrm>
            <a:off x="6285390" y="4323425"/>
            <a:ext cx="5273336" cy="1569660"/>
          </a:xfrm>
          <a:prstGeom prst="rect">
            <a:avLst/>
          </a:prstGeom>
          <a:noFill/>
        </p:spPr>
        <p:txBody>
          <a:bodyPr wrap="square" rtlCol="0">
            <a:spAutoFit/>
          </a:bodyPr>
          <a:lstStyle/>
          <a:p>
            <a:pPr algn="just"/>
            <a:r>
              <a:rPr lang="en-US" sz="2400">
                <a:latin typeface="Arial Rounded MT Bold" panose="020f0704030504030204" pitchFamily="34" charset="0"/>
              </a:rPr>
              <a:t>The best 2 models performed well were RandomForest and XGBoost Algorithms and their outputs are shown as follows:</a:t>
            </a:r>
            <a:endParaRPr lang="en-IN" sz="2400">
              <a:latin typeface="Arial Rounded MT Bold" panose="020f0704030504030204" pitchFamily="34" charset="0"/>
            </a:endParaRPr>
          </a:p>
        </p:txBody>
      </p:sp>
    </p:spTree>
    <p:extLst>
      <p:ext uri="{BB962C8B-B14F-4D97-AF65-F5344CB8AC3E}">
        <p14:creationId xmlns:p14="http://schemas.microsoft.com/office/powerpoint/2010/main" val="1376292647"/>
      </p:ext>
    </p:extLst>
  </p:cSld>
  <p:clrMapOvr>
    <a:masterClrMapping/>
  </p:clrMapOvr>
  <p:transition/>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5" name="Picture 4">
            <a:extLst>
              <a:ext uri="{FF2B5EF4-FFF2-40B4-BE49-F238E27FC236}">
                <a16:creationId xmlns:a16="http://schemas.microsoft.com/office/drawing/2014/main" id="{6ABECF92-5B83-4BA8-B667-1BC97E60C9C3}"/>
              </a:ext>
            </a:extLst>
          </p:cNvPr>
          <p:cNvPicPr>
            <a:picLocks noChangeAspect="1"/>
          </p:cNvPicPr>
          <p:nvPr/>
        </p:nvPicPr>
        <p:blipFill>
          <a:blip r:embed="rId2"/>
          <a:stretch>
            <a:fillRect/>
          </a:stretch>
        </p:blipFill>
        <p:spPr>
          <a:xfrm>
            <a:off x="401286" y="267952"/>
            <a:ext cx="4028671" cy="4004342"/>
          </a:xfrm>
          <a:prstGeom prst="rect">
            <a:avLst/>
          </a:prstGeom>
        </p:spPr>
      </p:pic>
      <p:pic>
        <p:nvPicPr>
          <p:cNvPr id="7" name="Picture 6">
            <a:extLst>
              <a:ext uri="{FF2B5EF4-FFF2-40B4-BE49-F238E27FC236}">
                <a16:creationId xmlns:a16="http://schemas.microsoft.com/office/drawing/2014/main" id="{D138732E-94BC-4F04-B066-13509B0BAC4E}"/>
              </a:ext>
            </a:extLst>
          </p:cNvPr>
          <p:cNvPicPr>
            <a:picLocks noChangeAspect="1"/>
          </p:cNvPicPr>
          <p:nvPr/>
        </p:nvPicPr>
        <p:blipFill>
          <a:blip r:embed="rId3"/>
          <a:stretch>
            <a:fillRect/>
          </a:stretch>
        </p:blipFill>
        <p:spPr>
          <a:xfrm>
            <a:off x="401286" y="4272295"/>
            <a:ext cx="4028671" cy="2517376"/>
          </a:xfrm>
          <a:prstGeom prst="rect">
            <a:avLst/>
          </a:prstGeom>
        </p:spPr>
      </p:pic>
      <p:pic>
        <p:nvPicPr>
          <p:cNvPr id="9" name="Picture 8">
            <a:extLst>
              <a:ext uri="{FF2B5EF4-FFF2-40B4-BE49-F238E27FC236}">
                <a16:creationId xmlns:a16="http://schemas.microsoft.com/office/drawing/2014/main" id="{9D0666D2-F36E-4058-BC42-F51ABDE83B80}"/>
              </a:ext>
            </a:extLst>
          </p:cNvPr>
          <p:cNvPicPr>
            <a:picLocks noChangeAspect="1"/>
          </p:cNvPicPr>
          <p:nvPr/>
        </p:nvPicPr>
        <p:blipFill>
          <a:blip r:embed="rId4"/>
          <a:stretch>
            <a:fillRect/>
          </a:stretch>
        </p:blipFill>
        <p:spPr>
          <a:xfrm>
            <a:off x="5130294" y="267952"/>
            <a:ext cx="6206490" cy="2821477"/>
          </a:xfrm>
          <a:prstGeom prst="rect">
            <a:avLst/>
          </a:prstGeom>
        </p:spPr>
      </p:pic>
      <p:pic>
        <p:nvPicPr>
          <p:cNvPr id="11" name="Picture 10">
            <a:extLst>
              <a:ext uri="{FF2B5EF4-FFF2-40B4-BE49-F238E27FC236}">
                <a16:creationId xmlns:a16="http://schemas.microsoft.com/office/drawing/2014/main" id="{31FF7E31-8F1C-4889-BE13-4CB2CA278090}"/>
              </a:ext>
            </a:extLst>
          </p:cNvPr>
          <p:cNvPicPr>
            <a:picLocks noChangeAspect="1"/>
          </p:cNvPicPr>
          <p:nvPr/>
        </p:nvPicPr>
        <p:blipFill>
          <a:blip r:embed="rId5"/>
          <a:stretch>
            <a:fillRect/>
          </a:stretch>
        </p:blipFill>
        <p:spPr>
          <a:xfrm>
            <a:off x="5130294" y="3087807"/>
            <a:ext cx="6206490" cy="3630968"/>
          </a:xfrm>
          <a:prstGeom prst="rect">
            <a:avLst/>
          </a:prstGeom>
        </p:spPr>
      </p:pic>
    </p:spTree>
    <p:extLst>
      <p:ext uri="{BB962C8B-B14F-4D97-AF65-F5344CB8AC3E}">
        <p14:creationId xmlns:p14="http://schemas.microsoft.com/office/powerpoint/2010/main" val="2550876460"/>
      </p:ext>
    </p:extLst>
  </p:cSld>
  <p:clrMapOvr>
    <a:masterClrMapping/>
  </p:clrMapOvr>
  <p:transition/>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Content Placeholder 2">
            <a:extLst>
              <a:ext uri="{FF2B5EF4-FFF2-40B4-BE49-F238E27FC236}">
                <a16:creationId xmlns:a16="http://schemas.microsoft.com/office/drawing/2014/main" id="{C3E1FDF4-6D41-43BC-8A38-79E15B560E56}"/>
              </a:ext>
            </a:extLst>
          </p:cNvPr>
          <p:cNvSpPr>
            <a:spLocks noGrp="1"/>
          </p:cNvSpPr>
          <p:nvPr>
            <p:ph idx="1"/>
          </p:nvPr>
        </p:nvSpPr>
        <p:spPr>
          <a:xfrm>
            <a:off x="355107" y="326255"/>
            <a:ext cx="11323849" cy="6205490"/>
          </a:xfrm>
        </p:spPr>
        <p:txBody>
          <a:bodyPr/>
          <a:lstStyle/>
          <a:p>
            <a:pPr>
              <a:buFont typeface="Wingdings" panose="05000000000000000000" pitchFamily="2" charset="2"/>
              <a:buChar char="Ø"/>
            </a:pPr>
            <a:r>
              <a:rPr lang="en-US">
                <a:solidFill>
                  <a:schemeClr val="tx1"/>
                </a:solidFill>
                <a:latin typeface="Arial Rounded MT Bold" panose="020f0704030504030204" pitchFamily="34" charset="0"/>
              </a:rPr>
              <a:t>Final Result in a dataframe</a:t>
            </a:r>
            <a:endParaRPr lang="en-US">
              <a:solidFill>
                <a:schemeClr val="tx1"/>
              </a:solidFill>
              <a:latin typeface="Arial Rounded MT Bold" panose="020f0704030504030204" pitchFamily="34" charset="0"/>
            </a:endParaRPr>
          </a:p>
          <a:p>
            <a:pPr>
              <a:buFont typeface="Wingdings" panose="05000000000000000000" pitchFamily="2" charset="2"/>
              <a:buChar char="Ø"/>
            </a:pPr>
            <a:endParaRPr lang="en-US">
              <a:solidFill>
                <a:schemeClr val="tx1"/>
              </a:solidFill>
              <a:latin typeface="Arial Rounded MT Bold" panose="020f0704030504030204" pitchFamily="34" charset="0"/>
            </a:endParaRPr>
          </a:p>
          <a:p>
            <a:pPr>
              <a:buFont typeface="Wingdings" panose="05000000000000000000" pitchFamily="2" charset="2"/>
              <a:buChar char="Ø"/>
            </a:pPr>
            <a:endParaRPr lang="en-US">
              <a:solidFill>
                <a:schemeClr val="tx1"/>
              </a:solidFill>
              <a:latin typeface="Arial Rounded MT Bold" panose="020f0704030504030204" pitchFamily="34" charset="0"/>
            </a:endParaRPr>
          </a:p>
          <a:p>
            <a:pPr>
              <a:buFont typeface="Wingdings" panose="05000000000000000000" pitchFamily="2" charset="2"/>
              <a:buChar char="Ø"/>
            </a:pPr>
            <a:endParaRPr lang="en-US">
              <a:solidFill>
                <a:schemeClr val="tx1"/>
              </a:solidFill>
              <a:latin typeface="Arial Rounded MT Bold" panose="020f0704030504030204" pitchFamily="34" charset="0"/>
            </a:endParaRPr>
          </a:p>
          <a:p>
            <a:pPr>
              <a:buFont typeface="Wingdings" panose="05000000000000000000" pitchFamily="2" charset="2"/>
              <a:buChar char="Ø"/>
            </a:pPr>
            <a:endParaRPr lang="en-US">
              <a:solidFill>
                <a:schemeClr val="tx1"/>
              </a:solidFill>
              <a:latin typeface="Arial Rounded MT Bold" panose="020f0704030504030204" pitchFamily="34" charset="0"/>
            </a:endParaRPr>
          </a:p>
          <a:p>
            <a:pPr>
              <a:buFont typeface="Wingdings" panose="05000000000000000000" pitchFamily="2" charset="2"/>
              <a:buChar char="Ø"/>
            </a:pPr>
            <a:endParaRPr lang="en-US">
              <a:solidFill>
                <a:schemeClr val="tx1"/>
              </a:solidFill>
              <a:latin typeface="Arial Rounded MT Bold" panose="020f0704030504030204" pitchFamily="34" charset="0"/>
            </a:endParaRPr>
          </a:p>
          <a:p>
            <a:pPr>
              <a:buFont typeface="Wingdings" panose="05000000000000000000" pitchFamily="2" charset="2"/>
              <a:buChar char="Ø"/>
            </a:pPr>
            <a:endParaRPr lang="en-US">
              <a:solidFill>
                <a:schemeClr val="tx1"/>
              </a:solidFill>
              <a:latin typeface="Arial Rounded MT Bold" panose="020f0704030504030204" pitchFamily="34" charset="0"/>
            </a:endParaRPr>
          </a:p>
          <a:p>
            <a:pPr>
              <a:buFont typeface="Wingdings" panose="05000000000000000000" pitchFamily="2" charset="2"/>
              <a:buChar char="Ø"/>
            </a:pPr>
            <a:endParaRPr lang="en-US">
              <a:solidFill>
                <a:schemeClr val="tx1"/>
              </a:solidFill>
              <a:latin typeface="Arial Rounded MT Bold" panose="020f0704030504030204" pitchFamily="34" charset="0"/>
            </a:endParaRPr>
          </a:p>
          <a:p>
            <a:pPr marL="0" indent="0" algn="just">
              <a:buNone/>
            </a:pPr>
            <a:r>
              <a:rPr lang="en-US" b="0" i="0" u="none" strike="noStrike" baseline="0">
                <a:solidFill>
                  <a:schemeClr val="tx1"/>
                </a:solidFill>
                <a:latin typeface="Arial Rounded MT Bold" panose="020f0704030504030204" pitchFamily="34" charset="0"/>
              </a:rPr>
              <a:t>After running the for loop of classification algorithms and the required metrics, we can see that the best 2 performing algorithms are RandomForestClassifier and XGBoostClassifier because the loss values are less and their scores are the best among all. Now, we will try Hyperparameter Tuning to find out the best parameters and using them to improve the scores and metrics values. </a:t>
            </a:r>
            <a:endParaRPr lang="en-IN">
              <a:solidFill>
                <a:schemeClr val="tx1"/>
              </a:solidFill>
              <a:latin typeface="Arial Rounded MT Bold" panose="020f0704030504030204" pitchFamily="34" charset="0"/>
            </a:endParaRPr>
          </a:p>
        </p:txBody>
      </p:sp>
      <p:pic>
        <p:nvPicPr>
          <p:cNvPr id="5" name="Picture 4">
            <a:extLst>
              <a:ext uri="{FF2B5EF4-FFF2-40B4-BE49-F238E27FC236}">
                <a16:creationId xmlns:a16="http://schemas.microsoft.com/office/drawing/2014/main" id="{60C97546-9F7A-4DF2-A487-88D647F6615C}"/>
              </a:ext>
            </a:extLst>
          </p:cNvPr>
          <p:cNvPicPr>
            <a:picLocks noChangeAspect="1"/>
          </p:cNvPicPr>
          <p:nvPr/>
        </p:nvPicPr>
        <p:blipFill>
          <a:blip r:embed="rId2"/>
          <a:stretch>
            <a:fillRect/>
          </a:stretch>
        </p:blipFill>
        <p:spPr>
          <a:xfrm>
            <a:off x="681745" y="946525"/>
            <a:ext cx="9083691" cy="2995159"/>
          </a:xfrm>
          <a:prstGeom prst="rect">
            <a:avLst/>
          </a:prstGeom>
        </p:spPr>
      </p:pic>
    </p:spTree>
    <p:extLst>
      <p:ext uri="{BB962C8B-B14F-4D97-AF65-F5344CB8AC3E}">
        <p14:creationId xmlns:p14="http://schemas.microsoft.com/office/powerpoint/2010/main" val="1434951391"/>
      </p:ext>
    </p:extLst>
  </p:cSld>
  <p:clrMapOvr>
    <a:masterClrMapping/>
  </p:clrMapOvr>
  <p:transition/>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Content Placeholder 2">
            <a:extLst>
              <a:ext uri="{FF2B5EF4-FFF2-40B4-BE49-F238E27FC236}">
                <a16:creationId xmlns:a16="http://schemas.microsoft.com/office/drawing/2014/main" id="{3EC2C7D3-2581-4EC7-9169-9C9BDBFB09C3}"/>
              </a:ext>
            </a:extLst>
          </p:cNvPr>
          <p:cNvSpPr>
            <a:spLocks noGrp="1"/>
          </p:cNvSpPr>
          <p:nvPr>
            <p:ph idx="1"/>
          </p:nvPr>
        </p:nvSpPr>
        <p:spPr>
          <a:xfrm>
            <a:off x="310718" y="239697"/>
            <a:ext cx="11443317" cy="6267635"/>
          </a:xfrm>
        </p:spPr>
        <p:txBody>
          <a:bodyPr/>
          <a:lstStyle/>
          <a:p>
            <a:pPr>
              <a:buFont typeface="Wingdings" panose="05000000000000000000" pitchFamily="2" charset="2"/>
              <a:buChar char="Ø"/>
            </a:pPr>
            <a:r>
              <a:rPr lang="en-IN" i="0" u="none" strike="noStrike" baseline="0">
                <a:solidFill>
                  <a:schemeClr val="tx1"/>
                </a:solidFill>
                <a:latin typeface="Arial Rounded MT Bold" panose="020f0704030504030204" pitchFamily="34" charset="0"/>
              </a:rPr>
              <a:t>Hyperparameter Tuning </a:t>
            </a:r>
          </a:p>
          <a:p>
            <a:pPr algn="just"/>
            <a:r>
              <a:rPr lang="en-US" sz="2000" i="0" u="none" strike="noStrike" baseline="0">
                <a:solidFill>
                  <a:schemeClr val="tx1"/>
                </a:solidFill>
                <a:latin typeface="Arial Rounded MT Bold" panose="020f0704030504030204" pitchFamily="34" charset="0"/>
              </a:rPr>
              <a:t>If we run GridSearchCV and RandomSearchCV, it takes more than 2 hours to run the code as the dataset is huge and the best params are not obtained from it due to more computational power requirement. The AUC Score, f1-score and recall value is high when we use randomforest with over sampling data. So, we choose RandomForestClassifier model with over sampled data as our best model among all models. </a:t>
            </a:r>
          </a:p>
          <a:p>
            <a:r>
              <a:rPr lang="en-IN" sz="1800" b="0" i="0" u="none" strike="noStrike" baseline="0">
                <a:solidFill>
                  <a:srgbClr val="000000"/>
                </a:solidFill>
                <a:latin typeface="Calibri" panose="020f0502020204030204" pitchFamily="34" charset="0"/>
              </a:rPr>
              <a:t>Confusion matrix: </a:t>
            </a:r>
          </a:p>
          <a:p>
            <a:r>
              <a:rPr lang="en-IN" sz="1800" b="0" i="0" u="none" strike="noStrike" baseline="0">
                <a:solidFill>
                  <a:srgbClr val="000000"/>
                </a:solidFill>
                <a:latin typeface="Calibri" panose="020f0502020204030204" pitchFamily="34" charset="0"/>
              </a:rPr>
              <a:t>[[41848 1156] </a:t>
            </a:r>
          </a:p>
          <a:p>
            <a:r>
              <a:rPr lang="en-IN" sz="1800" b="0" i="0" u="none" strike="noStrike" baseline="0">
                <a:solidFill>
                  <a:srgbClr val="000000"/>
                </a:solidFill>
                <a:latin typeface="Calibri" panose="020f0502020204030204" pitchFamily="34" charset="0"/>
              </a:rPr>
              <a:t>[ 1283 3585]] </a:t>
            </a:r>
            <a:endParaRPr lang="en-IN" sz="2000">
              <a:solidFill>
                <a:schemeClr val="tx1"/>
              </a:solidFill>
              <a:latin typeface="Arial Rounded MT Bold" panose="020f0704030504030204" pitchFamily="34" charset="0"/>
            </a:endParaRPr>
          </a:p>
        </p:txBody>
      </p:sp>
      <p:pic>
        <p:nvPicPr>
          <p:cNvPr id="5" name="Picture 4">
            <a:extLst>
              <a:ext uri="{FF2B5EF4-FFF2-40B4-BE49-F238E27FC236}">
                <a16:creationId xmlns:a16="http://schemas.microsoft.com/office/drawing/2014/main" id="{851FF634-BC90-4076-BAAE-84D955564B38}"/>
              </a:ext>
            </a:extLst>
          </p:cNvPr>
          <p:cNvPicPr>
            <a:picLocks noChangeAspect="1"/>
          </p:cNvPicPr>
          <p:nvPr/>
        </p:nvPicPr>
        <p:blipFill>
          <a:blip r:embed="rId2"/>
          <a:stretch>
            <a:fillRect/>
          </a:stretch>
        </p:blipFill>
        <p:spPr>
          <a:xfrm>
            <a:off x="520200" y="2223858"/>
            <a:ext cx="7176742" cy="4283474"/>
          </a:xfrm>
          <a:prstGeom prst="rect">
            <a:avLst/>
          </a:prstGeom>
        </p:spPr>
      </p:pic>
      <p:sp>
        <p:nvSpPr>
          <p:cNvPr id="6" name="TextBox 5">
            <a:extLst>
              <a:ext uri="{FF2B5EF4-FFF2-40B4-BE49-F238E27FC236}">
                <a16:creationId xmlns:a16="http://schemas.microsoft.com/office/drawing/2014/main" id="{EE36FC7B-3A03-4066-82E0-DE7E696F1AC5}"/>
              </a:ext>
            </a:extLst>
          </p:cNvPr>
          <p:cNvSpPr txBox="1"/>
          <p:nvPr/>
        </p:nvSpPr>
        <p:spPr>
          <a:xfrm>
            <a:off x="8185213" y="2911876"/>
            <a:ext cx="2414726" cy="1569660"/>
          </a:xfrm>
          <a:prstGeom prst="rect">
            <a:avLst/>
          </a:prstGeom>
          <a:noFill/>
        </p:spPr>
        <p:txBody>
          <a:bodyPr wrap="square" rtlCol="0">
            <a:spAutoFit/>
          </a:bodyPr>
          <a:lstStyle/>
          <a:p>
            <a:r>
              <a:rPr lang="en-IN" sz="2400" b="0" i="0" u="none" strike="noStrike" baseline="0">
                <a:latin typeface="Arial Rounded MT Bold" panose="020f0704030504030204" pitchFamily="34" charset="0"/>
              </a:rPr>
              <a:t>Confusion matrix: </a:t>
            </a:r>
          </a:p>
          <a:p>
            <a:r>
              <a:rPr lang="en-IN" sz="2400" b="0" i="0" u="none" strike="noStrike" baseline="0">
                <a:latin typeface="Arial Rounded MT Bold" panose="020f0704030504030204" pitchFamily="34" charset="0"/>
              </a:rPr>
              <a:t>[[41848 1156] </a:t>
            </a:r>
          </a:p>
          <a:p>
            <a:r>
              <a:rPr lang="en-IN" sz="2400" b="0" i="0" u="none" strike="noStrike" baseline="0">
                <a:latin typeface="Arial Rounded MT Bold" panose="020f0704030504030204" pitchFamily="34" charset="0"/>
              </a:rPr>
              <a:t>[ 1283 3585]] </a:t>
            </a:r>
            <a:endParaRPr lang="en-IN" sz="2400">
              <a:latin typeface="Arial Rounded MT Bold" panose="020f0704030504030204" pitchFamily="34" charset="0"/>
            </a:endParaRPr>
          </a:p>
        </p:txBody>
      </p:sp>
    </p:spTree>
    <p:extLst>
      <p:ext uri="{BB962C8B-B14F-4D97-AF65-F5344CB8AC3E}">
        <p14:creationId xmlns:p14="http://schemas.microsoft.com/office/powerpoint/2010/main" val="300945595"/>
      </p:ext>
    </p:extLst>
  </p:cSld>
  <p:clrMapOvr>
    <a:masterClrMapping/>
  </p:clrMapOvr>
  <p:transition/>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Content Placeholder 2">
            <a:extLst>
              <a:ext uri="{FF2B5EF4-FFF2-40B4-BE49-F238E27FC236}">
                <a16:creationId xmlns:a16="http://schemas.microsoft.com/office/drawing/2014/main" id="{2C398B6B-77B7-4699-A2A2-204784E59498}"/>
              </a:ext>
            </a:extLst>
          </p:cNvPr>
          <p:cNvSpPr>
            <a:spLocks noGrp="1"/>
          </p:cNvSpPr>
          <p:nvPr>
            <p:ph idx="1"/>
          </p:nvPr>
        </p:nvSpPr>
        <p:spPr>
          <a:xfrm>
            <a:off x="488272" y="399495"/>
            <a:ext cx="11292396" cy="5912527"/>
          </a:xfrm>
        </p:spPr>
        <p:txBody>
          <a:bodyPr/>
          <a:lstStyle/>
          <a:p>
            <a:pPr>
              <a:buFont typeface="Wingdings" panose="05000000000000000000" pitchFamily="2" charset="2"/>
              <a:buChar char="Ø"/>
            </a:pPr>
            <a:r>
              <a:rPr lang="en-US">
                <a:solidFill>
                  <a:schemeClr val="tx1"/>
                </a:solidFill>
                <a:latin typeface="Arial Rounded MT Bold" panose="020f0704030504030204" pitchFamily="34" charset="0"/>
              </a:rPr>
              <a:t>Plotting AUC_ROC Curve</a:t>
            </a:r>
          </a:p>
          <a:p>
            <a:pPr>
              <a:buFont typeface="Wingdings" panose="05000000000000000000" pitchFamily="2" charset="2"/>
              <a:buChar char="Ø"/>
            </a:pPr>
            <a:endParaRPr lang="en-US">
              <a:solidFill>
                <a:schemeClr val="tx1"/>
              </a:solidFill>
              <a:latin typeface="Arial Rounded MT Bold" panose="020f0704030504030204" pitchFamily="34" charset="0"/>
            </a:endParaRPr>
          </a:p>
          <a:p>
            <a:pPr>
              <a:buFont typeface="Wingdings" panose="05000000000000000000" pitchFamily="2" charset="2"/>
              <a:buChar char="Ø"/>
            </a:pPr>
            <a:endParaRPr lang="en-US">
              <a:solidFill>
                <a:schemeClr val="tx1"/>
              </a:solidFill>
              <a:latin typeface="Arial Rounded MT Bold" panose="020f0704030504030204" pitchFamily="34" charset="0"/>
            </a:endParaRPr>
          </a:p>
          <a:p>
            <a:pPr>
              <a:buFont typeface="Wingdings" panose="05000000000000000000" pitchFamily="2" charset="2"/>
              <a:buChar char="Ø"/>
            </a:pPr>
            <a:endParaRPr lang="en-US">
              <a:solidFill>
                <a:schemeClr val="tx1"/>
              </a:solidFill>
              <a:latin typeface="Arial Rounded MT Bold" panose="020f0704030504030204" pitchFamily="34" charset="0"/>
            </a:endParaRPr>
          </a:p>
          <a:p>
            <a:pPr>
              <a:buFont typeface="Wingdings" panose="05000000000000000000" pitchFamily="2" charset="2"/>
              <a:buChar char="Ø"/>
            </a:pPr>
            <a:endParaRPr lang="en-US">
              <a:solidFill>
                <a:schemeClr val="tx1"/>
              </a:solidFill>
              <a:latin typeface="Arial Rounded MT Bold" panose="020f0704030504030204" pitchFamily="34" charset="0"/>
            </a:endParaRPr>
          </a:p>
          <a:p>
            <a:pPr>
              <a:buFont typeface="Wingdings" panose="05000000000000000000" pitchFamily="2" charset="2"/>
              <a:buChar char="Ø"/>
            </a:pPr>
            <a:endParaRPr lang="en-US">
              <a:solidFill>
                <a:schemeClr val="tx1"/>
              </a:solidFill>
              <a:latin typeface="Arial Rounded MT Bold" panose="020f0704030504030204" pitchFamily="34" charset="0"/>
            </a:endParaRPr>
          </a:p>
          <a:p>
            <a:pPr>
              <a:buFont typeface="Wingdings" panose="05000000000000000000" pitchFamily="2" charset="2"/>
              <a:buChar char="Ø"/>
            </a:pPr>
            <a:endParaRPr lang="en-US">
              <a:solidFill>
                <a:schemeClr val="tx1"/>
              </a:solidFill>
              <a:latin typeface="Arial Rounded MT Bold" panose="020f0704030504030204" pitchFamily="34" charset="0"/>
            </a:endParaRPr>
          </a:p>
          <a:p>
            <a:pPr>
              <a:buFont typeface="Wingdings" panose="05000000000000000000" pitchFamily="2" charset="2"/>
              <a:buChar char="Ø"/>
            </a:pPr>
            <a:endParaRPr lang="en-US">
              <a:solidFill>
                <a:schemeClr val="tx1"/>
              </a:solidFill>
              <a:latin typeface="Arial Rounded MT Bold" panose="020f0704030504030204" pitchFamily="34" charset="0"/>
            </a:endParaRPr>
          </a:p>
          <a:p>
            <a:pPr algn="l"/>
            <a:endParaRPr lang="en-IN" sz="1800" b="0" i="0" u="none" strike="noStrike" baseline="0">
              <a:solidFill>
                <a:srgbClr val="000000"/>
              </a:solidFill>
              <a:latin typeface="Calibri" panose="020f0502020204030204" pitchFamily="34" charset="0"/>
            </a:endParaRPr>
          </a:p>
          <a:p>
            <a:pPr algn="just">
              <a:buFont typeface="Wingdings" panose="05000000000000000000" pitchFamily="2" charset="2"/>
              <a:buChar char="Ø"/>
            </a:pPr>
            <a:r>
              <a:rPr lang="en-IN" i="0" u="none" strike="noStrike" baseline="0">
                <a:solidFill>
                  <a:schemeClr val="tx1"/>
                </a:solidFill>
                <a:latin typeface="Arial Rounded MT Bold" panose="020f0704030504030204" pitchFamily="34" charset="0"/>
              </a:rPr>
              <a:t>Finalizing the model </a:t>
            </a:r>
          </a:p>
          <a:p>
            <a:pPr algn="just"/>
            <a:r>
              <a:rPr lang="en-US" sz="1800" i="0" u="none" strike="noStrike" baseline="0">
                <a:solidFill>
                  <a:schemeClr val="tx1"/>
                </a:solidFill>
                <a:latin typeface="Arial Rounded MT Bold" panose="020f0704030504030204" pitchFamily="34" charset="0"/>
              </a:rPr>
              <a:t>We will final the model by predicting the values and saving the model in a pickle file, which will be used for prediction of test data </a:t>
            </a:r>
            <a:endParaRPr lang="en-IN">
              <a:solidFill>
                <a:schemeClr val="tx1"/>
              </a:solidFill>
              <a:latin typeface="Arial Rounded MT Bold" panose="020f0704030504030204" pitchFamily="34" charset="0"/>
            </a:endParaRPr>
          </a:p>
        </p:txBody>
      </p:sp>
      <p:pic>
        <p:nvPicPr>
          <p:cNvPr id="5" name="Picture 4">
            <a:extLst>
              <a:ext uri="{FF2B5EF4-FFF2-40B4-BE49-F238E27FC236}">
                <a16:creationId xmlns:a16="http://schemas.microsoft.com/office/drawing/2014/main" id="{9E22C962-2F24-4A24-A022-D98719E1502D}"/>
              </a:ext>
            </a:extLst>
          </p:cNvPr>
          <p:cNvPicPr>
            <a:picLocks noChangeAspect="1"/>
          </p:cNvPicPr>
          <p:nvPr/>
        </p:nvPicPr>
        <p:blipFill>
          <a:blip r:embed="rId2"/>
          <a:stretch>
            <a:fillRect/>
          </a:stretch>
        </p:blipFill>
        <p:spPr>
          <a:xfrm>
            <a:off x="810911" y="909410"/>
            <a:ext cx="6078162" cy="3238691"/>
          </a:xfrm>
          <a:prstGeom prst="rect">
            <a:avLst/>
          </a:prstGeom>
        </p:spPr>
      </p:pic>
    </p:spTree>
    <p:extLst>
      <p:ext uri="{BB962C8B-B14F-4D97-AF65-F5344CB8AC3E}">
        <p14:creationId xmlns:p14="http://schemas.microsoft.com/office/powerpoint/2010/main" val="2906042088"/>
      </p:ext>
    </p:extLst>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8971F577-4F2C-465A-A01C-FC24BB9962E7}"/>
              </a:ext>
            </a:extLst>
          </p:cNvPr>
          <p:cNvSpPr>
            <a:spLocks noGrp="1"/>
          </p:cNvSpPr>
          <p:nvPr>
            <p:ph type="title"/>
          </p:nvPr>
        </p:nvSpPr>
        <p:spPr>
          <a:xfrm>
            <a:off x="657224" y="499533"/>
            <a:ext cx="10772775" cy="672319"/>
          </a:xfrm>
        </p:spPr>
        <p:txBody>
          <a:bodyPr>
            <a:normAutofit/>
          </a:bodyPr>
          <a:lstStyle/>
          <a:p>
            <a:r>
              <a:rPr lang="en-US" sz="3600">
                <a:latin typeface="Arial Rounded MT Bold" panose="020f0704030504030204" pitchFamily="34" charset="0"/>
              </a:rPr>
              <a:t>INTRODUCTION</a:t>
            </a:r>
            <a:endParaRPr lang="en-IN" sz="360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1B01E17E-4047-4D9D-A8F6-F3308827145F}"/>
              </a:ext>
            </a:extLst>
          </p:cNvPr>
          <p:cNvSpPr>
            <a:spLocks noGrp="1"/>
          </p:cNvSpPr>
          <p:nvPr>
            <p:ph idx="1"/>
          </p:nvPr>
        </p:nvSpPr>
        <p:spPr>
          <a:xfrm>
            <a:off x="-399495" y="1544714"/>
            <a:ext cx="12091385" cy="4909351"/>
          </a:xfrm>
        </p:spPr>
        <p:txBody>
          <a:bodyPr>
            <a:normAutofit fontScale="92500"/>
          </a:bodyPr>
          <a:lstStyle/>
          <a:p>
            <a:pPr marL="939800" indent="-342900" algn="just">
              <a:lnSpc>
                <a:spcPct val="115000"/>
              </a:lnSpc>
              <a:spcBef>
                <a:spcPts val="1200"/>
              </a:spcBef>
              <a:buClr>
                <a:schemeClr val="tx1"/>
              </a:buClr>
              <a:buSzTx/>
              <a:buFont typeface="Wingdings" panose="05000000000000000000" pitchFamily="2" charset="2"/>
              <a:buChar char="Ø"/>
            </a:pPr>
            <a:r>
              <a:rPr lang="en-US" sz="2600">
                <a:solidFill>
                  <a:schemeClr val="tx1"/>
                </a:solidFill>
                <a:latin typeface="Arial Rounded MT Bold" panose="020f0704030504030204" pitchFamily="34" charset="0"/>
                <a:ea typeface="Raleway Thin"/>
                <a:cs typeface="Raleway Thin"/>
                <a:sym typeface="Raleway Thin"/>
              </a:rPr>
              <a:t>People use social media as a platform to express their opinions and views.</a:t>
            </a:r>
          </a:p>
          <a:p>
            <a:pPr marL="939800" indent="-342900" algn="just">
              <a:lnSpc>
                <a:spcPct val="115000"/>
              </a:lnSpc>
              <a:spcBef>
                <a:spcPts val="1200"/>
              </a:spcBef>
              <a:buClr>
                <a:schemeClr val="tx1"/>
              </a:buClr>
              <a:buSzTx/>
              <a:buFont typeface="Wingdings" panose="05000000000000000000" pitchFamily="2" charset="2"/>
              <a:buChar char="Ø"/>
            </a:pPr>
            <a:r>
              <a:rPr lang="en-US" sz="2600">
                <a:solidFill>
                  <a:schemeClr val="tx1"/>
                </a:solidFill>
                <a:latin typeface="Arial Rounded MT Bold" panose="020f0704030504030204" pitchFamily="34" charset="0"/>
                <a:ea typeface="Raleway Thin"/>
                <a:cs typeface="Raleway Thin"/>
                <a:sym typeface="Raleway Thin"/>
              </a:rPr>
              <a:t>However, at the same time, this has resulted in the emergence of conflict and hate, making online environments uninviting for users.</a:t>
            </a:r>
          </a:p>
          <a:p>
            <a:pPr marL="939800" indent="-342900" algn="just">
              <a:lnSpc>
                <a:spcPct val="115000"/>
              </a:lnSpc>
              <a:spcBef>
                <a:spcPts val="1200"/>
              </a:spcBef>
              <a:buClr>
                <a:schemeClr val="tx1"/>
              </a:buClr>
              <a:buSzTx/>
              <a:buFont typeface="Wingdings" panose="05000000000000000000" pitchFamily="2" charset="2"/>
              <a:buChar char="Ø"/>
            </a:pPr>
            <a:r>
              <a:rPr lang="en-US" sz="2600">
                <a:solidFill>
                  <a:schemeClr val="tx1"/>
                </a:solidFill>
                <a:latin typeface="Arial Rounded MT Bold" panose="020f0704030504030204" pitchFamily="34" charset="0"/>
                <a:ea typeface="Raleway Thin"/>
                <a:cs typeface="Raleway Thin"/>
                <a:sym typeface="Raleway Thin"/>
              </a:rPr>
              <a:t>Online hate, described as abusive language, aggression, cyberbullying, hatefulness and many others has been identified as a major threat on online social media platforms.</a:t>
            </a:r>
          </a:p>
          <a:p>
            <a:pPr marL="939800" indent="-342900" algn="just">
              <a:lnSpc>
                <a:spcPct val="115000"/>
              </a:lnSpc>
              <a:spcBef>
                <a:spcPct val="0"/>
              </a:spcBef>
              <a:buClr>
                <a:schemeClr val="tx1"/>
              </a:buClr>
              <a:buSzTx/>
              <a:buFont typeface="Wingdings" panose="05000000000000000000" pitchFamily="2" charset="2"/>
              <a:buChar char="Ø"/>
            </a:pPr>
            <a:r>
              <a:rPr lang="en-US" sz="2600">
                <a:solidFill>
                  <a:schemeClr val="tx1"/>
                </a:solidFill>
                <a:latin typeface="Arial Rounded MT Bold" panose="020f0704030504030204" pitchFamily="34" charset="0"/>
                <a:ea typeface="Raleway Thin"/>
                <a:cs typeface="Raleway Thin"/>
                <a:sym typeface="Raleway Thin"/>
              </a:rPr>
              <a:t>Our goal is to build a prototype of online hate and abuse comment classifier which can used to classify hate and offensive comments so that it can be controlled and restricted from spreading hatred and cyberbullying.</a:t>
            </a:r>
          </a:p>
          <a:p>
            <a:endParaRPr lang="en-IN"/>
          </a:p>
        </p:txBody>
      </p:sp>
    </p:spTree>
    <p:extLst>
      <p:ext uri="{BB962C8B-B14F-4D97-AF65-F5344CB8AC3E}">
        <p14:creationId xmlns:p14="http://schemas.microsoft.com/office/powerpoint/2010/main" val="693870360"/>
      </p:ext>
    </p:extLst>
  </p:cSld>
  <p:clrMapOvr>
    <a:masterClrMapping/>
  </p:clrMapOvr>
  <p:transition/>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Content Placeholder 2">
            <a:extLst>
              <a:ext uri="{FF2B5EF4-FFF2-40B4-BE49-F238E27FC236}">
                <a16:creationId xmlns:a16="http://schemas.microsoft.com/office/drawing/2014/main" id="{E4439F4B-A8CD-4F0A-A6D6-EDC42577D0A3}"/>
              </a:ext>
            </a:extLst>
          </p:cNvPr>
          <p:cNvSpPr>
            <a:spLocks noGrp="1"/>
          </p:cNvSpPr>
          <p:nvPr>
            <p:ph idx="1"/>
          </p:nvPr>
        </p:nvSpPr>
        <p:spPr>
          <a:xfrm>
            <a:off x="346229" y="497150"/>
            <a:ext cx="11407805" cy="5743852"/>
          </a:xfrm>
        </p:spPr>
        <p:txBody>
          <a:bodyPr/>
          <a:lstStyle/>
          <a:p>
            <a:pPr>
              <a:buFont typeface="Wingdings" panose="05000000000000000000" pitchFamily="2" charset="2"/>
              <a:buChar char="Ø"/>
            </a:pPr>
            <a:r>
              <a:rPr lang="en-US">
                <a:solidFill>
                  <a:schemeClr val="tx1"/>
                </a:solidFill>
                <a:latin typeface="Arial Rounded MT Bold" panose="020f0704030504030204" pitchFamily="34" charset="0"/>
              </a:rPr>
              <a:t>Predictions using test data</a:t>
            </a:r>
            <a:endParaRPr lang="en-IN">
              <a:solidFill>
                <a:schemeClr val="tx1"/>
              </a:solidFill>
              <a:latin typeface="Arial Rounded MT Bold" panose="020f0704030504030204" pitchFamily="34" charset="0"/>
            </a:endParaRPr>
          </a:p>
        </p:txBody>
      </p:sp>
      <p:pic>
        <p:nvPicPr>
          <p:cNvPr id="5" name="Picture 4">
            <a:extLst>
              <a:ext uri="{FF2B5EF4-FFF2-40B4-BE49-F238E27FC236}">
                <a16:creationId xmlns:a16="http://schemas.microsoft.com/office/drawing/2014/main" id="{2ECAE309-1B9C-47F6-A3AD-25AD147B004F}"/>
              </a:ext>
            </a:extLst>
          </p:cNvPr>
          <p:cNvPicPr>
            <a:picLocks noChangeAspect="1"/>
          </p:cNvPicPr>
          <p:nvPr/>
        </p:nvPicPr>
        <p:blipFill>
          <a:blip r:embed="rId2"/>
          <a:stretch>
            <a:fillRect/>
          </a:stretch>
        </p:blipFill>
        <p:spPr>
          <a:xfrm>
            <a:off x="346229" y="1250586"/>
            <a:ext cx="8216721" cy="5110264"/>
          </a:xfrm>
          <a:prstGeom prst="rect">
            <a:avLst/>
          </a:prstGeom>
        </p:spPr>
      </p:pic>
      <p:sp>
        <p:nvSpPr>
          <p:cNvPr id="6" name="TextBox 5">
            <a:extLst>
              <a:ext uri="{FF2B5EF4-FFF2-40B4-BE49-F238E27FC236}">
                <a16:creationId xmlns:a16="http://schemas.microsoft.com/office/drawing/2014/main" id="{25E1706C-DC5D-4B94-ABE1-BA2A9FCBC677}"/>
              </a:ext>
            </a:extLst>
          </p:cNvPr>
          <p:cNvSpPr txBox="1"/>
          <p:nvPr/>
        </p:nvSpPr>
        <p:spPr>
          <a:xfrm>
            <a:off x="9170633" y="1473693"/>
            <a:ext cx="2503503" cy="1200329"/>
          </a:xfrm>
          <a:prstGeom prst="rect">
            <a:avLst/>
          </a:prstGeom>
          <a:noFill/>
        </p:spPr>
        <p:txBody>
          <a:bodyPr wrap="square" rtlCol="0">
            <a:spAutoFit/>
          </a:bodyPr>
          <a:lstStyle/>
          <a:p>
            <a:r>
              <a:rPr lang="en-US" sz="1800" b="0" i="0" u="none" strike="noStrike" baseline="0">
                <a:latin typeface="Arial Rounded MT Bold" panose="020f0704030504030204" pitchFamily="34" charset="0"/>
              </a:rPr>
              <a:t>After predicting using test data, we will store the results in a </a:t>
            </a:r>
            <a:r>
              <a:rPr lang="en-IN" sz="1800" b="0" i="0" u="none" strike="noStrike" baseline="0">
                <a:latin typeface="Arial Rounded MT Bold" panose="020f0704030504030204" pitchFamily="34" charset="0"/>
              </a:rPr>
              <a:t>csv file. </a:t>
            </a:r>
            <a:endParaRPr lang="en-IN">
              <a:latin typeface="Arial Rounded MT Bold" panose="020f0704030504030204" pitchFamily="34" charset="0"/>
            </a:endParaRPr>
          </a:p>
        </p:txBody>
      </p:sp>
    </p:spTree>
    <p:extLst>
      <p:ext uri="{BB962C8B-B14F-4D97-AF65-F5344CB8AC3E}">
        <p14:creationId xmlns:p14="http://schemas.microsoft.com/office/powerpoint/2010/main" val="2385512960"/>
      </p:ext>
    </p:extLst>
  </p:cSld>
  <p:clrMapOvr>
    <a:masterClrMapping/>
  </p:clrMapOvr>
  <p:transition/>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19E5F462-8D05-4963-AC77-A51BD03C1397}"/>
              </a:ext>
            </a:extLst>
          </p:cNvPr>
          <p:cNvSpPr>
            <a:spLocks noGrp="1"/>
          </p:cNvSpPr>
          <p:nvPr>
            <p:ph type="title"/>
          </p:nvPr>
        </p:nvSpPr>
        <p:spPr>
          <a:xfrm>
            <a:off x="657225" y="499533"/>
            <a:ext cx="9196990" cy="761096"/>
          </a:xfrm>
        </p:spPr>
        <p:txBody>
          <a:bodyPr>
            <a:normAutofit/>
          </a:bodyPr>
          <a:lstStyle/>
          <a:p>
            <a:r>
              <a:rPr lang="en-US" sz="3600">
                <a:latin typeface="Arial Rounded MT Bold" panose="020f0704030504030204" pitchFamily="34" charset="0"/>
              </a:rPr>
              <a:t>DATA VISUALIZATION</a:t>
            </a:r>
            <a:endParaRPr lang="en-IN" sz="360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38ADD06C-A9DE-43B3-BFA1-3596A0E5AD7A}"/>
              </a:ext>
            </a:extLst>
          </p:cNvPr>
          <p:cNvSpPr>
            <a:spLocks noGrp="1"/>
          </p:cNvSpPr>
          <p:nvPr>
            <p:ph idx="1"/>
          </p:nvPr>
        </p:nvSpPr>
        <p:spPr>
          <a:xfrm>
            <a:off x="676656" y="1349406"/>
            <a:ext cx="10753725" cy="5104660"/>
          </a:xfrm>
        </p:spPr>
        <p:txBody>
          <a:bodyPr/>
          <a:lstStyle/>
          <a:p>
            <a:pPr>
              <a:buFont typeface="Wingdings" panose="05000000000000000000" pitchFamily="2" charset="2"/>
              <a:buChar char="Ø"/>
            </a:pPr>
            <a:r>
              <a:rPr lang="en-US" b="0" i="0" u="none" strike="noStrike" baseline="0">
                <a:solidFill>
                  <a:schemeClr val="tx1"/>
                </a:solidFill>
                <a:latin typeface="Arial Rounded MT Bold" panose="020f0704030504030204" pitchFamily="34" charset="0"/>
              </a:rPr>
              <a:t>Plotting countplot for all features </a:t>
            </a:r>
          </a:p>
          <a:p>
            <a:endParaRPr lang="en-IN"/>
          </a:p>
        </p:txBody>
      </p:sp>
      <p:pic>
        <p:nvPicPr>
          <p:cNvPr id="5" name="Picture 4">
            <a:extLst>
              <a:ext uri="{FF2B5EF4-FFF2-40B4-BE49-F238E27FC236}">
                <a16:creationId xmlns:a16="http://schemas.microsoft.com/office/drawing/2014/main" id="{FF5F9013-5DA5-4C2B-B778-88B03A0DCD52}"/>
              </a:ext>
            </a:extLst>
          </p:cNvPr>
          <p:cNvPicPr>
            <a:picLocks noChangeAspect="1"/>
          </p:cNvPicPr>
          <p:nvPr/>
        </p:nvPicPr>
        <p:blipFill>
          <a:blip r:embed="rId2"/>
          <a:stretch>
            <a:fillRect/>
          </a:stretch>
        </p:blipFill>
        <p:spPr>
          <a:xfrm>
            <a:off x="477560" y="1817073"/>
            <a:ext cx="6145182" cy="4857345"/>
          </a:xfrm>
          <a:prstGeom prst="rect">
            <a:avLst/>
          </a:prstGeom>
        </p:spPr>
      </p:pic>
      <p:pic>
        <p:nvPicPr>
          <p:cNvPr id="15" name="Picture 14">
            <a:extLst>
              <a:ext uri="{FF2B5EF4-FFF2-40B4-BE49-F238E27FC236}">
                <a16:creationId xmlns:a16="http://schemas.microsoft.com/office/drawing/2014/main" id="{E4C176FB-9B61-44FF-A449-8A53DDC16FF7}"/>
              </a:ext>
            </a:extLst>
          </p:cNvPr>
          <p:cNvPicPr>
            <a:picLocks noChangeAspect="1"/>
          </p:cNvPicPr>
          <p:nvPr/>
        </p:nvPicPr>
        <p:blipFill>
          <a:blip r:embed="rId3"/>
          <a:stretch>
            <a:fillRect/>
          </a:stretch>
        </p:blipFill>
        <p:spPr>
          <a:xfrm>
            <a:off x="3788056" y="1817073"/>
            <a:ext cx="8113690" cy="4857344"/>
          </a:xfrm>
          <a:prstGeom prst="rect">
            <a:avLst/>
          </a:prstGeom>
        </p:spPr>
      </p:pic>
    </p:spTree>
    <p:extLst>
      <p:ext uri="{BB962C8B-B14F-4D97-AF65-F5344CB8AC3E}">
        <p14:creationId xmlns:p14="http://schemas.microsoft.com/office/powerpoint/2010/main" val="3240744869"/>
      </p:ext>
    </p:extLst>
  </p:cSld>
  <p:clrMapOvr>
    <a:masterClrMapping/>
  </p:clrMapOvr>
  <p:transition/>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Content Placeholder 2">
            <a:extLst>
              <a:ext uri="{FF2B5EF4-FFF2-40B4-BE49-F238E27FC236}">
                <a16:creationId xmlns:a16="http://schemas.microsoft.com/office/drawing/2014/main" id="{DA9604B6-7B69-44F0-A74D-E48F1DD19B33}"/>
              </a:ext>
            </a:extLst>
          </p:cNvPr>
          <p:cNvSpPr>
            <a:spLocks noGrp="1"/>
          </p:cNvSpPr>
          <p:nvPr>
            <p:ph idx="1"/>
          </p:nvPr>
        </p:nvSpPr>
        <p:spPr>
          <a:xfrm>
            <a:off x="372862" y="390616"/>
            <a:ext cx="11647503" cy="6054571"/>
          </a:xfrm>
        </p:spPr>
        <p:txBody>
          <a:bodyPr/>
          <a:lstStyle/>
          <a:p>
            <a:pPr>
              <a:buFont typeface="Wingdings" panose="05000000000000000000" pitchFamily="2" charset="2"/>
              <a:buChar char="Ø"/>
            </a:pPr>
            <a:r>
              <a:rPr lang="en-IN" i="0" u="none" strike="noStrike" baseline="0">
                <a:solidFill>
                  <a:schemeClr val="tx1"/>
                </a:solidFill>
                <a:latin typeface="Arial Rounded MT Bold" panose="020f0704030504030204" pitchFamily="34" charset="0"/>
              </a:rPr>
              <a:t>Plotting pie chart plot </a:t>
            </a:r>
          </a:p>
          <a:p>
            <a:pPr marL="0" indent="0">
              <a:buNone/>
            </a:pPr>
            <a:endParaRPr lang="en-IN"/>
          </a:p>
        </p:txBody>
      </p:sp>
      <p:pic>
        <p:nvPicPr>
          <p:cNvPr id="7" name="Picture 6">
            <a:extLst>
              <a:ext uri="{FF2B5EF4-FFF2-40B4-BE49-F238E27FC236}">
                <a16:creationId xmlns:a16="http://schemas.microsoft.com/office/drawing/2014/main" id="{24EF5B4C-A2EA-4E38-880B-6F38125E24D6}"/>
              </a:ext>
            </a:extLst>
          </p:cNvPr>
          <p:cNvPicPr>
            <a:picLocks noChangeAspect="1"/>
          </p:cNvPicPr>
          <p:nvPr/>
        </p:nvPicPr>
        <p:blipFill>
          <a:blip r:embed="rId2"/>
          <a:stretch>
            <a:fillRect/>
          </a:stretch>
        </p:blipFill>
        <p:spPr>
          <a:xfrm>
            <a:off x="655989" y="1066312"/>
            <a:ext cx="8216721" cy="1653702"/>
          </a:xfrm>
          <a:prstGeom prst="rect">
            <a:avLst/>
          </a:prstGeom>
        </p:spPr>
      </p:pic>
      <p:pic>
        <p:nvPicPr>
          <p:cNvPr id="9" name="Picture 8">
            <a:extLst>
              <a:ext uri="{FF2B5EF4-FFF2-40B4-BE49-F238E27FC236}">
                <a16:creationId xmlns:a16="http://schemas.microsoft.com/office/drawing/2014/main" id="{2C42A238-7137-426A-8C61-92A2E3FBF9B6}"/>
              </a:ext>
            </a:extLst>
          </p:cNvPr>
          <p:cNvPicPr>
            <a:picLocks noChangeAspect="1"/>
          </p:cNvPicPr>
          <p:nvPr/>
        </p:nvPicPr>
        <p:blipFill>
          <a:blip r:embed="rId3"/>
          <a:stretch>
            <a:fillRect/>
          </a:stretch>
        </p:blipFill>
        <p:spPr>
          <a:xfrm>
            <a:off x="2115677" y="2837281"/>
            <a:ext cx="6380253" cy="3936381"/>
          </a:xfrm>
          <a:prstGeom prst="rect">
            <a:avLst/>
          </a:prstGeom>
        </p:spPr>
      </p:pic>
    </p:spTree>
    <p:extLst>
      <p:ext uri="{BB962C8B-B14F-4D97-AF65-F5344CB8AC3E}">
        <p14:creationId xmlns:p14="http://schemas.microsoft.com/office/powerpoint/2010/main" val="3612481564"/>
      </p:ext>
    </p:extLst>
  </p:cSld>
  <p:clrMapOvr>
    <a:masterClrMapping/>
  </p:clrMapOvr>
  <p:transition/>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Content Placeholder 2">
            <a:extLst>
              <a:ext uri="{FF2B5EF4-FFF2-40B4-BE49-F238E27FC236}">
                <a16:creationId xmlns:a16="http://schemas.microsoft.com/office/drawing/2014/main" id="{BC2CFBC8-63A7-44AA-BE28-A7D2BBC2E39B}"/>
              </a:ext>
            </a:extLst>
          </p:cNvPr>
          <p:cNvSpPr>
            <a:spLocks noGrp="1"/>
          </p:cNvSpPr>
          <p:nvPr>
            <p:ph idx="1"/>
          </p:nvPr>
        </p:nvSpPr>
        <p:spPr>
          <a:xfrm>
            <a:off x="399496" y="284086"/>
            <a:ext cx="11540970" cy="6383044"/>
          </a:xfrm>
        </p:spPr>
        <p:txBody>
          <a:bodyPr>
            <a:normAutofit fontScale="92500" lnSpcReduction="20000"/>
          </a:bodyPr>
          <a:lstStyle/>
          <a:p>
            <a:pPr>
              <a:buFont typeface="Wingdings" panose="05000000000000000000" pitchFamily="2" charset="2"/>
              <a:buChar char="Ø"/>
            </a:pPr>
            <a:r>
              <a:rPr lang="en-IN" sz="2600" i="0" u="none" strike="noStrike" baseline="0">
                <a:solidFill>
                  <a:schemeClr val="tx1"/>
                </a:solidFill>
                <a:latin typeface="Arial Rounded MT Bold" panose="020f0704030504030204" pitchFamily="34" charset="0"/>
              </a:rPr>
              <a:t>Distribution of comments length</a:t>
            </a:r>
          </a:p>
          <a:p>
            <a:pPr>
              <a:buFont typeface="Wingdings" panose="05000000000000000000" pitchFamily="2" charset="2"/>
              <a:buChar char="Ø"/>
            </a:pPr>
            <a:endParaRPr lang="en-IN">
              <a:solidFill>
                <a:schemeClr val="tx1"/>
              </a:solidFill>
              <a:latin typeface="Arial Rounded MT Bold" panose="020f0704030504030204" pitchFamily="34" charset="0"/>
            </a:endParaRPr>
          </a:p>
          <a:p>
            <a:pPr>
              <a:buFont typeface="Wingdings" panose="05000000000000000000" pitchFamily="2" charset="2"/>
              <a:buChar char="Ø"/>
            </a:pPr>
            <a:endParaRPr lang="en-IN" i="0" u="none" strike="noStrike" baseline="0">
              <a:solidFill>
                <a:schemeClr val="tx1"/>
              </a:solidFill>
              <a:latin typeface="Arial Rounded MT Bold" panose="020f0704030504030204" pitchFamily="34" charset="0"/>
            </a:endParaRPr>
          </a:p>
          <a:p>
            <a:pPr>
              <a:buFont typeface="Wingdings" panose="05000000000000000000" pitchFamily="2" charset="2"/>
              <a:buChar char="Ø"/>
            </a:pPr>
            <a:endParaRPr lang="en-IN">
              <a:solidFill>
                <a:schemeClr val="tx1"/>
              </a:solidFill>
              <a:latin typeface="Arial Rounded MT Bold" panose="020f0704030504030204" pitchFamily="34" charset="0"/>
            </a:endParaRPr>
          </a:p>
          <a:p>
            <a:pPr>
              <a:buFont typeface="Wingdings" panose="05000000000000000000" pitchFamily="2" charset="2"/>
              <a:buChar char="Ø"/>
            </a:pPr>
            <a:endParaRPr lang="en-IN" i="0" u="none" strike="noStrike" baseline="0">
              <a:solidFill>
                <a:schemeClr val="tx1"/>
              </a:solidFill>
              <a:latin typeface="Arial Rounded MT Bold" panose="020f0704030504030204" pitchFamily="34" charset="0"/>
            </a:endParaRPr>
          </a:p>
          <a:p>
            <a:pPr>
              <a:buFont typeface="Wingdings" panose="05000000000000000000" pitchFamily="2" charset="2"/>
              <a:buChar char="Ø"/>
            </a:pPr>
            <a:endParaRPr lang="en-IN">
              <a:solidFill>
                <a:schemeClr val="tx1"/>
              </a:solidFill>
              <a:latin typeface="Arial Rounded MT Bold" panose="020f0704030504030204" pitchFamily="34" charset="0"/>
            </a:endParaRPr>
          </a:p>
          <a:p>
            <a:pPr>
              <a:buFont typeface="Wingdings" panose="05000000000000000000" pitchFamily="2" charset="2"/>
              <a:buChar char="Ø"/>
            </a:pPr>
            <a:endParaRPr lang="en-IN" i="0" u="none" strike="noStrike" baseline="0">
              <a:solidFill>
                <a:schemeClr val="tx1"/>
              </a:solidFill>
              <a:latin typeface="Arial Rounded MT Bold" panose="020f0704030504030204" pitchFamily="34" charset="0"/>
            </a:endParaRPr>
          </a:p>
          <a:p>
            <a:pPr>
              <a:buFont typeface="Wingdings" panose="05000000000000000000" pitchFamily="2" charset="2"/>
              <a:buChar char="Ø"/>
            </a:pPr>
            <a:endParaRPr lang="en-IN">
              <a:solidFill>
                <a:schemeClr val="tx1"/>
              </a:solidFill>
              <a:latin typeface="Arial Rounded MT Bold" panose="020f0704030504030204" pitchFamily="34" charset="0"/>
            </a:endParaRPr>
          </a:p>
          <a:p>
            <a:pPr>
              <a:buFont typeface="Wingdings" panose="05000000000000000000" pitchFamily="2" charset="2"/>
              <a:buChar char="Ø"/>
            </a:pPr>
            <a:endParaRPr lang="en-IN" i="0" u="none" strike="noStrike" baseline="0">
              <a:solidFill>
                <a:schemeClr val="tx1"/>
              </a:solidFill>
              <a:latin typeface="Arial Rounded MT Bold" panose="020f0704030504030204" pitchFamily="34" charset="0"/>
            </a:endParaRPr>
          </a:p>
          <a:p>
            <a:pPr>
              <a:buFont typeface="Wingdings" panose="05000000000000000000" pitchFamily="2" charset="2"/>
              <a:buChar char="Ø"/>
            </a:pPr>
            <a:endParaRPr lang="en-IN">
              <a:solidFill>
                <a:schemeClr val="tx1"/>
              </a:solidFill>
              <a:latin typeface="Arial Rounded MT Bold" panose="020f0704030504030204" pitchFamily="34" charset="0"/>
            </a:endParaRPr>
          </a:p>
          <a:p>
            <a:pPr>
              <a:buFont typeface="Wingdings" panose="05000000000000000000" pitchFamily="2" charset="2"/>
              <a:buChar char="Ø"/>
            </a:pPr>
            <a:endParaRPr lang="en-IN" i="0" u="none" strike="noStrike" baseline="0">
              <a:solidFill>
                <a:schemeClr val="tx1"/>
              </a:solidFill>
              <a:latin typeface="Arial Rounded MT Bold" panose="020f0704030504030204" pitchFamily="34" charset="0"/>
            </a:endParaRPr>
          </a:p>
          <a:p>
            <a:pPr>
              <a:buFont typeface="Wingdings" panose="05000000000000000000" pitchFamily="2" charset="2"/>
              <a:buChar char="Ø"/>
            </a:pPr>
            <a:endParaRPr lang="en-US" sz="1800" b="0" i="0" u="none" strike="noStrike" baseline="0">
              <a:solidFill>
                <a:srgbClr val="000000"/>
              </a:solidFill>
              <a:latin typeface="Calibri" panose="020f0502020204030204" pitchFamily="34" charset="0"/>
            </a:endParaRPr>
          </a:p>
          <a:p>
            <a:pPr marL="0" indent="0">
              <a:buNone/>
            </a:pPr>
            <a:endParaRPr lang="en-US" sz="2000" b="0" i="0" u="none" strike="noStrike" baseline="0">
              <a:solidFill>
                <a:schemeClr val="tx1"/>
              </a:solidFill>
              <a:latin typeface="Arial Rounded MT Bold" panose="020f0704030504030204" pitchFamily="34" charset="0"/>
            </a:endParaRPr>
          </a:p>
          <a:p>
            <a:pPr marL="0" indent="0">
              <a:buNone/>
            </a:pPr>
            <a:endParaRPr lang="en-US" sz="2000" b="0" i="0" u="none" strike="noStrike" baseline="0">
              <a:solidFill>
                <a:schemeClr val="tx1"/>
              </a:solidFill>
              <a:latin typeface="Arial Rounded MT Bold" panose="020f0704030504030204" pitchFamily="34" charset="0"/>
            </a:endParaRPr>
          </a:p>
          <a:p>
            <a:pPr marL="0" indent="0">
              <a:buNone/>
            </a:pPr>
            <a:r>
              <a:rPr lang="en-US" sz="2000" b="0" i="0" u="none" strike="noStrike" baseline="0">
                <a:solidFill>
                  <a:schemeClr val="tx1"/>
                </a:solidFill>
                <a:latin typeface="Arial Rounded MT Bold" panose="020f0704030504030204" pitchFamily="34" charset="0"/>
              </a:rPr>
              <a:t>Above is a plot showing the comment length frequency. As noticed, most of the comments are short with only a few comments longer than 1000 words. Majority of the comments are of length 500, where maximum length is 5000 and minimum length is 5. Median length being 250. </a:t>
            </a:r>
            <a:r>
              <a:rPr lang="en-IN" sz="2000" i="0" u="none" strike="noStrike" baseline="0">
                <a:solidFill>
                  <a:schemeClr val="tx1"/>
                </a:solidFill>
                <a:latin typeface="Arial Rounded MT Bold" panose="020f0704030504030204" pitchFamily="34" charset="0"/>
              </a:rPr>
              <a:t> </a:t>
            </a:r>
          </a:p>
          <a:p>
            <a:pPr marL="0" indent="0">
              <a:buNone/>
            </a:pPr>
            <a:endParaRPr lang="en-IN"/>
          </a:p>
        </p:txBody>
      </p:sp>
      <p:pic>
        <p:nvPicPr>
          <p:cNvPr id="5" name="Picture 4">
            <a:extLst>
              <a:ext uri="{FF2B5EF4-FFF2-40B4-BE49-F238E27FC236}">
                <a16:creationId xmlns:a16="http://schemas.microsoft.com/office/drawing/2014/main" id="{997E1874-5133-4DB0-B3F3-EC9070EEB6A1}"/>
              </a:ext>
            </a:extLst>
          </p:cNvPr>
          <p:cNvPicPr>
            <a:picLocks noChangeAspect="1"/>
          </p:cNvPicPr>
          <p:nvPr/>
        </p:nvPicPr>
        <p:blipFill>
          <a:blip r:embed="rId2"/>
          <a:stretch>
            <a:fillRect/>
          </a:stretch>
        </p:blipFill>
        <p:spPr>
          <a:xfrm>
            <a:off x="941034" y="690396"/>
            <a:ext cx="8216721" cy="4500664"/>
          </a:xfrm>
          <a:prstGeom prst="rect">
            <a:avLst/>
          </a:prstGeom>
        </p:spPr>
      </p:pic>
    </p:spTree>
    <p:extLst>
      <p:ext uri="{BB962C8B-B14F-4D97-AF65-F5344CB8AC3E}">
        <p14:creationId xmlns:p14="http://schemas.microsoft.com/office/powerpoint/2010/main" val="1433015001"/>
      </p:ext>
    </p:extLst>
  </p:cSld>
  <p:clrMapOvr>
    <a:masterClrMapping/>
  </p:clrMapOvr>
  <p:transition/>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Content Placeholder 2">
            <a:extLst>
              <a:ext uri="{FF2B5EF4-FFF2-40B4-BE49-F238E27FC236}">
                <a16:creationId xmlns:a16="http://schemas.microsoft.com/office/drawing/2014/main" id="{6CEA75F9-F661-42E3-92C6-B6C0AB6F8521}"/>
              </a:ext>
            </a:extLst>
          </p:cNvPr>
          <p:cNvSpPr>
            <a:spLocks noGrp="1"/>
          </p:cNvSpPr>
          <p:nvPr>
            <p:ph idx="1"/>
          </p:nvPr>
        </p:nvSpPr>
        <p:spPr>
          <a:xfrm>
            <a:off x="319596" y="372862"/>
            <a:ext cx="11505460" cy="6258757"/>
          </a:xfrm>
        </p:spPr>
        <p:txBody>
          <a:bodyPr/>
          <a:lstStyle/>
          <a:p>
            <a:pPr>
              <a:buFont typeface="Wingdings" panose="05000000000000000000" pitchFamily="2" charset="2"/>
              <a:buChar char="Ø"/>
            </a:pPr>
            <a:r>
              <a:rPr lang="en-US" b="0" i="0" u="none" strike="noStrike" baseline="0">
                <a:solidFill>
                  <a:schemeClr val="tx1"/>
                </a:solidFill>
                <a:latin typeface="Arial Rounded MT Bold" panose="020f0704030504030204" pitchFamily="34" charset="0"/>
              </a:rPr>
              <a:t>Plotting distribution plot for all features </a:t>
            </a:r>
          </a:p>
          <a:p>
            <a:pPr marL="0" indent="0">
              <a:buNone/>
            </a:pPr>
            <a:endParaRPr lang="en-IN"/>
          </a:p>
        </p:txBody>
      </p:sp>
      <p:pic>
        <p:nvPicPr>
          <p:cNvPr id="5" name="Picture 4">
            <a:extLst>
              <a:ext uri="{FF2B5EF4-FFF2-40B4-BE49-F238E27FC236}">
                <a16:creationId xmlns:a16="http://schemas.microsoft.com/office/drawing/2014/main" id="{33C32B03-F219-41E1-8A5D-4A9BCE603D9A}"/>
              </a:ext>
            </a:extLst>
          </p:cNvPr>
          <p:cNvPicPr>
            <a:picLocks noChangeAspect="1"/>
          </p:cNvPicPr>
          <p:nvPr/>
        </p:nvPicPr>
        <p:blipFill>
          <a:blip r:embed="rId2"/>
          <a:stretch>
            <a:fillRect/>
          </a:stretch>
        </p:blipFill>
        <p:spPr>
          <a:xfrm>
            <a:off x="2606818" y="838940"/>
            <a:ext cx="4989766" cy="5646198"/>
          </a:xfrm>
          <a:prstGeom prst="rect">
            <a:avLst/>
          </a:prstGeom>
        </p:spPr>
      </p:pic>
    </p:spTree>
    <p:extLst>
      <p:ext uri="{BB962C8B-B14F-4D97-AF65-F5344CB8AC3E}">
        <p14:creationId xmlns:p14="http://schemas.microsoft.com/office/powerpoint/2010/main" val="722108698"/>
      </p:ext>
    </p:extLst>
  </p:cSld>
  <p:clrMapOvr>
    <a:masterClrMapping/>
  </p:clrMapOvr>
  <p:transition/>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DDC62F8D-1288-4EE5-A43C-C1A0F4E07453}"/>
              </a:ext>
            </a:extLst>
          </p:cNvPr>
          <p:cNvSpPr>
            <a:spLocks noGrp="1"/>
          </p:cNvSpPr>
          <p:nvPr>
            <p:ph type="title"/>
          </p:nvPr>
        </p:nvSpPr>
        <p:spPr>
          <a:xfrm>
            <a:off x="657224" y="499533"/>
            <a:ext cx="10772775" cy="983038"/>
          </a:xfrm>
        </p:spPr>
        <p:txBody>
          <a:bodyPr>
            <a:normAutofit/>
          </a:bodyPr>
          <a:lstStyle/>
          <a:p>
            <a:r>
              <a:rPr lang="en-US" sz="3600">
                <a:latin typeface="Arial Rounded MT Bold" panose="020f0704030504030204" pitchFamily="34" charset="0"/>
              </a:rPr>
              <a:t>CONCLUSION</a:t>
            </a:r>
            <a:endParaRPr lang="en-IN" sz="360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83775E7D-D0DD-4F5D-9523-1803D389B207}"/>
              </a:ext>
            </a:extLst>
          </p:cNvPr>
          <p:cNvSpPr>
            <a:spLocks noGrp="1"/>
          </p:cNvSpPr>
          <p:nvPr>
            <p:ph idx="1"/>
          </p:nvPr>
        </p:nvSpPr>
        <p:spPr>
          <a:xfrm>
            <a:off x="417250" y="1393794"/>
            <a:ext cx="11398929" cy="5078027"/>
          </a:xfrm>
        </p:spPr>
        <p:txBody>
          <a:bodyPr/>
          <a:lstStyle/>
          <a:p>
            <a:pPr algn="just">
              <a:buFont typeface="Wingdings" panose="05000000000000000000" pitchFamily="2" charset="2"/>
              <a:buChar char="Ø"/>
            </a:pPr>
            <a:r>
              <a:rPr lang="en-US" sz="1800" b="0" i="0" u="none" strike="noStrike" baseline="0">
                <a:solidFill>
                  <a:schemeClr val="tx1"/>
                </a:solidFill>
                <a:latin typeface="Arial Rounded MT Bold" panose="020f0704030504030204" pitchFamily="34" charset="0"/>
              </a:rPr>
              <a:t>After the completion of this project, we got an insight of how to preprocess the data, analysing the data and building a model. </a:t>
            </a:r>
          </a:p>
          <a:p>
            <a:pPr algn="just">
              <a:buFont typeface="Wingdings" panose="05000000000000000000" pitchFamily="2" charset="2"/>
              <a:buChar char="Ø"/>
            </a:pPr>
            <a:r>
              <a:rPr lang="en-US" sz="1800" b="0" i="0" u="none" strike="noStrike" baseline="0">
                <a:solidFill>
                  <a:schemeClr val="tx1"/>
                </a:solidFill>
                <a:latin typeface="Arial Rounded MT Bold" panose="020f0704030504030204" pitchFamily="34" charset="0"/>
              </a:rPr>
              <a:t>First, we imported both training and testing data, which had nearly 150000+ records. </a:t>
            </a:r>
          </a:p>
          <a:p>
            <a:pPr algn="just">
              <a:buFont typeface="Wingdings" panose="05000000000000000000" pitchFamily="2" charset="2"/>
              <a:buChar char="Ø"/>
            </a:pPr>
            <a:r>
              <a:rPr lang="en-US" sz="1800" b="0" i="0" u="none" strike="noStrike" baseline="0">
                <a:solidFill>
                  <a:schemeClr val="tx1"/>
                </a:solidFill>
                <a:latin typeface="Arial Rounded MT Bold" panose="020f0704030504030204" pitchFamily="34" charset="0"/>
              </a:rPr>
              <a:t>We did all the required pre-processing steps like checking null values, datatypes check, dropping unnecessary columns, etc. </a:t>
            </a:r>
          </a:p>
          <a:p>
            <a:pPr algn="just">
              <a:buFont typeface="Wingdings" panose="05000000000000000000" pitchFamily="2" charset="2"/>
              <a:buChar char="Ø"/>
            </a:pPr>
            <a:r>
              <a:rPr lang="en-US" sz="1800" b="0" i="0" u="none" strike="noStrike" baseline="0">
                <a:solidFill>
                  <a:schemeClr val="tx1"/>
                </a:solidFill>
                <a:latin typeface="Arial Rounded MT Bold" panose="020f0704030504030204" pitchFamily="34" charset="0"/>
              </a:rPr>
              <a:t>We used the training data for doing Exploratory Data Analysis using various plots and recorded the observations. </a:t>
            </a:r>
          </a:p>
          <a:p>
            <a:pPr algn="just">
              <a:buFont typeface="Wingdings" panose="05000000000000000000" pitchFamily="2" charset="2"/>
              <a:buChar char="Ø"/>
            </a:pPr>
            <a:r>
              <a:rPr lang="en-US" sz="1800" b="0" i="0" u="none" strike="noStrike" baseline="0">
                <a:solidFill>
                  <a:schemeClr val="tx1"/>
                </a:solidFill>
                <a:latin typeface="Arial Rounded MT Bold" panose="020f0704030504030204" pitchFamily="34" charset="0"/>
              </a:rPr>
              <a:t>While observing the results, we found that the dataset was in highly imbalanced side and we need to handle it, in order to avoid overfitting problem. </a:t>
            </a:r>
          </a:p>
          <a:p>
            <a:pPr algn="just">
              <a:buFont typeface="Wingdings" panose="05000000000000000000" pitchFamily="2" charset="2"/>
              <a:buChar char="Ø"/>
            </a:pPr>
            <a:r>
              <a:rPr lang="en-US" sz="1800" b="0" i="0" u="none" strike="noStrike" baseline="0">
                <a:solidFill>
                  <a:schemeClr val="tx1"/>
                </a:solidFill>
                <a:latin typeface="Arial Rounded MT Bold" panose="020f0704030504030204" pitchFamily="34" charset="0"/>
              </a:rPr>
              <a:t>Using NLP, we pre-processed the comment text and did other steps. </a:t>
            </a:r>
          </a:p>
          <a:p>
            <a:pPr algn="just">
              <a:buFont typeface="Wingdings" panose="05000000000000000000" pitchFamily="2" charset="2"/>
              <a:buChar char="Ø"/>
            </a:pPr>
            <a:r>
              <a:rPr lang="en-US" sz="1800" b="0" i="0" u="none" strike="noStrike" baseline="0">
                <a:solidFill>
                  <a:schemeClr val="tx1"/>
                </a:solidFill>
                <a:latin typeface="Arial Rounded MT Bold" panose="020f0704030504030204" pitchFamily="34" charset="0"/>
              </a:rPr>
              <a:t>As the problem was a multi-class classifier, we took a new feature known as label and combined the comment_labels output together using sum() and then stored in that feature. For a binary classification problem, we scaled the data accordingly. </a:t>
            </a:r>
          </a:p>
          <a:p>
            <a:pPr algn="just">
              <a:buFont typeface="Wingdings" panose="05000000000000000000" pitchFamily="2" charset="2"/>
              <a:buChar char="Ø"/>
            </a:pPr>
            <a:r>
              <a:rPr lang="en-US" sz="1800" b="0" i="0" u="none" strike="noStrike" baseline="0">
                <a:solidFill>
                  <a:schemeClr val="tx1"/>
                </a:solidFill>
                <a:latin typeface="Arial Rounded MT Bold" panose="020f0704030504030204" pitchFamily="34" charset="0"/>
              </a:rPr>
              <a:t>After applying Tf-idf Vectoriser, we used an oversampling technique called RandomOverSampler for handling the imbalanced data. There, we took 75% of the high points data and sampled it to the low points data so that both weights could be balanced equally and we could get proper result. </a:t>
            </a:r>
            <a:endParaRPr lang="en-IN">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4203648783"/>
      </p:ext>
    </p:extLst>
  </p:cSld>
  <p:clrMapOvr>
    <a:masterClrMapping/>
  </p:clrMapOvr>
  <p:transition/>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Content Placeholder 2">
            <a:extLst>
              <a:ext uri="{FF2B5EF4-FFF2-40B4-BE49-F238E27FC236}">
                <a16:creationId xmlns:a16="http://schemas.microsoft.com/office/drawing/2014/main" id="{8859FBD2-BE84-4DB2-82D1-A02D54B62A0A}"/>
              </a:ext>
            </a:extLst>
          </p:cNvPr>
          <p:cNvSpPr>
            <a:spLocks noGrp="1"/>
          </p:cNvSpPr>
          <p:nvPr>
            <p:ph idx="1"/>
          </p:nvPr>
        </p:nvSpPr>
        <p:spPr>
          <a:xfrm>
            <a:off x="346230" y="328474"/>
            <a:ext cx="11594236" cy="6223246"/>
          </a:xfrm>
        </p:spPr>
        <p:txBody>
          <a:bodyPr/>
          <a:lstStyle/>
          <a:p>
            <a:pPr algn="just">
              <a:buFont typeface="Wingdings" panose="05000000000000000000" pitchFamily="2" charset="2"/>
              <a:buChar char="Ø"/>
            </a:pPr>
            <a:r>
              <a:rPr lang="en-US" sz="1800" b="0" i="0" u="none" strike="noStrike" baseline="0">
                <a:solidFill>
                  <a:schemeClr val="tx1"/>
                </a:solidFill>
                <a:latin typeface="Arial Rounded MT Bold" panose="020f0704030504030204" pitchFamily="34" charset="0"/>
              </a:rPr>
              <a:t>Then, we split the data using train_test_split and then we started the model building process by running as many algorithms in a for loop, with difference metrics like cross_val_score, confusion matrix, auc_score, log loss, hamming loss, etc. </a:t>
            </a:r>
          </a:p>
          <a:p>
            <a:pPr algn="just">
              <a:buFont typeface="Wingdings" panose="05000000000000000000" pitchFamily="2" charset="2"/>
              <a:buChar char="Ø"/>
            </a:pPr>
            <a:r>
              <a:rPr lang="en-US" sz="1800" b="0" i="0" u="none" strike="noStrike" baseline="0">
                <a:solidFill>
                  <a:schemeClr val="tx1"/>
                </a:solidFill>
                <a:latin typeface="Arial Rounded MT Bold" panose="020f0704030504030204" pitchFamily="34" charset="0"/>
              </a:rPr>
              <a:t>We found that RandomForestClassifier and XGBoostClassifier were performing well. The next step was to perform hyperparameter tuning technique to these models for finding out the best parameters and trying to improve our scores. </a:t>
            </a:r>
          </a:p>
          <a:p>
            <a:pPr algn="just">
              <a:buFont typeface="Wingdings" panose="05000000000000000000" pitchFamily="2" charset="2"/>
              <a:buChar char="Ø"/>
            </a:pPr>
            <a:r>
              <a:rPr lang="en-US" sz="1800" b="0" i="0" u="none" strike="noStrike" baseline="0">
                <a:solidFill>
                  <a:schemeClr val="tx1"/>
                </a:solidFill>
                <a:latin typeface="Arial Rounded MT Bold" panose="020f0704030504030204" pitchFamily="34" charset="0"/>
              </a:rPr>
              <a:t>The major problem with this dataset occurred in this step. It took me nearly 2 hrs to run the code for finding out the best parameters itself as the dataset is large and more computational power was required. Even though we found the best algorithms, it took me 2 hrs to get the results. </a:t>
            </a:r>
          </a:p>
          <a:p>
            <a:pPr algn="just">
              <a:buFont typeface="Wingdings" panose="05000000000000000000" pitchFamily="2" charset="2"/>
              <a:buChar char="Ø"/>
            </a:pPr>
            <a:r>
              <a:rPr lang="en-US" sz="1800" b="0" i="0" u="none" strike="noStrike" baseline="0">
                <a:solidFill>
                  <a:schemeClr val="tx1"/>
                </a:solidFill>
                <a:latin typeface="Arial Rounded MT Bold" panose="020f0704030504030204" pitchFamily="34" charset="0"/>
              </a:rPr>
              <a:t>Therefore, without hyperparameter tuning, we finalized RandomForest as the best performing algorithm by predicting the outputs, saving the model and storing the results in a csv file </a:t>
            </a:r>
          </a:p>
          <a:p>
            <a:pPr algn="just">
              <a:buFont typeface="Wingdings" panose="05000000000000000000" pitchFamily="2" charset="2"/>
              <a:buChar char="Ø"/>
            </a:pPr>
            <a:r>
              <a:rPr lang="en-US" sz="1800" b="0" i="0" u="none" strike="noStrike" baseline="0">
                <a:solidFill>
                  <a:schemeClr val="tx1"/>
                </a:solidFill>
                <a:latin typeface="Arial Rounded MT Bold" panose="020f0704030504030204" pitchFamily="34" charset="0"/>
              </a:rPr>
              <a:t>Then, by using the model we got, another set of predictions were done by using the test data and the results were stored in a separate csv file. </a:t>
            </a:r>
          </a:p>
        </p:txBody>
      </p:sp>
    </p:spTree>
    <p:extLst>
      <p:ext uri="{BB962C8B-B14F-4D97-AF65-F5344CB8AC3E}">
        <p14:creationId xmlns:p14="http://schemas.microsoft.com/office/powerpoint/2010/main" val="256092817"/>
      </p:ext>
    </p:extLst>
  </p:cSld>
  <p:clrMapOvr>
    <a:masterClrMapping/>
  </p:clrMapOvr>
  <p:transition/>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Content Placeholder 2">
            <a:extLst>
              <a:ext uri="{FF2B5EF4-FFF2-40B4-BE49-F238E27FC236}">
                <a16:creationId xmlns:a16="http://schemas.microsoft.com/office/drawing/2014/main" id="{939F97A7-1625-47F9-AD2C-4F2DDBE1B322}"/>
              </a:ext>
            </a:extLst>
          </p:cNvPr>
          <p:cNvSpPr>
            <a:spLocks noGrp="1"/>
          </p:cNvSpPr>
          <p:nvPr>
            <p:ph idx="1"/>
          </p:nvPr>
        </p:nvSpPr>
        <p:spPr>
          <a:xfrm>
            <a:off x="346230" y="337351"/>
            <a:ext cx="11845770" cy="6081203"/>
          </a:xfrm>
        </p:spPr>
        <p:txBody>
          <a:bodyPr/>
          <a:lstStyle/>
          <a:p>
            <a:r>
              <a:rPr lang="en-US" sz="3600" i="0" u="none" strike="noStrike" baseline="0">
                <a:solidFill>
                  <a:schemeClr val="tx1"/>
                </a:solidFill>
                <a:latin typeface="Arial Rounded MT Bold" panose="020f0704030504030204" pitchFamily="34" charset="0"/>
              </a:rPr>
              <a:t>Problems faced while working in this project: </a:t>
            </a:r>
          </a:p>
          <a:p>
            <a:pPr>
              <a:buFont typeface="Wingdings" panose="05000000000000000000" pitchFamily="2" charset="2"/>
              <a:buChar char="Ø"/>
            </a:pPr>
            <a:r>
              <a:rPr lang="en-US" sz="1800" b="0" i="0" u="none" strike="noStrike" baseline="0">
                <a:solidFill>
                  <a:schemeClr val="tx1"/>
                </a:solidFill>
                <a:latin typeface="Arial Rounded MT Bold" panose="020f0704030504030204" pitchFamily="34" charset="0"/>
              </a:rPr>
              <a:t>More computational power was required as it took more than 2 hours </a:t>
            </a:r>
          </a:p>
          <a:p>
            <a:pPr>
              <a:buFont typeface="Wingdings" panose="05000000000000000000" pitchFamily="2" charset="2"/>
              <a:buChar char="Ø"/>
            </a:pPr>
            <a:r>
              <a:rPr lang="en-US" sz="1800" b="0" i="0" u="none" strike="noStrike" baseline="0">
                <a:solidFill>
                  <a:schemeClr val="tx1"/>
                </a:solidFill>
                <a:latin typeface="Arial Rounded MT Bold" panose="020f0704030504030204" pitchFamily="34" charset="0"/>
              </a:rPr>
              <a:t>Imbalanced dataset and bad comment texts </a:t>
            </a:r>
          </a:p>
          <a:p>
            <a:pPr>
              <a:buFont typeface="Wingdings" panose="05000000000000000000" pitchFamily="2" charset="2"/>
              <a:buChar char="Ø"/>
            </a:pPr>
            <a:r>
              <a:rPr lang="en-US" sz="1800" b="0" i="0" u="none" strike="noStrike" baseline="0">
                <a:solidFill>
                  <a:schemeClr val="tx1"/>
                </a:solidFill>
                <a:latin typeface="Arial Rounded MT Bold" panose="020f0704030504030204" pitchFamily="34" charset="0"/>
              </a:rPr>
              <a:t>Good parameters could not be obtained using hyperparameter tuning as time was consumed more </a:t>
            </a:r>
          </a:p>
          <a:p>
            <a:pPr marL="0" indent="0">
              <a:buNone/>
            </a:pPr>
            <a:endParaRPr lang="en-IN" sz="3600">
              <a:solidFill>
                <a:schemeClr val="tx1"/>
              </a:solidFill>
              <a:latin typeface="Arial Rounded MT Bold" panose="020f0704030504030204" pitchFamily="34" charset="0"/>
            </a:endParaRPr>
          </a:p>
          <a:p>
            <a:pPr marL="0" indent="0">
              <a:buNone/>
            </a:pPr>
            <a:r>
              <a:rPr lang="en-IN" sz="3600" i="0" u="none" strike="noStrike" baseline="0">
                <a:solidFill>
                  <a:schemeClr val="tx1"/>
                </a:solidFill>
                <a:latin typeface="Arial Rounded MT Bold" panose="020f0704030504030204" pitchFamily="34" charset="0"/>
              </a:rPr>
              <a:t>Areas of improvement: </a:t>
            </a:r>
          </a:p>
          <a:p>
            <a:pPr>
              <a:buFont typeface="Wingdings" panose="05000000000000000000" pitchFamily="2" charset="2"/>
              <a:buChar char="Ø"/>
            </a:pPr>
            <a:r>
              <a:rPr lang="en-US" sz="1800" b="0" i="0" u="none" strike="noStrike" baseline="0">
                <a:solidFill>
                  <a:schemeClr val="tx1"/>
                </a:solidFill>
                <a:latin typeface="Arial Rounded MT Bold" panose="020f0704030504030204" pitchFamily="34" charset="0"/>
              </a:rPr>
              <a:t>Could be provided with a good dataset which does not take more time. </a:t>
            </a:r>
          </a:p>
          <a:p>
            <a:pPr>
              <a:buFont typeface="Wingdings" panose="05000000000000000000" pitchFamily="2" charset="2"/>
              <a:buChar char="Ø"/>
            </a:pPr>
            <a:r>
              <a:rPr lang="en-IN" sz="1800" b="0" i="0" u="none" strike="noStrike" baseline="0">
                <a:solidFill>
                  <a:schemeClr val="tx1"/>
                </a:solidFill>
                <a:latin typeface="Arial Rounded MT Bold" panose="020f0704030504030204" pitchFamily="34" charset="0"/>
              </a:rPr>
              <a:t>Less time complexity </a:t>
            </a:r>
          </a:p>
          <a:p>
            <a:pPr>
              <a:buFont typeface="Wingdings" panose="05000000000000000000" pitchFamily="2" charset="2"/>
              <a:buChar char="Ø"/>
            </a:pPr>
            <a:r>
              <a:rPr lang="en-US" sz="1800" b="0" i="0" u="none" strike="noStrike" baseline="0">
                <a:solidFill>
                  <a:schemeClr val="tx1"/>
                </a:solidFill>
                <a:latin typeface="Arial Rounded MT Bold" panose="020f0704030504030204" pitchFamily="34" charset="0"/>
              </a:rPr>
              <a:t>Providing a proper balanced dataset with less errors. </a:t>
            </a:r>
          </a:p>
          <a:p>
            <a:pPr marL="0" indent="0">
              <a:buNone/>
            </a:pPr>
            <a:endParaRPr lang="en-IN"/>
          </a:p>
        </p:txBody>
      </p:sp>
    </p:spTree>
    <p:extLst>
      <p:ext uri="{BB962C8B-B14F-4D97-AF65-F5344CB8AC3E}">
        <p14:creationId xmlns:p14="http://schemas.microsoft.com/office/powerpoint/2010/main" val="1804416219"/>
      </p:ext>
    </p:extLst>
  </p:cSld>
  <p:clrMapOvr>
    <a:masterClrMapping/>
  </p:clrMapOvr>
  <p:transition/>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Content Placeholder 2">
            <a:extLst>
              <a:ext uri="{FF2B5EF4-FFF2-40B4-BE49-F238E27FC236}">
                <a16:creationId xmlns:a16="http://schemas.microsoft.com/office/drawing/2014/main" id="{D603C096-CE0E-43D5-9F2C-1F9CB7B1A108}"/>
              </a:ext>
            </a:extLst>
          </p:cNvPr>
          <p:cNvSpPr>
            <a:spLocks noGrp="1"/>
          </p:cNvSpPr>
          <p:nvPr>
            <p:ph idx="1"/>
          </p:nvPr>
        </p:nvSpPr>
        <p:spPr>
          <a:xfrm>
            <a:off x="284086" y="177554"/>
            <a:ext cx="11549848" cy="6276512"/>
          </a:xfrm>
        </p:spPr>
        <p:txBody>
          <a:bodyPr/>
          <a:lstStyle/>
          <a:p>
            <a:r>
              <a:rPr lang="en-US" sz="3600" b="1" i="0" u="none" strike="noStrike" baseline="0">
                <a:solidFill>
                  <a:schemeClr val="tx1"/>
                </a:solidFill>
                <a:latin typeface="Arial Rounded MT Bold" panose="020f0704030504030204" pitchFamily="34" charset="0"/>
              </a:rPr>
              <a:t>Learning Outcomes of the Study in respect of Data Science </a:t>
            </a:r>
            <a:endParaRPr lang="en-US" sz="3600" b="0" i="0" u="none" strike="noStrike" baseline="0">
              <a:solidFill>
                <a:schemeClr val="tx1"/>
              </a:solidFill>
              <a:latin typeface="Arial Rounded MT Bold" panose="020f0704030504030204" pitchFamily="34" charset="0"/>
            </a:endParaRPr>
          </a:p>
          <a:p>
            <a:pPr>
              <a:buFont typeface="Wingdings" panose="05000000000000000000" pitchFamily="2" charset="2"/>
              <a:buChar char="Ø"/>
            </a:pPr>
            <a:r>
              <a:rPr lang="en-US" b="0" i="0" u="none" strike="noStrike" baseline="0">
                <a:solidFill>
                  <a:schemeClr val="tx1"/>
                </a:solidFill>
                <a:latin typeface="Arial Rounded MT Bold" panose="020f0704030504030204" pitchFamily="34" charset="0"/>
              </a:rPr>
              <a:t>Through this project we were able to learn various Natural language processing techniques like lemmatization, stemming, removal of stopwords. We were also able to learn to convert strings into vectors through hash vectorizer. In this project we applied different evaluation metrics like log loss, hamming loss besides accuracy. </a:t>
            </a:r>
          </a:p>
          <a:p>
            <a:pPr>
              <a:buFont typeface="Wingdings" panose="05000000000000000000" pitchFamily="2" charset="2"/>
              <a:buChar char="Ø"/>
            </a:pPr>
            <a:r>
              <a:rPr lang="en-US" b="0" i="0" u="none" strike="noStrike" baseline="0">
                <a:solidFill>
                  <a:schemeClr val="tx1"/>
                </a:solidFill>
                <a:latin typeface="Arial Rounded MT Bold" panose="020f0704030504030204" pitchFamily="34" charset="0"/>
              </a:rPr>
              <a:t>My point of view from my project is that we need to use proper words which are respectful and also avoid using abusive, vulgar and worst words in social media. It can cause many problems which could affect our lives. Try to be polite, calm and composed while handling stress and negativity and one of the best solutions is to avoid it and overcoming in a positive manner. </a:t>
            </a:r>
            <a:endParaRPr lang="en-IN">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916989782"/>
      </p:ext>
    </p:extLst>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D4833ACC-6093-4246-89FA-277E0BC98895}"/>
              </a:ext>
            </a:extLst>
          </p:cNvPr>
          <p:cNvSpPr>
            <a:spLocks noGrp="1"/>
          </p:cNvSpPr>
          <p:nvPr>
            <p:ph type="title"/>
          </p:nvPr>
        </p:nvSpPr>
        <p:spPr>
          <a:xfrm>
            <a:off x="657224" y="499533"/>
            <a:ext cx="10772775" cy="1071815"/>
          </a:xfrm>
        </p:spPr>
        <p:txBody>
          <a:bodyPr>
            <a:normAutofit/>
          </a:bodyPr>
          <a:lstStyle/>
          <a:p>
            <a:r>
              <a:rPr lang="en-US" sz="3600">
                <a:latin typeface="Arial Rounded MT Bold" panose="020f0704030504030204" pitchFamily="34" charset="0"/>
              </a:rPr>
              <a:t>MULTI-LABEL VS MULTI CLASS CLASSIFICATION</a:t>
            </a:r>
            <a:endParaRPr lang="en-IN" sz="360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DA472A26-43A7-45E0-91BF-18D5BBDC9EA6}"/>
              </a:ext>
            </a:extLst>
          </p:cNvPr>
          <p:cNvSpPr>
            <a:spLocks noGrp="1"/>
          </p:cNvSpPr>
          <p:nvPr>
            <p:ph idx="1"/>
          </p:nvPr>
        </p:nvSpPr>
        <p:spPr>
          <a:xfrm>
            <a:off x="319596" y="1651247"/>
            <a:ext cx="11434439" cy="4776186"/>
          </a:xfrm>
        </p:spPr>
        <p:txBody>
          <a:bodyPr>
            <a:normAutofit/>
          </a:bodyPr>
          <a:lstStyle/>
          <a:p>
            <a:pPr algn="just">
              <a:buFont typeface="Wingdings" panose="05000000000000000000" pitchFamily="2" charset="2"/>
              <a:buChar char="Ø"/>
            </a:pPr>
            <a:r>
              <a:rPr lang="en-US" i="0" u="none" strike="noStrike" baseline="0">
                <a:solidFill>
                  <a:schemeClr val="tx1"/>
                </a:solidFill>
                <a:latin typeface="Arial Rounded MT Bold" panose="020f0704030504030204" pitchFamily="34" charset="0"/>
              </a:rPr>
              <a:t>In multi-class classification, the data can belong to only one label out of all the labels we have. For example, a given picture of an animal may be a cat, dog or elephant only and not a combination of these. </a:t>
            </a:r>
          </a:p>
          <a:p>
            <a:pPr algn="just">
              <a:buFont typeface="Wingdings" panose="05000000000000000000" pitchFamily="2" charset="2"/>
              <a:buChar char="Ø"/>
            </a:pPr>
            <a:r>
              <a:rPr lang="en-US" i="0" u="none" strike="noStrike" baseline="0">
                <a:solidFill>
                  <a:schemeClr val="tx1"/>
                </a:solidFill>
                <a:latin typeface="Arial Rounded MT Bold" panose="020f0704030504030204" pitchFamily="34" charset="0"/>
              </a:rPr>
              <a:t>In multi-label classification, data can belong to more than one label simultaneously. For example, in our case a comment may be malignant, threat or loathe at the same time. It may also happen that the comment is positive/neutral and hence does not belong to any of the six labels. </a:t>
            </a:r>
          </a:p>
          <a:p>
            <a:pPr algn="just">
              <a:buFont typeface="Wingdings" panose="05000000000000000000" pitchFamily="2" charset="2"/>
              <a:buChar char="Ø"/>
            </a:pPr>
            <a:r>
              <a:rPr lang="en-US">
                <a:solidFill>
                  <a:schemeClr val="tx1"/>
                </a:solidFill>
                <a:latin typeface="Arial Rounded MT Bold" panose="020f0704030504030204" pitchFamily="34" charset="0"/>
              </a:rPr>
              <a:t>The goal of the multi-label classification is to determine whether or not a comment is toxic or non-toxic. If toxic, to determine what kind of toxicity the comment is, like-in, malignant, highly-malignant, threat, rude, abuse or loathe.  Thus, a model needs to be created in order to differentiate between comments and its categories.</a:t>
            </a:r>
          </a:p>
          <a:p>
            <a:endParaRPr lang="en-IN"/>
          </a:p>
        </p:txBody>
      </p:sp>
    </p:spTree>
    <p:extLst>
      <p:ext uri="{BB962C8B-B14F-4D97-AF65-F5344CB8AC3E}">
        <p14:creationId xmlns:p14="http://schemas.microsoft.com/office/powerpoint/2010/main" val="1367738613"/>
      </p:ext>
    </p:extLst>
  </p:cSld>
  <p:clrMapOvr>
    <a:masterClrMapping/>
  </p:clrMapOvr>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8BF97E63-5A21-456F-9F80-50D92D5750AE}"/>
              </a:ext>
            </a:extLst>
          </p:cNvPr>
          <p:cNvSpPr>
            <a:spLocks noGrp="1"/>
          </p:cNvSpPr>
          <p:nvPr>
            <p:ph type="title"/>
          </p:nvPr>
        </p:nvSpPr>
        <p:spPr>
          <a:xfrm>
            <a:off x="657224" y="499534"/>
            <a:ext cx="10772775" cy="858750"/>
          </a:xfrm>
        </p:spPr>
        <p:txBody>
          <a:bodyPr>
            <a:normAutofit/>
          </a:bodyPr>
          <a:lstStyle/>
          <a:p>
            <a:r>
              <a:rPr lang="en-US" sz="3600">
                <a:latin typeface="Arial Rounded MT Bold" panose="020f0704030504030204" pitchFamily="34" charset="0"/>
              </a:rPr>
              <a:t>DATA SOURCES AND THEIR FORMATS</a:t>
            </a:r>
            <a:endParaRPr lang="en-IN" sz="360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5BC467A7-E4E0-424A-811C-696A0EE3DEB4}"/>
              </a:ext>
            </a:extLst>
          </p:cNvPr>
          <p:cNvSpPr>
            <a:spLocks noGrp="1"/>
          </p:cNvSpPr>
          <p:nvPr>
            <p:ph idx="1"/>
          </p:nvPr>
        </p:nvSpPr>
        <p:spPr>
          <a:xfrm>
            <a:off x="435006" y="1278384"/>
            <a:ext cx="11310151" cy="5424257"/>
          </a:xfrm>
        </p:spPr>
        <p:txBody>
          <a:bodyPr>
            <a:normAutofit lnSpcReduction="10000"/>
          </a:bodyPr>
          <a:lstStyle/>
          <a:p>
            <a:pPr algn="just">
              <a:buFont typeface="Wingdings" panose="05000000000000000000" pitchFamily="2" charset="2"/>
              <a:buChar char="Ø"/>
            </a:pPr>
            <a:r>
              <a:rPr lang="en-US" sz="1800" i="0" u="none" strike="noStrike" baseline="0">
                <a:solidFill>
                  <a:schemeClr val="tx1"/>
                </a:solidFill>
                <a:latin typeface="Arial Rounded MT Bold" panose="020f0704030504030204" pitchFamily="34" charset="0"/>
              </a:rPr>
              <a:t>The data set contains the training set, which has approximately 1,59,000 samples and the test set which contains nearly 1,53,000 samples. All the data samples contain 8 fields which includes ‘Id’, ‘Comments’, ‘Malignant’, ‘Highly malignant’, ‘Rude’, ‘Threat’, ‘Abuse’ and ‘Loathe’. </a:t>
            </a:r>
          </a:p>
          <a:p>
            <a:pPr algn="just">
              <a:buFont typeface="Wingdings" panose="05000000000000000000" pitchFamily="2" charset="2"/>
              <a:buChar char="Ø"/>
            </a:pPr>
            <a:r>
              <a:rPr lang="en-US" sz="1800" i="0" u="none" strike="noStrike" baseline="0">
                <a:solidFill>
                  <a:schemeClr val="tx1"/>
                </a:solidFill>
                <a:latin typeface="Arial Rounded MT Bold" panose="020f0704030504030204" pitchFamily="34" charset="0"/>
              </a:rPr>
              <a:t>The label can be either 0 or 1, where 0 denotes a NO while 1 denotes a YES. There are various comments which have multiple labels. The first attribute is a unique ID associated with each comment. </a:t>
            </a:r>
          </a:p>
          <a:p>
            <a:pPr algn="just">
              <a:buFont typeface="Wingdings" panose="05000000000000000000" pitchFamily="2" charset="2"/>
              <a:buChar char="Ø"/>
            </a:pPr>
            <a:r>
              <a:rPr lang="en-IN" sz="1800" i="0" u="none" strike="noStrike" baseline="0">
                <a:solidFill>
                  <a:schemeClr val="tx1"/>
                </a:solidFill>
                <a:latin typeface="Arial Rounded MT Bold" panose="020f0704030504030204" pitchFamily="34" charset="0"/>
              </a:rPr>
              <a:t>The data set includes: </a:t>
            </a:r>
          </a:p>
          <a:p>
            <a:pPr algn="just"/>
            <a:r>
              <a:rPr lang="en-US" sz="1800" i="0" u="none" strike="noStrike" baseline="0">
                <a:solidFill>
                  <a:schemeClr val="tx1"/>
                </a:solidFill>
                <a:latin typeface="Arial Rounded MT Bold" panose="020f0704030504030204" pitchFamily="34" charset="0"/>
              </a:rPr>
              <a:t>- Malignant: It is the Label column, which includes values 0 and 1, denoting if the comment is malignant or not. </a:t>
            </a:r>
          </a:p>
          <a:p>
            <a:pPr algn="just"/>
            <a:r>
              <a:rPr lang="en-US" sz="1800" i="0" u="none" strike="noStrike" baseline="0">
                <a:solidFill>
                  <a:schemeClr val="tx1"/>
                </a:solidFill>
                <a:latin typeface="Arial Rounded MT Bold" panose="020f0704030504030204" pitchFamily="34" charset="0"/>
              </a:rPr>
              <a:t>- Highly Malignant: It denotes comments that are highly malignant and hurtful. </a:t>
            </a:r>
          </a:p>
          <a:p>
            <a:pPr algn="just"/>
            <a:r>
              <a:rPr lang="en-US" sz="1800" i="0" u="none" strike="noStrike" baseline="0">
                <a:solidFill>
                  <a:schemeClr val="tx1"/>
                </a:solidFill>
                <a:latin typeface="Arial Rounded MT Bold" panose="020f0704030504030204" pitchFamily="34" charset="0"/>
              </a:rPr>
              <a:t>- Rude: It denotes comments that are very rude and offensive. </a:t>
            </a:r>
          </a:p>
          <a:p>
            <a:pPr algn="just"/>
            <a:r>
              <a:rPr lang="en-US" sz="1800" i="0" u="none" strike="noStrike" baseline="0">
                <a:solidFill>
                  <a:schemeClr val="tx1"/>
                </a:solidFill>
                <a:latin typeface="Arial Rounded MT Bold" panose="020f0704030504030204" pitchFamily="34" charset="0"/>
              </a:rPr>
              <a:t>- Threat: It contains indication of the comments that are giving any threat to someone. </a:t>
            </a:r>
          </a:p>
          <a:p>
            <a:pPr algn="just"/>
            <a:r>
              <a:rPr lang="en-US" sz="1800" i="0" u="none" strike="noStrike" baseline="0">
                <a:solidFill>
                  <a:schemeClr val="tx1"/>
                </a:solidFill>
                <a:latin typeface="Arial Rounded MT Bold" panose="020f0704030504030204" pitchFamily="34" charset="0"/>
              </a:rPr>
              <a:t>- Abuse: It is for comments that are abusive in nature. </a:t>
            </a:r>
          </a:p>
          <a:p>
            <a:pPr algn="just"/>
            <a:r>
              <a:rPr lang="en-US" sz="1800" i="0" u="none" strike="noStrike" baseline="0">
                <a:solidFill>
                  <a:schemeClr val="tx1"/>
                </a:solidFill>
                <a:latin typeface="Arial Rounded MT Bold" panose="020f0704030504030204" pitchFamily="34" charset="0"/>
              </a:rPr>
              <a:t>- Loathe: It describes the comments which are hateful and loathing in nature. </a:t>
            </a:r>
          </a:p>
          <a:p>
            <a:pPr algn="just"/>
            <a:r>
              <a:rPr lang="en-US" sz="1800" i="0" u="none" strike="noStrike" baseline="0">
                <a:solidFill>
                  <a:schemeClr val="tx1"/>
                </a:solidFill>
                <a:latin typeface="Arial Rounded MT Bold" panose="020f0704030504030204" pitchFamily="34" charset="0"/>
              </a:rPr>
              <a:t>- ID: It includes unique Ids associated with each comment text given. </a:t>
            </a:r>
          </a:p>
          <a:p>
            <a:pPr algn="just"/>
            <a:r>
              <a:rPr lang="en-US" sz="1800" i="0" u="none" strike="noStrike" baseline="0">
                <a:solidFill>
                  <a:schemeClr val="tx1"/>
                </a:solidFill>
                <a:latin typeface="Arial Rounded MT Bold" panose="020f0704030504030204" pitchFamily="34" charset="0"/>
              </a:rPr>
              <a:t>- Comment text: This column contains the comments extracted from various social media platforms. </a:t>
            </a:r>
          </a:p>
          <a:p>
            <a:endParaRPr lang="en-IN"/>
          </a:p>
        </p:txBody>
      </p:sp>
    </p:spTree>
    <p:extLst>
      <p:ext uri="{BB962C8B-B14F-4D97-AF65-F5344CB8AC3E}">
        <p14:creationId xmlns:p14="http://schemas.microsoft.com/office/powerpoint/2010/main" val="4208355834"/>
      </p:ext>
    </p:extLst>
  </p:cSld>
  <p:clrMapOvr>
    <a:masterClrMapping/>
  </p:clrMapOvr>
  <p:transition/>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78866DB7-B6EC-410D-8055-810360D2E8B0}"/>
              </a:ext>
            </a:extLst>
          </p:cNvPr>
          <p:cNvSpPr>
            <a:spLocks noGrp="1"/>
          </p:cNvSpPr>
          <p:nvPr>
            <p:ph type="title"/>
          </p:nvPr>
        </p:nvSpPr>
        <p:spPr>
          <a:xfrm>
            <a:off x="657224" y="499533"/>
            <a:ext cx="10772775" cy="929772"/>
          </a:xfrm>
        </p:spPr>
        <p:txBody>
          <a:bodyPr>
            <a:normAutofit/>
          </a:bodyPr>
          <a:lstStyle/>
          <a:p>
            <a:r>
              <a:rPr lang="en-US" sz="3600">
                <a:latin typeface="Arial Rounded MT Bold" panose="020f0704030504030204" pitchFamily="34" charset="0"/>
              </a:rPr>
              <a:t>LIBRARIES USED</a:t>
            </a:r>
            <a:endParaRPr lang="en-IN" sz="3600">
              <a:latin typeface="Arial Rounded MT Bold" panose="020f0704030504030204" pitchFamily="34" charset="0"/>
            </a:endParaRPr>
          </a:p>
        </p:txBody>
      </p:sp>
      <p:pic>
        <p:nvPicPr>
          <p:cNvPr id="7" name="Picture 6">
            <a:extLst>
              <a:ext uri="{FF2B5EF4-FFF2-40B4-BE49-F238E27FC236}">
                <a16:creationId xmlns:a16="http://schemas.microsoft.com/office/drawing/2014/main" id="{B5999041-2CF3-49B8-9E0A-7261EEB12619}"/>
              </a:ext>
            </a:extLst>
          </p:cNvPr>
          <p:cNvPicPr>
            <a:picLocks noChangeAspect="1"/>
          </p:cNvPicPr>
          <p:nvPr/>
        </p:nvPicPr>
        <p:blipFill>
          <a:blip r:embed="rId2"/>
          <a:stretch>
            <a:fillRect/>
          </a:stretch>
        </p:blipFill>
        <p:spPr>
          <a:xfrm>
            <a:off x="1427471" y="1429305"/>
            <a:ext cx="8165206" cy="5214026"/>
          </a:xfrm>
          <a:prstGeom prst="rect">
            <a:avLst/>
          </a:prstGeom>
        </p:spPr>
      </p:pic>
    </p:spTree>
    <p:extLst>
      <p:ext uri="{BB962C8B-B14F-4D97-AF65-F5344CB8AC3E}">
        <p14:creationId xmlns:p14="http://schemas.microsoft.com/office/powerpoint/2010/main" val="3894971353"/>
      </p:ext>
    </p:extLst>
  </p:cSld>
  <p:clrMapOvr>
    <a:masterClrMapping/>
  </p:clrMapOvr>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9F6BDC85-D5DE-4422-ADB8-5984A39802CF}"/>
              </a:ext>
            </a:extLst>
          </p:cNvPr>
          <p:cNvSpPr>
            <a:spLocks noGrp="1"/>
          </p:cNvSpPr>
          <p:nvPr>
            <p:ph type="title"/>
          </p:nvPr>
        </p:nvSpPr>
        <p:spPr>
          <a:xfrm>
            <a:off x="657224" y="499533"/>
            <a:ext cx="10772775" cy="832117"/>
          </a:xfrm>
        </p:spPr>
        <p:txBody>
          <a:bodyPr>
            <a:normAutofit/>
          </a:bodyPr>
          <a:lstStyle/>
          <a:p>
            <a:r>
              <a:rPr lang="en-US" sz="3600">
                <a:latin typeface="Arial Rounded MT Bold" panose="020f0704030504030204" pitchFamily="34" charset="0"/>
              </a:rPr>
              <a:t>DATA PRE-PROCESSING</a:t>
            </a:r>
            <a:endParaRPr lang="en-IN" sz="360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C57D7E35-3CC7-4083-BB92-26B425669913}"/>
              </a:ext>
            </a:extLst>
          </p:cNvPr>
          <p:cNvSpPr>
            <a:spLocks noGrp="1"/>
          </p:cNvSpPr>
          <p:nvPr>
            <p:ph idx="1"/>
          </p:nvPr>
        </p:nvSpPr>
        <p:spPr>
          <a:xfrm>
            <a:off x="676656" y="1171852"/>
            <a:ext cx="10753725" cy="5007006"/>
          </a:xfrm>
        </p:spPr>
        <p:txBody>
          <a:bodyPr/>
          <a:lstStyle/>
          <a:p>
            <a:pPr algn="l"/>
            <a:endParaRPr lang="en-IN" sz="1800" b="0" i="0" u="none" strike="noStrike" baseline="0">
              <a:solidFill>
                <a:srgbClr val="000000"/>
              </a:solidFill>
            </a:endParaRPr>
          </a:p>
          <a:p>
            <a:pPr>
              <a:buFont typeface="Wingdings" panose="05000000000000000000" pitchFamily="2" charset="2"/>
              <a:buChar char="Ø"/>
            </a:pPr>
            <a:r>
              <a:rPr lang="en-US" i="0" u="none" strike="noStrike" baseline="0">
                <a:solidFill>
                  <a:schemeClr val="tx1"/>
                </a:solidFill>
                <a:latin typeface="Arial Rounded MT Bold" panose="020f0704030504030204" pitchFamily="34" charset="0"/>
              </a:rPr>
              <a:t>Checking the value counts of the features </a:t>
            </a:r>
          </a:p>
          <a:p>
            <a:endParaRPr lang="en-IN"/>
          </a:p>
        </p:txBody>
      </p:sp>
      <p:pic>
        <p:nvPicPr>
          <p:cNvPr id="5" name="Picture 4">
            <a:extLst>
              <a:ext uri="{FF2B5EF4-FFF2-40B4-BE49-F238E27FC236}">
                <a16:creationId xmlns:a16="http://schemas.microsoft.com/office/drawing/2014/main" id="{9E25D8DD-D770-4A45-9411-5220521805DA}"/>
              </a:ext>
            </a:extLst>
          </p:cNvPr>
          <p:cNvPicPr>
            <a:picLocks noChangeAspect="1"/>
          </p:cNvPicPr>
          <p:nvPr/>
        </p:nvPicPr>
        <p:blipFill>
          <a:blip r:embed="rId2"/>
          <a:stretch>
            <a:fillRect/>
          </a:stretch>
        </p:blipFill>
        <p:spPr>
          <a:xfrm>
            <a:off x="1897987" y="2003969"/>
            <a:ext cx="7672141" cy="4606683"/>
          </a:xfrm>
          <a:prstGeom prst="rect">
            <a:avLst/>
          </a:prstGeom>
        </p:spPr>
      </p:pic>
    </p:spTree>
    <p:extLst>
      <p:ext uri="{BB962C8B-B14F-4D97-AF65-F5344CB8AC3E}">
        <p14:creationId xmlns:p14="http://schemas.microsoft.com/office/powerpoint/2010/main" val="334323535"/>
      </p:ext>
    </p:extLst>
  </p:cSld>
  <p:clrMapOvr>
    <a:masterClrMapping/>
  </p:clrMapOvr>
  <p:transition/>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Content Placeholder 2">
            <a:extLst>
              <a:ext uri="{FF2B5EF4-FFF2-40B4-BE49-F238E27FC236}">
                <a16:creationId xmlns:a16="http://schemas.microsoft.com/office/drawing/2014/main" id="{A7FABC49-C4CA-41AD-B325-B8D961070791}"/>
              </a:ext>
            </a:extLst>
          </p:cNvPr>
          <p:cNvSpPr>
            <a:spLocks noGrp="1"/>
          </p:cNvSpPr>
          <p:nvPr>
            <p:ph idx="1"/>
          </p:nvPr>
        </p:nvSpPr>
        <p:spPr>
          <a:xfrm>
            <a:off x="676656" y="461639"/>
            <a:ext cx="10753725" cy="6125591"/>
          </a:xfrm>
        </p:spPr>
        <p:txBody>
          <a:bodyPr/>
          <a:lstStyle/>
          <a:p>
            <a:pPr>
              <a:buFont typeface="Wingdings" panose="05000000000000000000" pitchFamily="2" charset="2"/>
              <a:buChar char="Ø"/>
            </a:pPr>
            <a:r>
              <a:rPr lang="en-IN" b="0" i="0" u="none" strike="noStrike" baseline="0">
                <a:solidFill>
                  <a:schemeClr val="tx1"/>
                </a:solidFill>
                <a:latin typeface="Arial Rounded MT Bold" panose="020f0704030504030204" pitchFamily="34" charset="0"/>
              </a:rPr>
              <a:t>Checking for null values </a:t>
            </a:r>
          </a:p>
          <a:p>
            <a:endParaRPr lang="en-IN"/>
          </a:p>
        </p:txBody>
      </p:sp>
      <p:pic>
        <p:nvPicPr>
          <p:cNvPr id="5" name="Picture 4">
            <a:extLst>
              <a:ext uri="{FF2B5EF4-FFF2-40B4-BE49-F238E27FC236}">
                <a16:creationId xmlns:a16="http://schemas.microsoft.com/office/drawing/2014/main" id="{4FCF491E-6D5E-481F-9EC9-B28F488A721A}"/>
              </a:ext>
            </a:extLst>
          </p:cNvPr>
          <p:cNvPicPr>
            <a:picLocks noChangeAspect="1"/>
          </p:cNvPicPr>
          <p:nvPr/>
        </p:nvPicPr>
        <p:blipFill>
          <a:blip r:embed="rId2"/>
          <a:stretch>
            <a:fillRect/>
          </a:stretch>
        </p:blipFill>
        <p:spPr>
          <a:xfrm>
            <a:off x="1325815" y="1231651"/>
            <a:ext cx="8190963" cy="3897549"/>
          </a:xfrm>
          <a:prstGeom prst="rect">
            <a:avLst/>
          </a:prstGeom>
        </p:spPr>
      </p:pic>
    </p:spTree>
    <p:extLst>
      <p:ext uri="{BB962C8B-B14F-4D97-AF65-F5344CB8AC3E}">
        <p14:creationId xmlns:p14="http://schemas.microsoft.com/office/powerpoint/2010/main" val="1092465173"/>
      </p:ext>
    </p:extLst>
  </p:cSld>
  <p:clrMapOvr>
    <a:masterClrMapping/>
  </p:clrMapOvr>
  <p:transition/>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Content Placeholder 2">
            <a:extLst>
              <a:ext uri="{FF2B5EF4-FFF2-40B4-BE49-F238E27FC236}">
                <a16:creationId xmlns:a16="http://schemas.microsoft.com/office/drawing/2014/main" id="{08E1606E-1C9F-4C5A-9B8E-0AE341BE14E5}"/>
              </a:ext>
            </a:extLst>
          </p:cNvPr>
          <p:cNvSpPr>
            <a:spLocks noGrp="1"/>
          </p:cNvSpPr>
          <p:nvPr>
            <p:ph idx="1"/>
          </p:nvPr>
        </p:nvSpPr>
        <p:spPr>
          <a:xfrm>
            <a:off x="676656" y="523784"/>
            <a:ext cx="11237177" cy="6098958"/>
          </a:xfrm>
        </p:spPr>
        <p:txBody>
          <a:bodyPr>
            <a:normAutofit/>
          </a:bodyPr>
          <a:lstStyle/>
          <a:p>
            <a:pPr>
              <a:buFont typeface="Wingdings" panose="05000000000000000000" pitchFamily="2" charset="2"/>
              <a:buChar char="Ø"/>
            </a:pPr>
            <a:r>
              <a:rPr lang="en-US" b="0" i="0" u="none" strike="noStrike" baseline="0">
                <a:solidFill>
                  <a:schemeClr val="tx1"/>
                </a:solidFill>
                <a:latin typeface="Arial Rounded MT Bold" panose="020f0704030504030204" pitchFamily="34" charset="0"/>
              </a:rPr>
              <a:t>Checking statistical summary of the dataset </a:t>
            </a:r>
          </a:p>
          <a:p>
            <a:endParaRPr lang="en-IN"/>
          </a:p>
          <a:p>
            <a:endParaRPr lang="en-IN"/>
          </a:p>
          <a:p>
            <a:endParaRPr lang="en-IN"/>
          </a:p>
          <a:p>
            <a:endParaRPr lang="en-IN"/>
          </a:p>
          <a:p>
            <a:endParaRPr lang="en-IN"/>
          </a:p>
          <a:p>
            <a:endParaRPr lang="en-IN"/>
          </a:p>
          <a:p>
            <a:pPr algn="l"/>
            <a:endParaRPr lang="en-IN" sz="1800" b="0" i="0" u="none" strike="noStrike" baseline="0">
              <a:solidFill>
                <a:srgbClr val="000000"/>
              </a:solidFill>
              <a:latin typeface="Calibri" panose="020f0502020204030204" pitchFamily="34" charset="0"/>
            </a:endParaRPr>
          </a:p>
          <a:p>
            <a:pPr algn="just">
              <a:buFont typeface="Arial" pitchFamily="34" charset="0"/>
              <a:buChar char="•"/>
            </a:pPr>
            <a:r>
              <a:rPr lang="en-US" sz="2000" i="0" u="none" strike="noStrike" baseline="0">
                <a:solidFill>
                  <a:schemeClr val="tx1"/>
                </a:solidFill>
                <a:latin typeface="Arial Rounded MT Bold" panose="020f0704030504030204" pitchFamily="34" charset="0"/>
              </a:rPr>
              <a:t>The minimum value and the maximum value of the attributes is same i.e., 0 and 1 respectively. </a:t>
            </a:r>
          </a:p>
          <a:p>
            <a:pPr algn="just">
              <a:buFont typeface="Arial" pitchFamily="34" charset="0"/>
              <a:buChar char="•"/>
            </a:pPr>
            <a:r>
              <a:rPr lang="en-US" sz="2000" i="0" u="none" strike="noStrike" baseline="0">
                <a:solidFill>
                  <a:schemeClr val="tx1"/>
                </a:solidFill>
                <a:latin typeface="Arial Rounded MT Bold" panose="020f0704030504030204" pitchFamily="34" charset="0"/>
              </a:rPr>
              <a:t>The mean and standard deviation is nearly 0-1 of all the attributes in the training dataset. </a:t>
            </a:r>
          </a:p>
          <a:p>
            <a:pPr algn="just">
              <a:buFont typeface="Arial" pitchFamily="34" charset="0"/>
              <a:buChar char="•"/>
            </a:pPr>
            <a:r>
              <a:rPr lang="en-US" sz="2000" i="0" u="none" strike="noStrike" baseline="0">
                <a:solidFill>
                  <a:schemeClr val="tx1"/>
                </a:solidFill>
                <a:latin typeface="Arial Rounded MT Bold" panose="020f0704030504030204" pitchFamily="34" charset="0"/>
              </a:rPr>
              <a:t>Here, with this statistical analysis, it is interpreted that there are no outliers as well as skewness present in this training dataset. </a:t>
            </a:r>
          </a:p>
          <a:p>
            <a:pPr algn="just">
              <a:buFont typeface="Arial" pitchFamily="34" charset="0"/>
              <a:buChar char="•"/>
            </a:pPr>
            <a:r>
              <a:rPr lang="en-US" sz="2000" i="0" u="none" strike="noStrike" baseline="0">
                <a:solidFill>
                  <a:schemeClr val="tx1"/>
                </a:solidFill>
                <a:latin typeface="Arial Rounded MT Bold" panose="020f0704030504030204" pitchFamily="34" charset="0"/>
              </a:rPr>
              <a:t>The count of each field is equal which shows that there are no missing values present. </a:t>
            </a:r>
          </a:p>
          <a:p>
            <a:pPr algn="just">
              <a:buFont typeface="Arial" pitchFamily="34" charset="0"/>
              <a:buChar char="•"/>
            </a:pPr>
            <a:endParaRPr lang="en-US" sz="2000" b="0" i="0" u="none" strike="noStrike" baseline="0">
              <a:solidFill>
                <a:schemeClr val="tx1"/>
              </a:solidFill>
              <a:latin typeface="Arial Rounded MT Bold" panose="020f0704030504030204" pitchFamily="34" charset="0"/>
            </a:endParaRPr>
          </a:p>
          <a:p>
            <a:endParaRPr lang="en-IN"/>
          </a:p>
        </p:txBody>
      </p:sp>
      <p:pic>
        <p:nvPicPr>
          <p:cNvPr id="5" name="Picture 4">
            <a:extLst>
              <a:ext uri="{FF2B5EF4-FFF2-40B4-BE49-F238E27FC236}">
                <a16:creationId xmlns:a16="http://schemas.microsoft.com/office/drawing/2014/main" id="{0AD0DC1C-6B65-48F1-8153-2D55AAD1E081}"/>
              </a:ext>
            </a:extLst>
          </p:cNvPr>
          <p:cNvPicPr>
            <a:picLocks noChangeAspect="1"/>
          </p:cNvPicPr>
          <p:nvPr/>
        </p:nvPicPr>
        <p:blipFill>
          <a:blip r:embed="rId2"/>
          <a:stretch>
            <a:fillRect/>
          </a:stretch>
        </p:blipFill>
        <p:spPr>
          <a:xfrm>
            <a:off x="1144260" y="1329416"/>
            <a:ext cx="8216721" cy="2243847"/>
          </a:xfrm>
          <a:prstGeom prst="rect">
            <a:avLst/>
          </a:prstGeom>
        </p:spPr>
      </p:pic>
    </p:spTree>
    <p:extLst>
      <p:ext uri="{BB962C8B-B14F-4D97-AF65-F5344CB8AC3E}">
        <p14:creationId xmlns:p14="http://schemas.microsoft.com/office/powerpoint/2010/main" val="1026800728"/>
      </p:ext>
    </p:extLst>
  </p:cSld>
  <p:clrMapOvr>
    <a:masterClrMapping/>
  </p:clrMapOvr>
  <p:transition/>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Content Placeholder 2">
            <a:extLst>
              <a:ext uri="{FF2B5EF4-FFF2-40B4-BE49-F238E27FC236}">
                <a16:creationId xmlns:a16="http://schemas.microsoft.com/office/drawing/2014/main" id="{AB12404B-7B2A-4EBF-A722-FF67AFE495EE}"/>
              </a:ext>
            </a:extLst>
          </p:cNvPr>
          <p:cNvSpPr>
            <a:spLocks noGrp="1"/>
          </p:cNvSpPr>
          <p:nvPr>
            <p:ph idx="1"/>
          </p:nvPr>
        </p:nvSpPr>
        <p:spPr>
          <a:xfrm>
            <a:off x="284086" y="355107"/>
            <a:ext cx="11146296" cy="6400799"/>
          </a:xfrm>
        </p:spPr>
        <p:txBody>
          <a:bodyPr/>
          <a:lstStyle/>
          <a:p>
            <a:pPr>
              <a:buFont typeface="Wingdings" panose="05000000000000000000" pitchFamily="2" charset="2"/>
              <a:buChar char="Ø"/>
            </a:pPr>
            <a:r>
              <a:rPr lang="en-US" i="0" u="none" strike="noStrike" baseline="0">
                <a:solidFill>
                  <a:schemeClr val="tx1"/>
                </a:solidFill>
                <a:latin typeface="Arial Rounded MT Bold" panose="020f0704030504030204" pitchFamily="34" charset="0"/>
              </a:rPr>
              <a:t>Finding relationship among data using correlation </a:t>
            </a:r>
          </a:p>
          <a:p>
            <a:endParaRPr lang="en-IN"/>
          </a:p>
        </p:txBody>
      </p:sp>
      <p:pic>
        <p:nvPicPr>
          <p:cNvPr id="5" name="Picture 4">
            <a:extLst>
              <a:ext uri="{FF2B5EF4-FFF2-40B4-BE49-F238E27FC236}">
                <a16:creationId xmlns:a16="http://schemas.microsoft.com/office/drawing/2014/main" id="{90FBCD6A-916E-4C0B-AD30-0B4882087289}"/>
              </a:ext>
            </a:extLst>
          </p:cNvPr>
          <p:cNvPicPr>
            <a:picLocks noChangeAspect="1"/>
          </p:cNvPicPr>
          <p:nvPr/>
        </p:nvPicPr>
        <p:blipFill>
          <a:blip r:embed="rId2"/>
          <a:stretch>
            <a:fillRect/>
          </a:stretch>
        </p:blipFill>
        <p:spPr>
          <a:xfrm>
            <a:off x="554333" y="920050"/>
            <a:ext cx="7071585" cy="2431405"/>
          </a:xfrm>
          <a:prstGeom prst="rect">
            <a:avLst/>
          </a:prstGeom>
        </p:spPr>
      </p:pic>
      <p:pic>
        <p:nvPicPr>
          <p:cNvPr id="7" name="Picture 6">
            <a:extLst>
              <a:ext uri="{FF2B5EF4-FFF2-40B4-BE49-F238E27FC236}">
                <a16:creationId xmlns:a16="http://schemas.microsoft.com/office/drawing/2014/main" id="{F2E32F7E-823C-4DDC-AFE1-502DA8288898}"/>
              </a:ext>
            </a:extLst>
          </p:cNvPr>
          <p:cNvPicPr>
            <a:picLocks noChangeAspect="1"/>
          </p:cNvPicPr>
          <p:nvPr/>
        </p:nvPicPr>
        <p:blipFill>
          <a:blip r:embed="rId3"/>
          <a:stretch>
            <a:fillRect/>
          </a:stretch>
        </p:blipFill>
        <p:spPr>
          <a:xfrm>
            <a:off x="554333" y="3351455"/>
            <a:ext cx="7071585" cy="3455565"/>
          </a:xfrm>
          <a:prstGeom prst="rect">
            <a:avLst/>
          </a:prstGeom>
        </p:spPr>
      </p:pic>
    </p:spTree>
    <p:extLst>
      <p:ext uri="{BB962C8B-B14F-4D97-AF65-F5344CB8AC3E}">
        <p14:creationId xmlns:p14="http://schemas.microsoft.com/office/powerpoint/2010/main" val="3613039337"/>
      </p:ext>
    </p:extLst>
  </p:cSld>
  <p:clrMapOvr>
    <a:masterClrMapping/>
  </p:clrMapOvr>
  <p:transition/>
  <p:timing/>
</p:sld>
</file>

<file path=ppt/tags/tag1.xml><?xml version="1.0" encoding="utf-8"?>
<p:tagLst xmlns:p="http://schemas.openxmlformats.org/presentationml/2006/main">
  <p:tag name="AS_NET" val="5.0.12"/>
  <p:tag name="AS_OS" val="Microsoft Windows NT 10.0.17763.0"/>
  <p:tag name="AS_RELEASE_DATE" val="2021.12.14"/>
  <p:tag name="AS_TITLE" val="Aspose.Slides for .NET5"/>
  <p:tag name="AS_VERSION" val="21.12"/>
</p:tagLst>
</file>

<file path=ppt/theme/theme1.xml><?xml version="1.0" encoding="utf-8"?>
<a:theme xmlns:r="http://schemas.openxmlformats.org/officeDocument/2006/relationships" xmlns:a="http://schemas.openxmlformats.org/drawingml/2006/main" name="Metropolitan">
  <a:themeElements>
    <a:clrScheme name="Metropolit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Metropolitan">
      <a:majorFont>
        <a:latin typeface="Calibri Light" panose="020f0302020204030204"/>
        <a:ea typeface="Calibri Light" panose="020f0302020204030204"/>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Calibri Light" panose="020f0302020204030204"/>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Lst>
    <a:ext uri="{05A4C25C-085E-4340-85A3-A5531E510DB2}">
      <thm15:themeFamily xmlns:thm15="http://schemas.microsoft.com/office/thememl/2012/main" name="Metropolitan" id="{4C5440D6-04D2-4954-96CF-F251137069B2}" vid="{44E3BB9A-3BF5-4BE4-90CF-48BFABC78514}"/>
    </a:ext>
  </a:extLst>
</a:theme>
</file>

<file path=docProps/app.xml><?xml version="1.0" encoding="utf-8"?>
<Properties xmlns:vt="http://schemas.openxmlformats.org/officeDocument/2006/docPropsVTypes" xmlns="http://schemas.openxmlformats.org/officeDocument/2006/extended-properties">
  <Template>TM03457491[[fn=Metropolitan]]</Template>
  <Company/>
  <PresentationFormat>Widescreen</PresentationFormat>
  <Paragraphs>101</Paragraphs>
  <Slides>28</Slides>
  <Notes>0</Notes>
  <TotalTime>138</TotalTime>
  <HiddenSlides>0</HiddenSlides>
  <MMClips>0</MMClips>
  <ScaleCrop>0</ScaleCrop>
  <HeadingPairs>
    <vt:vector baseType="variant" size="6">
      <vt:variant>
        <vt:lpstr>Fonts used</vt:lpstr>
      </vt:variant>
      <vt:variant>
        <vt:i4>6</vt:i4>
      </vt:variant>
      <vt:variant>
        <vt:lpstr>Theme</vt:lpstr>
      </vt:variant>
      <vt:variant>
        <vt:i4>1</vt:i4>
      </vt:variant>
      <vt:variant>
        <vt:lpstr>Slide Titles</vt:lpstr>
      </vt:variant>
      <vt:variant>
        <vt:i4>28</vt:i4>
      </vt:variant>
    </vt:vector>
  </HeadingPairs>
  <TitlesOfParts>
    <vt:vector baseType="lpstr" size="35">
      <vt:lpstr>Arial</vt:lpstr>
      <vt:lpstr>Calibri Light</vt:lpstr>
      <vt:lpstr>Arial Rounded MT Bold</vt:lpstr>
      <vt:lpstr>Wingdings</vt:lpstr>
      <vt:lpstr>Raleway Thin</vt:lpstr>
      <vt:lpstr>Calibri</vt:lpstr>
      <vt:lpstr>Metropolitan</vt:lpstr>
      <vt:lpstr>Click to edit Master title style</vt:lpstr>
      <vt:lpstr>INTRODUCTION</vt:lpstr>
      <vt:lpstr>MULTI-LABEL VS MULTI CLASS CLASSIFICATION</vt:lpstr>
      <vt:lpstr>DATA SOURCES AND THEIR FORMATS</vt:lpstr>
      <vt:lpstr>LIBRARIES USED</vt:lpstr>
      <vt:lpstr>DATA PRE-PROCESSING</vt:lpstr>
      <vt:lpstr>PowerPoint Presentation</vt:lpstr>
      <vt:lpstr>PowerPoint Presentation</vt:lpstr>
      <vt:lpstr>PowerPoint Presentation</vt:lpstr>
      <vt:lpstr>PowerPoint Presentation</vt:lpstr>
      <vt:lpstr>PowerPoint Presentation</vt:lpstr>
      <vt:lpstr>PowerPoint Presentation</vt:lpstr>
      <vt:lpstr>MODEL/S DEVELOPMENT AND EVALUATION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VISUALIZATION</vt:lpstr>
      <vt:lpstr>PowerPoint Presentation</vt:lpstr>
      <vt:lpstr>PowerPoint Presentation</vt:lpstr>
      <vt:lpstr>PowerPoint Presentation</vt:lpstr>
      <vt:lpstr>CONCLUSION</vt:lpstr>
      <vt:lpstr>PowerPoint Presentation</vt:lpstr>
      <vt:lpstr>PowerPoint Presentation</vt:lpstr>
      <vt:lpstr>PowerPoint Presentation</vt:lpstr>
    </vt:vector>
  </TitlesOfParts>
  <LinksUpToDate>0</LinksUpToDate>
  <SharedDoc>0</SharedDoc>
  <HyperlinksChanged>0</HyperlinksChanged>
  <Application>Aspose.Slides for .NET</Application>
  <AppVersion>21.1200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title>MALIGNANT COMMENTS CLASSIFIER PROJECT</dc:title>
  <dc:creator>Jerish B</dc:creator>
  <cp:lastModifiedBy>Bhawani Singh Shekhawat</cp:lastModifiedBy>
  <cp:revision>10</cp:revision>
  <dcterms:created xsi:type="dcterms:W3CDTF">2021-07-10T08:21:56Z</dcterms:created>
  <dcterms:modified xsi:type="dcterms:W3CDTF">2021-12-27T14:39:22Z</dcterms:modified>
</cp:coreProperties>
</file>