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14687251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14687251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1b01d7b2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1b01d7b2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b01d7b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b01d7b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1b01d7b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1b01d7b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1b01d7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1b01d7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1b01d7b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1b01d7b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1468725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1468725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1b01d7b2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1b01d7b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1b01d7b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1b01d7b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b01d7b2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b01d7b2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1b01d7b2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1b01d7b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1b01d7b2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1b01d7b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666175" y="975650"/>
            <a:ext cx="3851400" cy="30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66"/>
              <a:t>Predictive Modeling for Disease Diagnosis</a:t>
            </a:r>
            <a:endParaRPr sz="25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By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Vaishali Kant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 Terms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Recall</a:t>
            </a:r>
            <a:r>
              <a:rPr lang="en-GB"/>
              <a:t>-</a:t>
            </a:r>
            <a:r>
              <a:rPr lang="en-GB" sz="1200">
                <a:solidFill>
                  <a:srgbClr val="000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 of all the data points that should be predicted as true, how many did we correctly predict as true?</a:t>
            </a:r>
            <a:r>
              <a:rPr b="1" lang="en-GB" sz="1200">
                <a:solidFill>
                  <a:srgbClr val="000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F1-</a:t>
            </a:r>
            <a:r>
              <a:rPr lang="en-GB" sz="1200">
                <a:solidFill>
                  <a:srgbClr val="000F1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there is a trade-off between precision and recall, F1 can therefore be used to measure how effectively our models make that trade-off.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450" y="1828800"/>
            <a:ext cx="5543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700" y="3469800"/>
            <a:ext cx="27622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54050" y="68475"/>
            <a:ext cx="86784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641875"/>
            <a:ext cx="8520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Precision: 49%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Recall: 38%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F1 Score: 42%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Accuracy: 58%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775" y="719000"/>
            <a:ext cx="5910625" cy="408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/>
              <a:t>a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objective of this project is to develop a predictive model that can accurately classify individuals into diseased or non-diseased categories based on their health attributes. By leveraging machine learning algorithms, I aim to create a reliable tool that healthcare providers can use to assist in disease diagnosis and prognosis.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88275"/>
            <a:ext cx="852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80"/>
              <a:t>Import Dataset File(Train and Test Dataset)</a:t>
            </a:r>
            <a:endParaRPr sz="268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821600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Imported Two files one is for training data and other one is for testing data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12549" r="-12549" t="24213"/>
          <a:stretch/>
        </p:blipFill>
        <p:spPr>
          <a:xfrm>
            <a:off x="1227425" y="1309450"/>
            <a:ext cx="6204452" cy="295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900"/>
            <a:ext cx="8520600" cy="3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and Preparation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41875"/>
            <a:ext cx="8520600" cy="3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Removed Null and </a:t>
            </a:r>
            <a:r>
              <a:rPr lang="en-GB"/>
              <a:t>duplicate</a:t>
            </a:r>
            <a:r>
              <a:rPr lang="en-GB"/>
              <a:t> values from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-26810" r="26810" t="23960"/>
          <a:stretch/>
        </p:blipFill>
        <p:spPr>
          <a:xfrm>
            <a:off x="89175" y="1129676"/>
            <a:ext cx="6987827" cy="355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900"/>
            <a:ext cx="85206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56400"/>
            <a:ext cx="8520600" cy="4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selection for x and y variables.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39435" l="12268" r="12094" t="24957"/>
          <a:stretch/>
        </p:blipFill>
        <p:spPr>
          <a:xfrm>
            <a:off x="967075" y="1309400"/>
            <a:ext cx="6067799" cy="25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0"/>
            <a:ext cx="85206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522000"/>
            <a:ext cx="8520600" cy="4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plt.figure(figsize=(12, 8))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sns.heatmap(X_train, cmap='viridis', cbar=True)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plt.title('Heatmap of Data')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plt.xlabel('Columns')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plt.ylabel('Rows')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plt.show()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600"/>
              <a:t>a</a:t>
            </a:r>
            <a:endParaRPr sz="600"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-23790" l="18746" r="12207" t="23790"/>
          <a:stretch/>
        </p:blipFill>
        <p:spPr>
          <a:xfrm>
            <a:off x="3523625" y="222500"/>
            <a:ext cx="54686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Training(Logistic REGRESSION)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522050"/>
            <a:ext cx="8520600" cy="4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Logistic regression is a supervised machine learning algorithm used for classification tasks where the goal is to predict the probability that an instance belongs to a given class or not. Logistic regression is a statistical algorithm which analyze the relationship between two data factors. </a:t>
            </a:r>
            <a:endParaRPr sz="1400"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8739" l="-8013" r="-12496" t="-75212"/>
          <a:stretch/>
        </p:blipFill>
        <p:spPr>
          <a:xfrm>
            <a:off x="171175" y="-812975"/>
            <a:ext cx="7920200" cy="5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2800"/>
            <a:ext cx="85206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 (Random Forest Classifier)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624750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1134" l="0" r="0" t="25455"/>
          <a:stretch/>
        </p:blipFill>
        <p:spPr>
          <a:xfrm>
            <a:off x="406500" y="770225"/>
            <a:ext cx="7920200" cy="27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 Terms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Accuracy-Out of all the predictions we made how many were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Precision-Out of all the </a:t>
            </a:r>
            <a:r>
              <a:rPr lang="en-GB"/>
              <a:t>positive</a:t>
            </a:r>
            <a:r>
              <a:rPr lang="en-GB"/>
              <a:t> predictions we made, how many were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50" y="1804125"/>
            <a:ext cx="8132501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550" y="3517575"/>
            <a:ext cx="5791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