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9" r:id="rId4"/>
    <p:sldId id="348" r:id="rId5"/>
    <p:sldId id="352" r:id="rId6"/>
    <p:sldId id="344" r:id="rId7"/>
    <p:sldId id="256" r:id="rId8"/>
    <p:sldId id="343" r:id="rId9"/>
    <p:sldId id="347" r:id="rId10"/>
    <p:sldId id="346" r:id="rId11"/>
    <p:sldId id="345" r:id="rId12"/>
    <p:sldId id="282" r:id="rId13"/>
    <p:sldId id="342" r:id="rId14"/>
    <p:sldId id="341" r:id="rId15"/>
    <p:sldId id="335" r:id="rId16"/>
    <p:sldId id="336" r:id="rId17"/>
    <p:sldId id="338" r:id="rId18"/>
    <p:sldId id="337" r:id="rId19"/>
    <p:sldId id="339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4FBCD18-DB97-3919-C38C-11AC03AE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 b="180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8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789E144F-F4F6-391F-7951-54F10625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81CCDF-2A60-7094-66C7-A21220D60019}"/>
              </a:ext>
            </a:extLst>
          </p:cNvPr>
          <p:cNvSpPr/>
          <p:nvPr/>
        </p:nvSpPr>
        <p:spPr>
          <a:xfrm>
            <a:off x="1951352" y="1338606"/>
            <a:ext cx="1696824" cy="1545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  <a:p>
            <a:pPr algn="ctr"/>
            <a:r>
              <a:rPr lang="en-US" dirty="0"/>
              <a:t>UI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524D1-67AF-C3FA-D260-7ADDDE43478D}"/>
              </a:ext>
            </a:extLst>
          </p:cNvPr>
          <p:cNvSpPr/>
          <p:nvPr/>
        </p:nvSpPr>
        <p:spPr>
          <a:xfrm>
            <a:off x="7098384" y="4675695"/>
            <a:ext cx="1696824" cy="13763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Image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2FADF-A01A-0F99-CC53-43788038F841}"/>
              </a:ext>
            </a:extLst>
          </p:cNvPr>
          <p:cNvSpPr/>
          <p:nvPr/>
        </p:nvSpPr>
        <p:spPr>
          <a:xfrm>
            <a:off x="4645841" y="4732256"/>
            <a:ext cx="1244338" cy="126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514CA6-1564-9431-D321-9AD54BD26C28}"/>
              </a:ext>
            </a:extLst>
          </p:cNvPr>
          <p:cNvSpPr/>
          <p:nvPr/>
        </p:nvSpPr>
        <p:spPr>
          <a:xfrm>
            <a:off x="10256362" y="5203598"/>
            <a:ext cx="1809947" cy="15459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Blob Storage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0A94D4D-D2E1-EB77-7CB4-C6B0076BB627}"/>
              </a:ext>
            </a:extLst>
          </p:cNvPr>
          <p:cNvSpPr/>
          <p:nvPr/>
        </p:nvSpPr>
        <p:spPr>
          <a:xfrm>
            <a:off x="9981410" y="593889"/>
            <a:ext cx="1621411" cy="1998482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Mongo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D6AFA-9293-89B9-9436-691235D5B3BC}"/>
              </a:ext>
            </a:extLst>
          </p:cNvPr>
          <p:cNvCxnSpPr/>
          <p:nvPr/>
        </p:nvCxnSpPr>
        <p:spPr>
          <a:xfrm>
            <a:off x="425777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miley Face 13">
            <a:extLst>
              <a:ext uri="{FF2B5EF4-FFF2-40B4-BE49-F238E27FC236}">
                <a16:creationId xmlns:a16="http://schemas.microsoft.com/office/drawing/2014/main" id="{FFFBB0E0-4786-DB97-5B76-61D69F66BEDF}"/>
              </a:ext>
            </a:extLst>
          </p:cNvPr>
          <p:cNvSpPr/>
          <p:nvPr/>
        </p:nvSpPr>
        <p:spPr>
          <a:xfrm>
            <a:off x="414779" y="1602557"/>
            <a:ext cx="1159492" cy="119720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EAD9C-B975-3A57-05FE-18EE0F57BF66}"/>
              </a:ext>
            </a:extLst>
          </p:cNvPr>
          <p:cNvSpPr/>
          <p:nvPr/>
        </p:nvSpPr>
        <p:spPr>
          <a:xfrm>
            <a:off x="4645841" y="697583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2B729-5B7E-C96B-49D5-5CB9096E17E4}"/>
              </a:ext>
            </a:extLst>
          </p:cNvPr>
          <p:cNvCxnSpPr>
            <a:stCxn id="4" idx="3"/>
          </p:cNvCxnSpPr>
          <p:nvPr/>
        </p:nvCxnSpPr>
        <p:spPr>
          <a:xfrm>
            <a:off x="3648176" y="2111604"/>
            <a:ext cx="99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00E672-82FA-7C39-F989-FAA98BA3F396}"/>
              </a:ext>
            </a:extLst>
          </p:cNvPr>
          <p:cNvCxnSpPr>
            <a:stCxn id="15" idx="2"/>
          </p:cNvCxnSpPr>
          <p:nvPr/>
        </p:nvCxnSpPr>
        <p:spPr>
          <a:xfrm flipH="1">
            <a:off x="5238157" y="3704734"/>
            <a:ext cx="1" cy="10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54B2A4-58A9-1F4F-5687-10F5243DFAB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5890179" y="5363852"/>
            <a:ext cx="1208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A616FB-1EB7-0E62-B2CA-A6697DC29BF1}"/>
              </a:ext>
            </a:extLst>
          </p:cNvPr>
          <p:cNvSpPr/>
          <p:nvPr/>
        </p:nvSpPr>
        <p:spPr>
          <a:xfrm>
            <a:off x="6953844" y="565610"/>
            <a:ext cx="1184633" cy="3007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D2D7F-6BBC-517F-CA0C-E25ABBEF351C}"/>
              </a:ext>
            </a:extLst>
          </p:cNvPr>
          <p:cNvSpPr/>
          <p:nvPr/>
        </p:nvSpPr>
        <p:spPr>
          <a:xfrm>
            <a:off x="2413262" y="82955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2A288-D927-56D9-2848-AB82F105F73E}"/>
              </a:ext>
            </a:extLst>
          </p:cNvPr>
          <p:cNvSpPr/>
          <p:nvPr/>
        </p:nvSpPr>
        <p:spPr>
          <a:xfrm>
            <a:off x="5049632" y="246668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38303-B7C8-02B3-08CA-CEBEE7F9ED70}"/>
              </a:ext>
            </a:extLst>
          </p:cNvPr>
          <p:cNvSpPr txBox="1"/>
          <p:nvPr/>
        </p:nvSpPr>
        <p:spPr>
          <a:xfrm>
            <a:off x="5388988" y="208846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Image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09116-952B-B7D4-D806-24D54A3515A1}"/>
              </a:ext>
            </a:extLst>
          </p:cNvPr>
          <p:cNvSpPr txBox="1"/>
          <p:nvPr/>
        </p:nvSpPr>
        <p:spPr>
          <a:xfrm>
            <a:off x="2764418" y="813004"/>
            <a:ext cx="243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Image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8B39D5-10EB-AC05-D2BB-01FDE30E7097}"/>
              </a:ext>
            </a:extLst>
          </p:cNvPr>
          <p:cNvSpPr/>
          <p:nvPr/>
        </p:nvSpPr>
        <p:spPr>
          <a:xfrm>
            <a:off x="5137607" y="6169961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3AB22-CDFD-4255-AA28-6D0ABFA630C5}"/>
              </a:ext>
            </a:extLst>
          </p:cNvPr>
          <p:cNvSpPr txBox="1"/>
          <p:nvPr/>
        </p:nvSpPr>
        <p:spPr>
          <a:xfrm>
            <a:off x="5516252" y="6130568"/>
            <a:ext cx="287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Image in Storage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134569-0F13-985E-A38C-ED8264227826}"/>
              </a:ext>
            </a:extLst>
          </p:cNvPr>
          <p:cNvSpPr/>
          <p:nvPr/>
        </p:nvSpPr>
        <p:spPr>
          <a:xfrm>
            <a:off x="7198949" y="4217045"/>
            <a:ext cx="339356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75B211-CF69-3C0A-5849-9C6CB32371E3}"/>
              </a:ext>
            </a:extLst>
          </p:cNvPr>
          <p:cNvSpPr txBox="1"/>
          <p:nvPr/>
        </p:nvSpPr>
        <p:spPr>
          <a:xfrm>
            <a:off x="7538306" y="4187079"/>
            <a:ext cx="16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Created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3CA662-1857-EDF4-3973-E088455A8F6C}"/>
              </a:ext>
            </a:extLst>
          </p:cNvPr>
          <p:cNvSpPr/>
          <p:nvPr/>
        </p:nvSpPr>
        <p:spPr>
          <a:xfrm>
            <a:off x="2537400" y="3186259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E431E-2041-63CD-78BB-B5200989A66A}"/>
              </a:ext>
            </a:extLst>
          </p:cNvPr>
          <p:cNvSpPr txBox="1"/>
          <p:nvPr/>
        </p:nvSpPr>
        <p:spPr>
          <a:xfrm>
            <a:off x="1754959" y="3544478"/>
            <a:ext cx="243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DTO with Image GUID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6C00D7-027B-C748-C12E-473B5F442EAF}"/>
              </a:ext>
            </a:extLst>
          </p:cNvPr>
          <p:cNvSpPr/>
          <p:nvPr/>
        </p:nvSpPr>
        <p:spPr>
          <a:xfrm>
            <a:off x="5879184" y="3180717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853EBE-7F75-8C45-0396-F06F9FD6FB3F}"/>
              </a:ext>
            </a:extLst>
          </p:cNvPr>
          <p:cNvSpPr/>
          <p:nvPr/>
        </p:nvSpPr>
        <p:spPr>
          <a:xfrm>
            <a:off x="8322518" y="3070781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B5F783-7974-E4CE-9C10-8E9CCAD393E2}"/>
              </a:ext>
            </a:extLst>
          </p:cNvPr>
          <p:cNvSpPr/>
          <p:nvPr/>
        </p:nvSpPr>
        <p:spPr>
          <a:xfrm>
            <a:off x="11701560" y="1611983"/>
            <a:ext cx="339356" cy="3582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6EE8AA-FF34-1845-BBB3-9AE8B4D0677A}"/>
              </a:ext>
            </a:extLst>
          </p:cNvPr>
          <p:cNvCxnSpPr/>
          <p:nvPr/>
        </p:nvCxnSpPr>
        <p:spPr>
          <a:xfrm>
            <a:off x="3648176" y="2394408"/>
            <a:ext cx="9976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A20139-4CF5-595E-56E8-AFB93CE756F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30474" y="1993770"/>
            <a:ext cx="1123370" cy="2073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14023E-0B0F-86FD-4819-BCB6AF69A29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138477" y="1593130"/>
            <a:ext cx="1842933" cy="109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: Beveled 37">
            <a:extLst>
              <a:ext uri="{FF2B5EF4-FFF2-40B4-BE49-F238E27FC236}">
                <a16:creationId xmlns:a16="http://schemas.microsoft.com/office/drawing/2014/main" id="{30032567-D4AC-54E0-BB0D-05BC4D8D64A8}"/>
              </a:ext>
            </a:extLst>
          </p:cNvPr>
          <p:cNvSpPr/>
          <p:nvPr/>
        </p:nvSpPr>
        <p:spPr>
          <a:xfrm>
            <a:off x="9180918" y="5015296"/>
            <a:ext cx="953686" cy="697585"/>
          </a:xfrm>
          <a:prstGeom prst="bevel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Clean Up Job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43605-6F0F-8BB0-D24C-F0DE1879B8C2}"/>
              </a:ext>
            </a:extLst>
          </p:cNvPr>
          <p:cNvCxnSpPr>
            <a:stCxn id="38" idx="4"/>
            <a:endCxn id="7" idx="3"/>
          </p:cNvCxnSpPr>
          <p:nvPr/>
        </p:nvCxnSpPr>
        <p:spPr>
          <a:xfrm flipH="1" flipV="1">
            <a:off x="8795208" y="5363852"/>
            <a:ext cx="385710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exagon 41">
            <a:extLst>
              <a:ext uri="{FF2B5EF4-FFF2-40B4-BE49-F238E27FC236}">
                <a16:creationId xmlns:a16="http://schemas.microsoft.com/office/drawing/2014/main" id="{DE44D164-78E2-7541-709D-B53D5DE4C700}"/>
              </a:ext>
            </a:extLst>
          </p:cNvPr>
          <p:cNvSpPr/>
          <p:nvPr/>
        </p:nvSpPr>
        <p:spPr>
          <a:xfrm>
            <a:off x="10342780" y="3429000"/>
            <a:ext cx="966255" cy="758079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Rabbit MQ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973CD5-BACA-0587-574B-FF61FA4C3B46}"/>
              </a:ext>
            </a:extLst>
          </p:cNvPr>
          <p:cNvCxnSpPr>
            <a:stCxn id="10" idx="3"/>
          </p:cNvCxnSpPr>
          <p:nvPr/>
        </p:nvCxnSpPr>
        <p:spPr>
          <a:xfrm>
            <a:off x="10792116" y="2592371"/>
            <a:ext cx="11002" cy="8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4103BCA-347F-4552-CF6C-1A84C2B1FA00}"/>
              </a:ext>
            </a:extLst>
          </p:cNvPr>
          <p:cNvSpPr/>
          <p:nvPr/>
        </p:nvSpPr>
        <p:spPr>
          <a:xfrm>
            <a:off x="10085120" y="4371745"/>
            <a:ext cx="812274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Temp to </a:t>
            </a:r>
            <a:r>
              <a:rPr lang="en-US" sz="900" b="1" dirty="0" err="1">
                <a:latin typeface="Verdana" panose="020B0604030504040204" pitchFamily="34" charset="0"/>
                <a:ea typeface="Verdana" panose="020B0604030504040204" pitchFamily="34" charset="0"/>
              </a:rPr>
              <a:t>Dest</a:t>
            </a:r>
            <a:endParaRPr lang="en-US" sz="9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A6172B3-CE39-3CE5-9080-A55EA93BFC98}"/>
              </a:ext>
            </a:extLst>
          </p:cNvPr>
          <p:cNvSpPr/>
          <p:nvPr/>
        </p:nvSpPr>
        <p:spPr>
          <a:xfrm>
            <a:off x="10889287" y="2680088"/>
            <a:ext cx="812273" cy="5357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CD to Q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E4FFE9-5C51-FA24-C904-88A0941DAB02}"/>
              </a:ext>
            </a:extLst>
          </p:cNvPr>
          <p:cNvSpPr/>
          <p:nvPr/>
        </p:nvSpPr>
        <p:spPr>
          <a:xfrm>
            <a:off x="10935103" y="4396154"/>
            <a:ext cx="1131206" cy="69758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</a:rPr>
              <a:t>Orphan Removal</a:t>
            </a:r>
          </a:p>
        </p:txBody>
      </p:sp>
    </p:spTree>
    <p:extLst>
      <p:ext uri="{BB962C8B-B14F-4D97-AF65-F5344CB8AC3E}">
        <p14:creationId xmlns:p14="http://schemas.microsoft.com/office/powerpoint/2010/main" val="34879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1223</Words>
  <Application>Microsoft Office PowerPoint</Application>
  <PresentationFormat>Widescreen</PresentationFormat>
  <Paragraphs>447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73</cp:revision>
  <dcterms:created xsi:type="dcterms:W3CDTF">2022-02-26T05:59:34Z</dcterms:created>
  <dcterms:modified xsi:type="dcterms:W3CDTF">2022-11-05T14:22:14Z</dcterms:modified>
</cp:coreProperties>
</file>