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2FF"/>
    <a:srgbClr val="FFFAEB"/>
    <a:srgbClr val="FFF6D9"/>
    <a:srgbClr val="EFFAFF"/>
    <a:srgbClr val="FEF8F4"/>
    <a:srgbClr val="FCEEE4"/>
    <a:srgbClr val="FFFFFF"/>
    <a:srgbClr val="E5FFF4"/>
    <a:srgbClr val="D9FFF0"/>
    <a:srgbClr val="CD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137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30</cp:revision>
  <dcterms:created xsi:type="dcterms:W3CDTF">2022-02-26T05:59:34Z</dcterms:created>
  <dcterms:modified xsi:type="dcterms:W3CDTF">2022-06-29T06:10:09Z</dcterms:modified>
</cp:coreProperties>
</file>