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9" r:id="rId4"/>
    <p:sldId id="348" r:id="rId5"/>
    <p:sldId id="344" r:id="rId6"/>
    <p:sldId id="256" r:id="rId7"/>
    <p:sldId id="343" r:id="rId8"/>
    <p:sldId id="347" r:id="rId9"/>
    <p:sldId id="346" r:id="rId10"/>
    <p:sldId id="345" r:id="rId11"/>
    <p:sldId id="282" r:id="rId12"/>
    <p:sldId id="342" r:id="rId13"/>
    <p:sldId id="341" r:id="rId14"/>
    <p:sldId id="335" r:id="rId15"/>
    <p:sldId id="336" r:id="rId16"/>
    <p:sldId id="338" r:id="rId17"/>
    <p:sldId id="337" r:id="rId18"/>
    <p:sldId id="339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FBCD18-DB97-3919-C38C-11AC03AE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b="180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789E144F-F4F6-391F-7951-54F10625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1169</Words>
  <Application>Microsoft Office PowerPoint</Application>
  <PresentationFormat>Widescreen</PresentationFormat>
  <Paragraphs>420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70</cp:revision>
  <dcterms:created xsi:type="dcterms:W3CDTF">2022-02-26T05:59:34Z</dcterms:created>
  <dcterms:modified xsi:type="dcterms:W3CDTF">2022-10-29T15:09:10Z</dcterms:modified>
</cp:coreProperties>
</file>