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40" r:id="rId3"/>
    <p:sldId id="349" r:id="rId4"/>
    <p:sldId id="348" r:id="rId5"/>
    <p:sldId id="344" r:id="rId6"/>
    <p:sldId id="352" r:id="rId7"/>
    <p:sldId id="256" r:id="rId8"/>
    <p:sldId id="343" r:id="rId9"/>
    <p:sldId id="347" r:id="rId10"/>
    <p:sldId id="346" r:id="rId11"/>
    <p:sldId id="345" r:id="rId12"/>
    <p:sldId id="282" r:id="rId13"/>
    <p:sldId id="342" r:id="rId14"/>
    <p:sldId id="341" r:id="rId15"/>
    <p:sldId id="335" r:id="rId16"/>
    <p:sldId id="336" r:id="rId17"/>
    <p:sldId id="338" r:id="rId18"/>
    <p:sldId id="337" r:id="rId19"/>
    <p:sldId id="339" r:id="rId20"/>
    <p:sldId id="33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CAEC5B-70D5-E878-CACE-400096BC594F}" name="Viswanatha-Swamy, PK" initials="VSP" userId="S::PK.Viswanatha-Swamy@appliedis.com::be38c112-e525-4f1f-8d24-6a2555e7be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9F2FF"/>
    <a:srgbClr val="FFFAEB"/>
    <a:srgbClr val="FFF6D9"/>
    <a:srgbClr val="EFFAFF"/>
    <a:srgbClr val="FEF8F4"/>
    <a:srgbClr val="FCEEE4"/>
    <a:srgbClr val="FFFFFF"/>
    <a:srgbClr val="E5FFF4"/>
    <a:srgbClr val="D9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1922-AFE2-411B-8CD5-1DD4EEAF2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46D6-64BC-49E4-B277-11BE0450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C9C8-7417-41A3-8FC5-BC989422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859C-4571-425E-A005-39BA18E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42E2-4AAF-4315-8635-35C049E8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6F6-108D-482A-B7A8-444A61A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779D-8DB6-41E8-8148-8B4616F9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4505-741C-4EF9-ABB5-77F6433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09A8-8415-4D53-8C62-305E1691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6CAD-10BD-4109-8918-CEE41EDE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56D84-32C0-46EA-97C1-4B1600368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76BB1-F346-4A78-8EC5-BBB5961B3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1A4A-AC42-4D79-AF25-C93FA5A8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7239-F689-498F-9A3B-24235077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B365-AF80-425A-84A7-FBD533A1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10F4-05AF-42B6-BC6B-3331FE00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464A-AB68-4790-A5C8-1EBF7219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367E-917E-4061-898E-42FD1303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9571-88F8-430B-97CE-D4236A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E0E3-98AF-4B52-96C8-0582A949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BA9-41A0-4B59-AC2A-A66ED696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82A2-774C-4AD5-8CDF-2B48E804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F131-139F-4A4C-8551-8D22D95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97CB-B48B-40AA-951E-133BE2EC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E8DA-BBA2-49C9-990D-2DC67A0F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C042-6D85-4A7C-A22C-3DEF431D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BD99-7D48-4736-AD70-FAE0539B0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7B05-499E-4146-A9FC-9B83F13F2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88CC0-DE11-4B4F-8914-2CB3C5F7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8784-86B2-4950-8108-D34D9F33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6019-5FBD-4B9F-8D86-144C875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1CF-B93B-4CAD-8FAE-4A4C9BFF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F59BA-7935-40F3-B7DD-DFFB780A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CC46-9209-48D0-A53F-68AFF4AC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D8AC8-ED54-4CE8-9900-272E354B9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EB8AC-2758-47F0-A658-07B760155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F9089-F941-4051-94A2-E274843D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9750B-C579-4780-A208-497194B5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DAB19-2965-42B3-9C88-535D8F20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C42B-A05E-4D66-912A-EF7ABE49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83EE-815E-423B-84C5-4E48401A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CFC1-FAFE-4951-9BE8-D0B39462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3DD23-0C59-4AF0-BC03-F4E5C9C7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68BA4-96FA-4C6C-B980-456FA4DF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08917-ED96-448A-A240-84583BA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AEC88-A86F-4527-ABF7-7AFB56D4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3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E297-83DE-400F-AB65-9B34B550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F7E7-462E-4F18-97AB-B223582D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2B3D-19B7-40B8-9DB2-DF11AAC9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AAF0-7562-4254-B6E6-63797936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9673-3C2E-4355-8C42-CFD527D4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DECC-87F1-4F9B-A009-543CE8A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E9FB-974E-4480-8E81-33A37CD6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968F6-2EB2-45FA-A19A-98A562CE0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80FF4-B44E-4CB2-BD5E-944343C2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4CC2-56E1-4BA9-88F2-69E98FA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36D6-663B-4362-811F-904D6DE9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0C298-EA1C-49CC-B997-710EBC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2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3F9EE-35DB-47F8-807E-12979490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E608-D7C0-432E-B6AA-60BA9831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E93D-B05B-4C9B-8DA3-3232023B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C37E-C405-4950-966B-247AABC9E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DAA4-44BA-4509-A738-6EB829146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sv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2.sv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sv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sv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A437BF-B9F4-4E33-B1E6-F4A4A6788C78}"/>
              </a:ext>
            </a:extLst>
          </p:cNvPr>
          <p:cNvGrpSpPr/>
          <p:nvPr/>
        </p:nvGrpSpPr>
        <p:grpSpPr>
          <a:xfrm>
            <a:off x="7975694" y="5936421"/>
            <a:ext cx="1969193" cy="619491"/>
            <a:chOff x="7975694" y="5936421"/>
            <a:chExt cx="1969193" cy="61949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75694" y="5936421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018" y="618344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636290" y="6363449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E7DFDF-9042-4D41-AAB8-71E578F98892}"/>
                </a:ext>
              </a:extLst>
            </p:cNvPr>
            <p:cNvSpPr txBox="1"/>
            <p:nvPr/>
          </p:nvSpPr>
          <p:spPr>
            <a:xfrm>
              <a:off x="9196437" y="6233810"/>
              <a:ext cx="6984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Mongo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902A5D-40E9-4AA1-9C54-ED72203D820C}"/>
              </a:ext>
            </a:extLst>
          </p:cNvPr>
          <p:cNvSpPr txBox="1"/>
          <p:nvPr/>
        </p:nvSpPr>
        <p:spPr>
          <a:xfrm>
            <a:off x="480767" y="403670"/>
            <a:ext cx="2682073" cy="64633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Planned/Proposed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  <a:endParaRPr lang="en-IN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F7BE3A76-BBCA-C34D-3EFB-E1F5F764C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" y="4034672"/>
            <a:ext cx="12073394" cy="27950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C3514FA-6DEC-0D4D-BD0F-59806B7D3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" y="28281"/>
            <a:ext cx="12099255" cy="39404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693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10DE46-1C76-C9C5-5B2A-2AAED0099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" y="39095"/>
            <a:ext cx="12114180" cy="408984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AF3A08-04CD-CC9D-5888-D2D73AD30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" y="4194925"/>
            <a:ext cx="12104448" cy="26239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279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05-Aug-2022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118B14-D058-D561-D443-9AD6E24AC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2" b="10296"/>
          <a:stretch/>
        </p:blipFill>
        <p:spPr>
          <a:xfrm>
            <a:off x="37728" y="47131"/>
            <a:ext cx="12113423" cy="67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xt, application&#10;&#10;Description automatically generated">
            <a:extLst>
              <a:ext uri="{FF2B5EF4-FFF2-40B4-BE49-F238E27FC236}">
                <a16:creationId xmlns:a16="http://schemas.microsoft.com/office/drawing/2014/main" id="{AEA2A85B-C49A-E958-5C6B-11E0C0654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4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ployment of Products API |150x150">
            <a:extLst>
              <a:ext uri="{FF2B5EF4-FFF2-40B4-BE49-F238E27FC236}">
                <a16:creationId xmlns:a16="http://schemas.microsoft.com/office/drawing/2014/main" id="{C3FE78D8-EC31-9F43-65FC-991C55AF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548" y="113121"/>
            <a:ext cx="11934334" cy="657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05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A42D6-8A94-CDB9-DCE3-32E2D9E2EB5C}"/>
              </a:ext>
            </a:extLst>
          </p:cNvPr>
          <p:cNvGrpSpPr/>
          <p:nvPr/>
        </p:nvGrpSpPr>
        <p:grpSpPr>
          <a:xfrm>
            <a:off x="532364" y="937259"/>
            <a:ext cx="4058400" cy="4572000"/>
            <a:chOff x="466466" y="2132893"/>
            <a:chExt cx="4058400" cy="4572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DACAEB-BC5F-3094-3E0C-3CEAF6E119C4}"/>
                </a:ext>
              </a:extLst>
            </p:cNvPr>
            <p:cNvGrpSpPr/>
            <p:nvPr/>
          </p:nvGrpSpPr>
          <p:grpSpPr>
            <a:xfrm>
              <a:off x="565607" y="2884602"/>
              <a:ext cx="2743201" cy="1668544"/>
              <a:chOff x="2875174" y="2498103"/>
              <a:chExt cx="2752627" cy="164026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3137405-6F1A-C3D9-C672-338372860F1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68FF95-1F5D-ADD3-786F-EC289F3970F5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E59192-E1AC-E792-C986-44CB4825A249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2B11-240D-02E4-EB16-B0EB17FAC074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AA4E09-C696-EEFC-622D-694B8766BBC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64E8DFB-CFB1-BFC2-E259-39888E5B8771}"/>
                </a:ext>
              </a:extLst>
            </p:cNvPr>
            <p:cNvSpPr/>
            <p:nvPr/>
          </p:nvSpPr>
          <p:spPr>
            <a:xfrm>
              <a:off x="466466" y="2132893"/>
              <a:ext cx="4058400" cy="4572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DD54D-AED0-1EF5-3075-69E3047FD494}"/>
                </a:ext>
              </a:extLst>
            </p:cNvPr>
            <p:cNvGrpSpPr/>
            <p:nvPr/>
          </p:nvGrpSpPr>
          <p:grpSpPr>
            <a:xfrm>
              <a:off x="626252" y="4992656"/>
              <a:ext cx="1852999" cy="1229035"/>
              <a:chOff x="2875174" y="2498103"/>
              <a:chExt cx="2752627" cy="164026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8C8D272-4F54-C0E6-EBD2-4D1C40F7B6D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7909B7-78C1-17BB-C177-059D043475F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DA2DAAA-1697-ECD6-0147-EFD299B09B96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C45585-D2A1-0D2D-EAFA-45C56E981D73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6CCEE50-1152-93D6-534A-40512C07EE8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4F1BDB-22B9-2C5C-55A2-FB47ADD95AE1}"/>
                </a:ext>
              </a:extLst>
            </p:cNvPr>
            <p:cNvGrpSpPr/>
            <p:nvPr/>
          </p:nvGrpSpPr>
          <p:grpSpPr>
            <a:xfrm>
              <a:off x="2549319" y="4969503"/>
              <a:ext cx="1852999" cy="1229035"/>
              <a:chOff x="2875174" y="2498103"/>
              <a:chExt cx="2752627" cy="1640264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886F4DF-3FB4-F1EC-10B9-03422C3AECF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623BBD9-A68D-BA8E-C7F5-3B31EEA8B723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5E4164-E915-90E2-97E2-5909F708ADB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F853444-A9BB-F618-85D4-5D94C5073A3B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6519C8-ABEF-4C05-5AF5-409E2EE910E9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6292AB-7A21-79B2-7FFC-E25E047DB00D}"/>
              </a:ext>
            </a:extLst>
          </p:cNvPr>
          <p:cNvCxnSpPr/>
          <p:nvPr/>
        </p:nvCxnSpPr>
        <p:spPr>
          <a:xfrm>
            <a:off x="6551629" y="1824816"/>
            <a:ext cx="0" cy="311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45AB77-3D30-E102-6F41-D463CA71600A}"/>
              </a:ext>
            </a:extLst>
          </p:cNvPr>
          <p:cNvCxnSpPr/>
          <p:nvPr/>
        </p:nvCxnSpPr>
        <p:spPr>
          <a:xfrm>
            <a:off x="6551629" y="1824816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F8E2D9-3336-B64D-DA93-CF4E2B54AC7E}"/>
              </a:ext>
            </a:extLst>
          </p:cNvPr>
          <p:cNvCxnSpPr/>
          <p:nvPr/>
        </p:nvCxnSpPr>
        <p:spPr>
          <a:xfrm>
            <a:off x="6551628" y="4939212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9BE50BE-AF01-4FEB-5476-E55E912E008B}"/>
              </a:ext>
            </a:extLst>
          </p:cNvPr>
          <p:cNvCxnSpPr>
            <a:cxnSpLocks/>
          </p:cNvCxnSpPr>
          <p:nvPr/>
        </p:nvCxnSpPr>
        <p:spPr>
          <a:xfrm>
            <a:off x="4590764" y="3222964"/>
            <a:ext cx="1960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1018095" y="5561757"/>
            <a:ext cx="3714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Runs only System Pods (Control Plane)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76B3A2-5FA4-1F3D-C8BC-EA6D74723DD4}"/>
              </a:ext>
            </a:extLst>
          </p:cNvPr>
          <p:cNvGrpSpPr/>
          <p:nvPr/>
        </p:nvGrpSpPr>
        <p:grpSpPr>
          <a:xfrm>
            <a:off x="3600230" y="1688968"/>
            <a:ext cx="791851" cy="922659"/>
            <a:chOff x="4693170" y="378541"/>
            <a:chExt cx="791851" cy="92265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4DCEBEF-8E5B-976F-E232-483BA50164BB}"/>
                </a:ext>
              </a:extLst>
            </p:cNvPr>
            <p:cNvSpPr/>
            <p:nvPr/>
          </p:nvSpPr>
          <p:spPr>
            <a:xfrm>
              <a:off x="4693170" y="378541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Kubelet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B24FE0E-CD5C-7989-4FAD-4031607539FA}"/>
                </a:ext>
              </a:extLst>
            </p:cNvPr>
            <p:cNvSpPr/>
            <p:nvPr/>
          </p:nvSpPr>
          <p:spPr>
            <a:xfrm>
              <a:off x="4693170" y="692379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</a:t>
              </a:r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 Proxy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23FC3FB-A9DA-7A0E-DAB6-00B2D9208E01}"/>
                </a:ext>
              </a:extLst>
            </p:cNvPr>
            <p:cNvSpPr/>
            <p:nvPr/>
          </p:nvSpPr>
          <p:spPr>
            <a:xfrm>
              <a:off x="4693170" y="1019757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 Runtime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1119822" y="1083643"/>
            <a:ext cx="1678781" cy="450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1B6737C-1B99-3DCF-4C01-1815BE9E6E7C}"/>
              </a:ext>
            </a:extLst>
          </p:cNvPr>
          <p:cNvGrpSpPr/>
          <p:nvPr/>
        </p:nvGrpSpPr>
        <p:grpSpPr>
          <a:xfrm>
            <a:off x="8300173" y="96440"/>
            <a:ext cx="3240000" cy="3240000"/>
            <a:chOff x="6868872" y="2931910"/>
            <a:chExt cx="3240000" cy="324000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5431566-B8E4-49F4-114C-83CA02E4128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AAC9D703-0990-9B34-C144-5959655196E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7A6BEB8-868B-0826-1AE3-8565DC126AA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8AD0066-D61A-8708-7581-E73095557C0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2E3302B-7437-B984-37D4-1B28EAD221C6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6CCB68D-CD82-ACAA-4A7E-BAD62500C23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3DA033F-B80A-A27A-69E3-B2723DBCCE3F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71F265C-7E2C-FED4-3E5B-E3AFF7392356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F33B336E-3A18-EE6B-6397-AB13F117660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D8BD1AC-0151-32E9-06BA-9AE88C9C6CAF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6DFCFC-D752-0476-A036-60386C33856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03AECF3-0269-0A5A-79D0-67D9779533A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DAB4AC6-639D-E355-2092-011BE934231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024AAFB-9BF3-9D5E-1C87-FF4179EA9111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51EEDA6-0BAC-0CDA-0ED7-2FDC9528F25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09EF840-C507-4F10-4849-8C9BF33FFDD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5C6977C-AB79-9ED7-0CDB-2647C0BA524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242E83B-8D02-08CF-97EE-3D6548DD79F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6DAC407-8B80-4F65-1060-780DCB4E8E4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8D3947D-3A05-810F-42F1-89BEB4DFE69D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DBA6146-8A46-0DED-DB5D-4FF041CFA83E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DAFA3B0-CD6F-FEFB-C065-FC288C211390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FF57E22-A996-C118-832E-3897B97AC219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AF0F819-F915-CF91-E24D-B786A93BF460}"/>
              </a:ext>
            </a:extLst>
          </p:cNvPr>
          <p:cNvGrpSpPr/>
          <p:nvPr/>
        </p:nvGrpSpPr>
        <p:grpSpPr>
          <a:xfrm>
            <a:off x="8300173" y="3549840"/>
            <a:ext cx="3240000" cy="3240000"/>
            <a:chOff x="6868872" y="2931910"/>
            <a:chExt cx="3240000" cy="3240000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0D43B33-50CD-0B45-5BDF-39BA46E4D152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8D65DA0D-6F05-A07D-99BF-6D47AE7D41DB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C8A78B9-996E-BDE1-D048-F0297B6DCC51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B99D78-791A-25B0-C5AE-CA59169313AC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235584-349F-8A21-5576-F56AAEA0F12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5F8CC12-754E-4413-B608-74D2CC756FB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CEA2E5FA-0311-257A-1A57-999A85999E81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C8E88EA-AB91-A282-1CBF-77924A8721BA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3FF04CB8-AED0-3ABB-1240-14F0DD2354FD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72D779D-2D40-7801-EDAE-1ACD84301FE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D3DE2CB-C302-FE39-0BEB-0FE1328BB92B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069CAD0-A87C-2670-0449-768548987FE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C1D01FA-5774-5736-59D2-BDEBE5CD7532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89080C1-EA83-23B2-06D9-5CEED6732B30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99E9A72C-16F8-F3C1-1540-F33CC17B1E3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D6F990E-70DD-8BD5-4EA4-B1ACAE002BBC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DEDBA0A-2FA8-CB0E-ECA2-8D1492C6A14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2979BB7-71BE-5C02-5FF2-526E48BA41A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7A057BA-9BAB-6805-3021-D2FB30E5B5F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C0BDFEC-AE1F-C84E-1828-CFB8704A6FD2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63FFFE6-4981-CC82-0FEC-5FA17D3663F4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7AC07E8-C766-2EEA-1E0E-BF9A8088445C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C638F35-3A90-14F6-FD7C-329652F9CC45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stCxn id="90" idx="3"/>
          </p:cNvCxnSpPr>
          <p:nvPr/>
        </p:nvCxnSpPr>
        <p:spPr>
          <a:xfrm>
            <a:off x="2798603" y="1308909"/>
            <a:ext cx="462729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A16D76-3216-F85D-A964-D388900CC74C}"/>
              </a:ext>
            </a:extLst>
          </p:cNvPr>
          <p:cNvCxnSpPr>
            <a:cxnSpLocks/>
          </p:cNvCxnSpPr>
          <p:nvPr/>
        </p:nvCxnSpPr>
        <p:spPr>
          <a:xfrm>
            <a:off x="7425900" y="621153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427117" y="4081236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/>
          <p:nvPr/>
        </p:nvCxnSpPr>
        <p:spPr>
          <a:xfrm>
            <a:off x="7425900" y="632870"/>
            <a:ext cx="0" cy="34431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1432784" y="89304"/>
            <a:ext cx="1046458" cy="5152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stCxn id="176" idx="4"/>
            <a:endCxn id="90" idx="0"/>
          </p:cNvCxnSpPr>
          <p:nvPr/>
        </p:nvCxnSpPr>
        <p:spPr>
          <a:xfrm>
            <a:off x="1956013" y="604590"/>
            <a:ext cx="3200" cy="479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886154" y="565610"/>
            <a:ext cx="167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73A9ECC-A40D-38B0-0B3A-F5E8434BB442}"/>
              </a:ext>
            </a:extLst>
          </p:cNvPr>
          <p:cNvSpPr txBox="1"/>
          <p:nvPr/>
        </p:nvSpPr>
        <p:spPr>
          <a:xfrm>
            <a:off x="769197" y="33489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F60E6F7-628E-D52E-1526-03AA64DA7199}"/>
              </a:ext>
            </a:extLst>
          </p:cNvPr>
          <p:cNvSpPr txBox="1"/>
          <p:nvPr/>
        </p:nvSpPr>
        <p:spPr>
          <a:xfrm>
            <a:off x="868485" y="501753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4663B0-A3D0-93D4-5EC8-C5E215308691}"/>
              </a:ext>
            </a:extLst>
          </p:cNvPr>
          <p:cNvSpPr txBox="1"/>
          <p:nvPr/>
        </p:nvSpPr>
        <p:spPr>
          <a:xfrm>
            <a:off x="3159606" y="501879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8607F-A3B7-B1D8-EE9B-EB19D7043F3B}"/>
              </a:ext>
            </a:extLst>
          </p:cNvPr>
          <p:cNvSpPr txBox="1"/>
          <p:nvPr/>
        </p:nvSpPr>
        <p:spPr>
          <a:xfrm>
            <a:off x="9326002" y="16168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AF0BA5F-5262-D6DD-0359-E971507B0054}"/>
              </a:ext>
            </a:extLst>
          </p:cNvPr>
          <p:cNvSpPr txBox="1"/>
          <p:nvPr/>
        </p:nvSpPr>
        <p:spPr>
          <a:xfrm>
            <a:off x="8465545" y="29843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378FFE3-271B-DF88-904C-4EA709A80926}"/>
              </a:ext>
            </a:extLst>
          </p:cNvPr>
          <p:cNvSpPr txBox="1"/>
          <p:nvPr/>
        </p:nvSpPr>
        <p:spPr>
          <a:xfrm>
            <a:off x="10002859" y="29454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56481A7-F2BB-8C97-73B3-CF73640022D2}"/>
              </a:ext>
            </a:extLst>
          </p:cNvPr>
          <p:cNvSpPr txBox="1"/>
          <p:nvPr/>
        </p:nvSpPr>
        <p:spPr>
          <a:xfrm>
            <a:off x="9307149" y="506701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C5DB63E-58C3-CF1A-E034-3C5FEC02F9D9}"/>
              </a:ext>
            </a:extLst>
          </p:cNvPr>
          <p:cNvSpPr txBox="1"/>
          <p:nvPr/>
        </p:nvSpPr>
        <p:spPr>
          <a:xfrm>
            <a:off x="8481257" y="642476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23E12D6-3CA5-4640-4F0E-3F9E1790F5E4}"/>
              </a:ext>
            </a:extLst>
          </p:cNvPr>
          <p:cNvSpPr txBox="1"/>
          <p:nvPr/>
        </p:nvSpPr>
        <p:spPr>
          <a:xfrm>
            <a:off x="9960588" y="6424762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C807B13-DF3F-3909-B6FC-8335719DC8B6}"/>
              </a:ext>
            </a:extLst>
          </p:cNvPr>
          <p:cNvSpPr txBox="1"/>
          <p:nvPr/>
        </p:nvSpPr>
        <p:spPr>
          <a:xfrm>
            <a:off x="3525536" y="1462695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2CE5A5-001A-9CCA-ECF4-05E6564F1B65}"/>
              </a:ext>
            </a:extLst>
          </p:cNvPr>
          <p:cNvSpPr txBox="1"/>
          <p:nvPr/>
        </p:nvSpPr>
        <p:spPr>
          <a:xfrm>
            <a:off x="8347543" y="266724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D874253-7AA4-6A64-E8E6-60515E60B67E}"/>
              </a:ext>
            </a:extLst>
          </p:cNvPr>
          <p:cNvSpPr txBox="1"/>
          <p:nvPr/>
        </p:nvSpPr>
        <p:spPr>
          <a:xfrm>
            <a:off x="8367612" y="368204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059A1A2-C350-E727-1870-89EA3C7AD5A9}"/>
              </a:ext>
            </a:extLst>
          </p:cNvPr>
          <p:cNvSpPr txBox="1"/>
          <p:nvPr/>
        </p:nvSpPr>
        <p:spPr>
          <a:xfrm>
            <a:off x="1970062" y="523012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A860C86-6FCF-DB0E-0348-4C61E5552AB3}"/>
              </a:ext>
            </a:extLst>
          </p:cNvPr>
          <p:cNvSpPr txBox="1"/>
          <p:nvPr/>
        </p:nvSpPr>
        <p:spPr>
          <a:xfrm>
            <a:off x="9531519" y="10005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85F90D9-18CC-1355-9AA3-121324D01179}"/>
              </a:ext>
            </a:extLst>
          </p:cNvPr>
          <p:cNvSpPr txBox="1"/>
          <p:nvPr/>
        </p:nvSpPr>
        <p:spPr>
          <a:xfrm>
            <a:off x="9397213" y="3532066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FF8F217-B69B-8627-5478-12124E2679E0}"/>
              </a:ext>
            </a:extLst>
          </p:cNvPr>
          <p:cNvCxnSpPr/>
          <p:nvPr/>
        </p:nvCxnSpPr>
        <p:spPr>
          <a:xfrm>
            <a:off x="6551628" y="1824816"/>
            <a:ext cx="0" cy="31143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335DD60-E6C8-E78E-62DA-B4B01C11FFEC}"/>
              </a:ext>
            </a:extLst>
          </p:cNvPr>
          <p:cNvCxnSpPr>
            <a:cxnSpLocks/>
          </p:cNvCxnSpPr>
          <p:nvPr/>
        </p:nvCxnSpPr>
        <p:spPr>
          <a:xfrm>
            <a:off x="4590764" y="3222479"/>
            <a:ext cx="1960864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3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89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137405-6F1A-C3D9-C672-338372860F1C}"/>
              </a:ext>
            </a:extLst>
          </p:cNvPr>
          <p:cNvSpPr/>
          <p:nvPr/>
        </p:nvSpPr>
        <p:spPr>
          <a:xfrm>
            <a:off x="490831" y="1499320"/>
            <a:ext cx="2752627" cy="1640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8FF95-1F5D-ADD3-786F-EC289F3970F5}"/>
              </a:ext>
            </a:extLst>
          </p:cNvPr>
          <p:cNvSpPr/>
          <p:nvPr/>
        </p:nvSpPr>
        <p:spPr>
          <a:xfrm>
            <a:off x="617340" y="1688126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59192-E1AC-E792-C986-44CB4825A249}"/>
              </a:ext>
            </a:extLst>
          </p:cNvPr>
          <p:cNvSpPr/>
          <p:nvPr/>
        </p:nvSpPr>
        <p:spPr>
          <a:xfrm>
            <a:off x="617340" y="2414832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D728A-7557-C338-D9BA-6CC6AF0B5B80}"/>
              </a:ext>
            </a:extLst>
          </p:cNvPr>
          <p:cNvSpPr/>
          <p:nvPr/>
        </p:nvSpPr>
        <p:spPr>
          <a:xfrm>
            <a:off x="4084950" y="716438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3E956-EDD9-AF1B-98C8-21656BCA0673}"/>
              </a:ext>
            </a:extLst>
          </p:cNvPr>
          <p:cNvSpPr/>
          <p:nvPr/>
        </p:nvSpPr>
        <p:spPr>
          <a:xfrm>
            <a:off x="3959258" y="1229459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8E2B11-240D-02E4-EB16-B0EB17FAC074}"/>
              </a:ext>
            </a:extLst>
          </p:cNvPr>
          <p:cNvSpPr/>
          <p:nvPr/>
        </p:nvSpPr>
        <p:spPr>
          <a:xfrm>
            <a:off x="1714106" y="1681945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A4E09-C696-EEFC-622D-694B8766BBC8}"/>
              </a:ext>
            </a:extLst>
          </p:cNvPr>
          <p:cNvSpPr/>
          <p:nvPr/>
        </p:nvSpPr>
        <p:spPr>
          <a:xfrm>
            <a:off x="1729351" y="2491306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241CBA-6B20-4E88-21A9-6541602B189F}"/>
              </a:ext>
            </a:extLst>
          </p:cNvPr>
          <p:cNvGrpSpPr/>
          <p:nvPr/>
        </p:nvGrpSpPr>
        <p:grpSpPr>
          <a:xfrm>
            <a:off x="269126" y="3380157"/>
            <a:ext cx="3240000" cy="3240000"/>
            <a:chOff x="6868872" y="2931910"/>
            <a:chExt cx="3240000" cy="3240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FF3D744-4E13-39F2-43FB-E062CE8F5BF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1985F6D-C0E1-62A8-6D7F-A1CFCC91004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B510BF-7ADF-BBE6-9792-B96FF86A6B8A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5939E75-0B75-9808-BE36-935B8EDB010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ADCF00-EF1E-93AF-70B6-B77C58324F1A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9BF8358-44CA-DC30-1884-02A99A88D57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2201F10-7173-B4A1-598E-880F0EC8C75E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55E0314-88EE-BD4C-BCE1-EBDC31299901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8B56757-C140-4629-EC8C-B804760045F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BDC16-9581-5791-EE47-D7E138F3668D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4FEFBD6-5286-A6B3-7277-3D637A4279A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E30FF3F-A7E8-03C7-2C8B-4108721B1B2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1501CA3-7041-30A3-D706-96C1E79B1913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1E31E3-5DBC-874F-4150-24E2C4406E09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2068201-DDBE-F4DA-C898-EB67CB07398F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13EF8D-07CE-4E24-7C92-FEDBD6A135A6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7500FD-3F95-8754-F2AD-B87E841B7CE8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4B0140A-E20E-02A4-09AF-3D264071299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E022C3F-75BB-9B2B-92E1-A768DA6FE876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E20D6C2-6F4F-8A4C-08DC-02576C89CB03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1C95AA-ADFD-3AA1-6A31-8F1DB34A51FC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Kubectl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452A23E-F035-9A2F-27B9-F656F889C4DD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5CA51EF-4ACF-F272-DC0D-13438B5EEA71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0EE670-1552-0D91-1922-0E875CEFA1FC}"/>
              </a:ext>
            </a:extLst>
          </p:cNvPr>
          <p:cNvSpPr/>
          <p:nvPr/>
        </p:nvSpPr>
        <p:spPr>
          <a:xfrm>
            <a:off x="7667921" y="3139584"/>
            <a:ext cx="3240000" cy="2903204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50077B-8DEF-E34C-BCCB-91BC71D03BB1}"/>
              </a:ext>
            </a:extLst>
          </p:cNvPr>
          <p:cNvGrpSpPr/>
          <p:nvPr/>
        </p:nvGrpSpPr>
        <p:grpSpPr>
          <a:xfrm>
            <a:off x="9331814" y="4856994"/>
            <a:ext cx="1479331" cy="1117714"/>
            <a:chOff x="5825939" y="4741254"/>
            <a:chExt cx="1479331" cy="111771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D2FF58F-72BE-9639-BF47-6C0DE8E67170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CF2B0F-8919-7E70-8009-D52C466F4B2A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7109E0-656A-DBA8-4B06-7ED8AF05D6F3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1DDA947-A8B9-905B-F688-043106FFF0B0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479B08-DC7D-35ED-6E03-6CE95D0606D9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D66AED-C9A1-7EC7-AC8D-2BA761D4438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840182-90DD-892A-E804-85F4EDC9A9A0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2F47140-1660-0198-1741-C4D8D140DC57}"/>
              </a:ext>
            </a:extLst>
          </p:cNvPr>
          <p:cNvGrpSpPr/>
          <p:nvPr/>
        </p:nvGrpSpPr>
        <p:grpSpPr>
          <a:xfrm>
            <a:off x="7755052" y="4856994"/>
            <a:ext cx="1479331" cy="1117714"/>
            <a:chOff x="5825939" y="4741254"/>
            <a:chExt cx="1479331" cy="1117714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7EE9F402-8841-63AD-4A03-667C80C0E62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2920B7C-CC61-1158-1995-8104C745ED38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E657FBE-6EB2-462E-F91C-011B899C99F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6EE460B-C11E-A2C5-CC31-3555A54496BC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6409351-D409-CFA7-1C32-68C2FFA051C2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CB8D99-1A7A-F56C-0200-F098D876944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45AB485-220E-C083-2C18-27260100659F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44863E-0AB1-D0CA-CDC1-42F9D6B676B9}"/>
              </a:ext>
            </a:extLst>
          </p:cNvPr>
          <p:cNvGrpSpPr/>
          <p:nvPr/>
        </p:nvGrpSpPr>
        <p:grpSpPr>
          <a:xfrm>
            <a:off x="9331814" y="3666369"/>
            <a:ext cx="1479331" cy="1117714"/>
            <a:chOff x="5825939" y="4741254"/>
            <a:chExt cx="1479331" cy="1117714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ED04931-251C-6762-EB8E-13F6F41E80DC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F430D1F-FD45-CF12-29E3-61E638324C45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CE8929-E043-B16F-8226-C470C347C4C9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FEEC9F5-E370-1559-0CD5-CDFD7575B121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E04D06A-CB2E-152E-7419-464672CF5D7D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F16D2DD-CFA9-573E-B90B-06CC4ABF0D6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58652E4-4013-45F8-595A-ABF93ABB0C3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10E4F08-8072-7C62-0CA0-C68A250D2F85}"/>
              </a:ext>
            </a:extLst>
          </p:cNvPr>
          <p:cNvGrpSpPr/>
          <p:nvPr/>
        </p:nvGrpSpPr>
        <p:grpSpPr>
          <a:xfrm>
            <a:off x="7820977" y="3650261"/>
            <a:ext cx="797265" cy="903186"/>
            <a:chOff x="7715298" y="468047"/>
            <a:chExt cx="797265" cy="9031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EF53E97-3735-551B-0AAD-E016BFAA9FAD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9A75941-9092-C30B-CBDE-731C9A09AF2A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771D32E-D326-6FCC-93FA-10BAF5E7219B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DF3AE55-546D-1F82-17EE-8C06456521BA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343801-0197-2D11-3258-8F0C477BF0F2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0154F0E7-2CEF-09B2-676F-A98F55FFB1E5}"/>
              </a:ext>
            </a:extLst>
          </p:cNvPr>
          <p:cNvSpPr txBox="1"/>
          <p:nvPr/>
        </p:nvSpPr>
        <p:spPr>
          <a:xfrm>
            <a:off x="8497346" y="314639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7887D4B-4E57-42AC-E747-8A6CE59850C8}"/>
              </a:ext>
            </a:extLst>
          </p:cNvPr>
          <p:cNvGrpSpPr/>
          <p:nvPr/>
        </p:nvGrpSpPr>
        <p:grpSpPr>
          <a:xfrm>
            <a:off x="7792402" y="148734"/>
            <a:ext cx="3240000" cy="2903204"/>
            <a:chOff x="7792402" y="148734"/>
            <a:chExt cx="3240000" cy="2903204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79F48C8D-0B0A-214E-A15F-353B5F350768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7BCD7D8-F05C-EEEB-7027-1657022AB2FE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568371E6-D3A7-A7D1-B1AF-41DF1160B598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7C639EF-58BD-29A1-91A0-EBED5D88387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F665D74-D19B-6438-5BB1-EE331EF1B9DC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5F34FB6-8BED-6D42-51E1-C838708F4FC4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E4ADA38-FE14-3E67-19CD-6BD39D0FC48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07FB171-BB57-D354-2C01-B6D63D10308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3866578-79D3-4918-2473-A3D4C2E8CFF2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3CB05E8-7851-A325-A12E-9811D7C67BB3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D858392A-A798-32EE-2DC2-4D19A7133BFF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5B15A04-1DB2-FB9C-11C6-3DA8D72EFE15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41391D-2957-16A4-7ECC-A681BA7F326B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E58C8AE-A1ED-1E42-747B-023560DF867C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C7496D-5B56-9D57-1026-311277CB0D5E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E576DA6-76E0-7A18-EF7B-8A301C04678A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4B242F-E107-C5E8-FB87-7761CF2AF40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D21815D-2829-230C-9692-C064139D4E39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D4DB052E-E610-1DF8-6BC4-1613D7459F1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08E6EC7-2DBA-1D39-3AB1-9C4D18CA90F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8A52B3B-45B6-7247-39C0-48D9E636BD24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C14CD98-AB3C-6CFB-AE6A-AA70B5C73DD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4DAE28A-2D2F-F4F4-F1DD-500303C05942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86AE4A8-34EE-DECD-C266-716836BB801B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975B357-D4CC-8925-FC62-B1DFA720C1A4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7B8D9FD-FE99-C916-C397-261848411E94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1F5096B-BD59-66A2-79CB-47CF83114BB7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9609B9A-4044-E60F-8B19-3A83A4142D76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E7C9D71F-316E-91EA-57EB-8B90AAF40953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C8F3BD4-A836-02F4-7B90-1D236B0E0FA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39D9835-037A-36E7-C58A-54A99D266171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5231AE3-7AD2-82DE-5C19-D8B8C3FE244B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1DE4BF-12F2-4F8C-3487-4090DDFDDB7B}"/>
              </a:ext>
            </a:extLst>
          </p:cNvPr>
          <p:cNvGrpSpPr/>
          <p:nvPr/>
        </p:nvGrpSpPr>
        <p:grpSpPr>
          <a:xfrm>
            <a:off x="7753848" y="4856994"/>
            <a:ext cx="1479331" cy="1117714"/>
            <a:chOff x="5825939" y="4741254"/>
            <a:chExt cx="1479331" cy="1117714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CBE38BD8-FF86-30E0-DE90-FF604902C48F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5A5A42-9344-47C1-72BE-4F18DE3B3ADD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B735F69-0411-D815-27D3-D59FD7CF0ED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D64560A-803A-964D-3AA1-F3A92F984CEE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B24C59D-C47E-A9CA-2D3F-05315F8DAF6A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FB7F111-E7AD-AF4C-6E19-FDB07AB3C92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AF5A39E-D923-5F1E-6B86-343A6256D2E4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BEA30DF-F89E-1158-3DDC-96CBE0D261A5}"/>
              </a:ext>
            </a:extLst>
          </p:cNvPr>
          <p:cNvGrpSpPr/>
          <p:nvPr/>
        </p:nvGrpSpPr>
        <p:grpSpPr>
          <a:xfrm>
            <a:off x="9330610" y="3666369"/>
            <a:ext cx="1479331" cy="1117714"/>
            <a:chOff x="5825939" y="4741254"/>
            <a:chExt cx="1479331" cy="1117714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EACD69CD-C0C2-FFA4-8E94-9C84D4D81EAE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4BBB1E-64D4-8412-A4DE-D8FAB2F4ED67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F2186A0-15F3-E81C-C9BA-3D78EB7AD377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B159FE4-D3A3-04EA-7DFF-7684EDA2A085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5A35E51-2A12-81D4-3663-70885EE8135F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D667534-200E-D404-9867-C429AA828EA7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E4E999F-6859-48B8-D561-32CEB3B7759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547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66ABA76F-853C-E806-AD38-56208B61561A}"/>
              </a:ext>
            </a:extLst>
          </p:cNvPr>
          <p:cNvSpPr/>
          <p:nvPr/>
        </p:nvSpPr>
        <p:spPr>
          <a:xfrm>
            <a:off x="10821971" y="669303"/>
            <a:ext cx="622169" cy="9615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078E5-7E4F-22EF-791F-BB8ED2A0EC6E}"/>
              </a:ext>
            </a:extLst>
          </p:cNvPr>
          <p:cNvSpPr/>
          <p:nvPr/>
        </p:nvSpPr>
        <p:spPr>
          <a:xfrm>
            <a:off x="10105534" y="3799002"/>
            <a:ext cx="1150070" cy="1310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9398F-DFDA-56B4-A95B-2E496544D842}"/>
              </a:ext>
            </a:extLst>
          </p:cNvPr>
          <p:cNvSpPr/>
          <p:nvPr/>
        </p:nvSpPr>
        <p:spPr>
          <a:xfrm>
            <a:off x="3209824" y="2615938"/>
            <a:ext cx="1970202" cy="2092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Web Site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27E178-9C68-EB39-7C5C-444746AFD2E7}"/>
              </a:ext>
            </a:extLst>
          </p:cNvPr>
          <p:cNvSpPr/>
          <p:nvPr/>
        </p:nvSpPr>
        <p:spPr>
          <a:xfrm>
            <a:off x="6513922" y="2648932"/>
            <a:ext cx="1970202" cy="16119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IN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A0C1271-1FBE-CE03-F392-9FB0A65F89F2}"/>
              </a:ext>
            </a:extLst>
          </p:cNvPr>
          <p:cNvSpPr/>
          <p:nvPr/>
        </p:nvSpPr>
        <p:spPr>
          <a:xfrm>
            <a:off x="3912123" y="3855562"/>
            <a:ext cx="744717" cy="527902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53FF0-1929-EA60-B141-908B0058A434}"/>
              </a:ext>
            </a:extLst>
          </p:cNvPr>
          <p:cNvSpPr/>
          <p:nvPr/>
        </p:nvSpPr>
        <p:spPr>
          <a:xfrm>
            <a:off x="4826523" y="3176833"/>
            <a:ext cx="1055801" cy="97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Job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699856-895E-EDBA-C181-64CD525BB20F}"/>
              </a:ext>
            </a:extLst>
          </p:cNvPr>
          <p:cNvSpPr/>
          <p:nvPr/>
        </p:nvSpPr>
        <p:spPr>
          <a:xfrm>
            <a:off x="8484124" y="1150070"/>
            <a:ext cx="980387" cy="109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78FDE3-3929-359E-B219-94CC1A3B1C09}"/>
              </a:ext>
            </a:extLst>
          </p:cNvPr>
          <p:cNvCxnSpPr/>
          <p:nvPr/>
        </p:nvCxnSpPr>
        <p:spPr>
          <a:xfrm>
            <a:off x="4053526" y="216816"/>
            <a:ext cx="141399" cy="645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5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33004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B5415C4-01F6-402B-9A1D-E275DCDDDE43}"/>
              </a:ext>
            </a:extLst>
          </p:cNvPr>
          <p:cNvGrpSpPr>
            <a:grpSpLocks noChangeAspect="1"/>
          </p:cNvGrpSpPr>
          <p:nvPr/>
        </p:nvGrpSpPr>
        <p:grpSpPr>
          <a:xfrm>
            <a:off x="7975694" y="5936421"/>
            <a:ext cx="1969193" cy="619491"/>
            <a:chOff x="7928042" y="5716128"/>
            <a:chExt cx="1969193" cy="6194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A7722F-3C3B-4B14-B0D6-2D5EBB7FC7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95519" y="5963156"/>
              <a:ext cx="360000" cy="360000"/>
              <a:chOff x="5509093" y="4986775"/>
              <a:chExt cx="543194" cy="807799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5323FB3-3161-4FCA-A41F-74777B67FF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093" y="4986775"/>
                <a:ext cx="543194" cy="807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Icon Mongodb Logo, HD Png Download , Transparent Png Image - PNGitem">
                <a:extLst>
                  <a:ext uri="{FF2B5EF4-FFF2-40B4-BE49-F238E27FC236}">
                    <a16:creationId xmlns:a16="http://schemas.microsoft.com/office/drawing/2014/main" id="{0F60B27C-3D89-4A33-9BE9-FA5CF6F9B0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4555" y="5231877"/>
                <a:ext cx="371124" cy="43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28042" y="5716128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366" y="596315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588638" y="6143156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62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4FBCD18-DB97-3919-C38C-11AC03AEF9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9" b="1803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8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789E144F-F4F6-391F-7951-54F10625E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1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4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81CCDF-2A60-7094-66C7-A21220D60019}"/>
              </a:ext>
            </a:extLst>
          </p:cNvPr>
          <p:cNvSpPr/>
          <p:nvPr/>
        </p:nvSpPr>
        <p:spPr>
          <a:xfrm>
            <a:off x="1951352" y="1338606"/>
            <a:ext cx="1696824" cy="1545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</a:t>
            </a:r>
          </a:p>
          <a:p>
            <a:pPr algn="ctr"/>
            <a:r>
              <a:rPr lang="en-US" dirty="0"/>
              <a:t>UI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524D1-67AF-C3FA-D260-7ADDDE43478D}"/>
              </a:ext>
            </a:extLst>
          </p:cNvPr>
          <p:cNvSpPr/>
          <p:nvPr/>
        </p:nvSpPr>
        <p:spPr>
          <a:xfrm>
            <a:off x="7098384" y="4675695"/>
            <a:ext cx="1696824" cy="1376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Temporary Image Storage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82FADF-A01A-0F99-CC53-43788038F841}"/>
              </a:ext>
            </a:extLst>
          </p:cNvPr>
          <p:cNvSpPr/>
          <p:nvPr/>
        </p:nvSpPr>
        <p:spPr>
          <a:xfrm>
            <a:off x="4645841" y="4732256"/>
            <a:ext cx="1244338" cy="126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 </a:t>
            </a:r>
            <a:r>
              <a:rPr lang="en-US" dirty="0" err="1"/>
              <a:t>Func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514CA6-1564-9431-D321-9AD54BD26C28}"/>
              </a:ext>
            </a:extLst>
          </p:cNvPr>
          <p:cNvSpPr/>
          <p:nvPr/>
        </p:nvSpPr>
        <p:spPr>
          <a:xfrm>
            <a:off x="10256362" y="5203598"/>
            <a:ext cx="1809947" cy="15459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Blob Storage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A0A94D4D-D2E1-EB77-7CB4-C6B0076BB627}"/>
              </a:ext>
            </a:extLst>
          </p:cNvPr>
          <p:cNvSpPr/>
          <p:nvPr/>
        </p:nvSpPr>
        <p:spPr>
          <a:xfrm>
            <a:off x="9981410" y="593889"/>
            <a:ext cx="1621411" cy="1998482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Mongo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Db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4D6AFA-9293-89B9-9436-691235D5B3BC}"/>
              </a:ext>
            </a:extLst>
          </p:cNvPr>
          <p:cNvCxnSpPr/>
          <p:nvPr/>
        </p:nvCxnSpPr>
        <p:spPr>
          <a:xfrm>
            <a:off x="425777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Smiley Face 13">
            <a:extLst>
              <a:ext uri="{FF2B5EF4-FFF2-40B4-BE49-F238E27FC236}">
                <a16:creationId xmlns:a16="http://schemas.microsoft.com/office/drawing/2014/main" id="{FFFBB0E0-4786-DB97-5B76-61D69F66BEDF}"/>
              </a:ext>
            </a:extLst>
          </p:cNvPr>
          <p:cNvSpPr/>
          <p:nvPr/>
        </p:nvSpPr>
        <p:spPr>
          <a:xfrm>
            <a:off x="414779" y="1602557"/>
            <a:ext cx="1159492" cy="119720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6EAD9C-B975-3A57-05FE-18EE0F57BF66}"/>
              </a:ext>
            </a:extLst>
          </p:cNvPr>
          <p:cNvSpPr/>
          <p:nvPr/>
        </p:nvSpPr>
        <p:spPr>
          <a:xfrm>
            <a:off x="4645841" y="697583"/>
            <a:ext cx="1184633" cy="3007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92B729-5B7E-C96B-49D5-5CB9096E17E4}"/>
              </a:ext>
            </a:extLst>
          </p:cNvPr>
          <p:cNvCxnSpPr>
            <a:stCxn id="4" idx="3"/>
          </p:cNvCxnSpPr>
          <p:nvPr/>
        </p:nvCxnSpPr>
        <p:spPr>
          <a:xfrm>
            <a:off x="3648176" y="2111604"/>
            <a:ext cx="99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00E672-82FA-7C39-F989-FAA98BA3F396}"/>
              </a:ext>
            </a:extLst>
          </p:cNvPr>
          <p:cNvCxnSpPr>
            <a:stCxn id="15" idx="2"/>
          </p:cNvCxnSpPr>
          <p:nvPr/>
        </p:nvCxnSpPr>
        <p:spPr>
          <a:xfrm flipH="1">
            <a:off x="5238157" y="3704734"/>
            <a:ext cx="1" cy="102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54B2A4-58A9-1F4F-5687-10F5243DFAB8}"/>
              </a:ext>
            </a:extLst>
          </p:cNvPr>
          <p:cNvCxnSpPr>
            <a:stCxn id="8" idx="6"/>
            <a:endCxn id="7" idx="1"/>
          </p:cNvCxnSpPr>
          <p:nvPr/>
        </p:nvCxnSpPr>
        <p:spPr>
          <a:xfrm>
            <a:off x="5890179" y="5363852"/>
            <a:ext cx="1208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A616FB-1EB7-0E62-B2CA-A6697DC29BF1}"/>
              </a:ext>
            </a:extLst>
          </p:cNvPr>
          <p:cNvSpPr/>
          <p:nvPr/>
        </p:nvSpPr>
        <p:spPr>
          <a:xfrm>
            <a:off x="6953844" y="565610"/>
            <a:ext cx="1184633" cy="3007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Products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DD2D7F-6BBC-517F-CA0C-E25ABBEF351C}"/>
              </a:ext>
            </a:extLst>
          </p:cNvPr>
          <p:cNvSpPr/>
          <p:nvPr/>
        </p:nvSpPr>
        <p:spPr>
          <a:xfrm>
            <a:off x="2413262" y="829558"/>
            <a:ext cx="339356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92A288-D927-56D9-2848-AB82F105F73E}"/>
              </a:ext>
            </a:extLst>
          </p:cNvPr>
          <p:cNvSpPr/>
          <p:nvPr/>
        </p:nvSpPr>
        <p:spPr>
          <a:xfrm>
            <a:off x="5049632" y="246668"/>
            <a:ext cx="339356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38303-B7C8-02B3-08CA-CEBEE7F9ED70}"/>
              </a:ext>
            </a:extLst>
          </p:cNvPr>
          <p:cNvSpPr txBox="1"/>
          <p:nvPr/>
        </p:nvSpPr>
        <p:spPr>
          <a:xfrm>
            <a:off x="5388988" y="208846"/>
            <a:ext cx="243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Image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09116-952B-B7D4-D806-24D54A3515A1}"/>
              </a:ext>
            </a:extLst>
          </p:cNvPr>
          <p:cNvSpPr txBox="1"/>
          <p:nvPr/>
        </p:nvSpPr>
        <p:spPr>
          <a:xfrm>
            <a:off x="2764418" y="813004"/>
            <a:ext cx="243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Image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8B39D5-10EB-AC05-D2BB-01FDE30E7097}"/>
              </a:ext>
            </a:extLst>
          </p:cNvPr>
          <p:cNvSpPr/>
          <p:nvPr/>
        </p:nvSpPr>
        <p:spPr>
          <a:xfrm>
            <a:off x="5137607" y="6169961"/>
            <a:ext cx="339356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3AB22-CDFD-4255-AA28-6D0ABFA630C5}"/>
              </a:ext>
            </a:extLst>
          </p:cNvPr>
          <p:cNvSpPr txBox="1"/>
          <p:nvPr/>
        </p:nvSpPr>
        <p:spPr>
          <a:xfrm>
            <a:off x="5516252" y="6130568"/>
            <a:ext cx="287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Image in Storage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134569-0F13-985E-A38C-ED8264227826}"/>
              </a:ext>
            </a:extLst>
          </p:cNvPr>
          <p:cNvSpPr/>
          <p:nvPr/>
        </p:nvSpPr>
        <p:spPr>
          <a:xfrm>
            <a:off x="7198949" y="4217045"/>
            <a:ext cx="339356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75B211-CF69-3C0A-5849-9C6CB32371E3}"/>
              </a:ext>
            </a:extLst>
          </p:cNvPr>
          <p:cNvSpPr txBox="1"/>
          <p:nvPr/>
        </p:nvSpPr>
        <p:spPr>
          <a:xfrm>
            <a:off x="7538306" y="4187079"/>
            <a:ext cx="169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Created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3CA662-1857-EDF4-3973-E088455A8F6C}"/>
              </a:ext>
            </a:extLst>
          </p:cNvPr>
          <p:cNvSpPr/>
          <p:nvPr/>
        </p:nvSpPr>
        <p:spPr>
          <a:xfrm>
            <a:off x="2537400" y="3186259"/>
            <a:ext cx="339356" cy="3582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E431E-2041-63CD-78BB-B5200989A66A}"/>
              </a:ext>
            </a:extLst>
          </p:cNvPr>
          <p:cNvSpPr txBox="1"/>
          <p:nvPr/>
        </p:nvSpPr>
        <p:spPr>
          <a:xfrm>
            <a:off x="1754959" y="3544478"/>
            <a:ext cx="243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 DTO with Image GUID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6C00D7-027B-C748-C12E-473B5F442EAF}"/>
              </a:ext>
            </a:extLst>
          </p:cNvPr>
          <p:cNvSpPr/>
          <p:nvPr/>
        </p:nvSpPr>
        <p:spPr>
          <a:xfrm>
            <a:off x="5879184" y="3180717"/>
            <a:ext cx="339356" cy="3582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853EBE-7F75-8C45-0396-F06F9FD6FB3F}"/>
              </a:ext>
            </a:extLst>
          </p:cNvPr>
          <p:cNvSpPr/>
          <p:nvPr/>
        </p:nvSpPr>
        <p:spPr>
          <a:xfrm>
            <a:off x="8322518" y="3070781"/>
            <a:ext cx="339356" cy="3582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B5F783-7974-E4CE-9C10-8E9CCAD393E2}"/>
              </a:ext>
            </a:extLst>
          </p:cNvPr>
          <p:cNvSpPr/>
          <p:nvPr/>
        </p:nvSpPr>
        <p:spPr>
          <a:xfrm>
            <a:off x="11701560" y="1611983"/>
            <a:ext cx="339356" cy="3582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6EE8AA-FF34-1845-BBB3-9AE8B4D0677A}"/>
              </a:ext>
            </a:extLst>
          </p:cNvPr>
          <p:cNvCxnSpPr/>
          <p:nvPr/>
        </p:nvCxnSpPr>
        <p:spPr>
          <a:xfrm>
            <a:off x="3648176" y="2394408"/>
            <a:ext cx="99766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A20139-4CF5-595E-56E8-AFB93CE756F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830474" y="1993770"/>
            <a:ext cx="1123370" cy="2073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14023E-0B0F-86FD-4819-BCB6AF69A29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138477" y="1593130"/>
            <a:ext cx="1842933" cy="1099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angle: Beveled 37">
            <a:extLst>
              <a:ext uri="{FF2B5EF4-FFF2-40B4-BE49-F238E27FC236}">
                <a16:creationId xmlns:a16="http://schemas.microsoft.com/office/drawing/2014/main" id="{30032567-D4AC-54E0-BB0D-05BC4D8D64A8}"/>
              </a:ext>
            </a:extLst>
          </p:cNvPr>
          <p:cNvSpPr/>
          <p:nvPr/>
        </p:nvSpPr>
        <p:spPr>
          <a:xfrm>
            <a:off x="9180918" y="5015296"/>
            <a:ext cx="953686" cy="697585"/>
          </a:xfrm>
          <a:prstGeom prst="bevel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Clean Up Job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243605-6F0F-8BB0-D24C-F0DE1879B8C2}"/>
              </a:ext>
            </a:extLst>
          </p:cNvPr>
          <p:cNvCxnSpPr>
            <a:stCxn id="38" idx="4"/>
            <a:endCxn id="7" idx="3"/>
          </p:cNvCxnSpPr>
          <p:nvPr/>
        </p:nvCxnSpPr>
        <p:spPr>
          <a:xfrm flipH="1" flipV="1">
            <a:off x="8795208" y="5363852"/>
            <a:ext cx="385710" cy="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exagon 41">
            <a:extLst>
              <a:ext uri="{FF2B5EF4-FFF2-40B4-BE49-F238E27FC236}">
                <a16:creationId xmlns:a16="http://schemas.microsoft.com/office/drawing/2014/main" id="{DE44D164-78E2-7541-709D-B53D5DE4C700}"/>
              </a:ext>
            </a:extLst>
          </p:cNvPr>
          <p:cNvSpPr/>
          <p:nvPr/>
        </p:nvSpPr>
        <p:spPr>
          <a:xfrm>
            <a:off x="10342780" y="3429000"/>
            <a:ext cx="966255" cy="758079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Rabbit MQ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973CD5-BACA-0587-574B-FF61FA4C3B46}"/>
              </a:ext>
            </a:extLst>
          </p:cNvPr>
          <p:cNvCxnSpPr>
            <a:stCxn id="10" idx="3"/>
          </p:cNvCxnSpPr>
          <p:nvPr/>
        </p:nvCxnSpPr>
        <p:spPr>
          <a:xfrm>
            <a:off x="10792116" y="2592371"/>
            <a:ext cx="11002" cy="83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4103BCA-347F-4552-CF6C-1A84C2B1FA00}"/>
              </a:ext>
            </a:extLst>
          </p:cNvPr>
          <p:cNvSpPr/>
          <p:nvPr/>
        </p:nvSpPr>
        <p:spPr>
          <a:xfrm>
            <a:off x="10085120" y="4371745"/>
            <a:ext cx="812274" cy="69758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Verdana" panose="020B0604030504040204" pitchFamily="34" charset="0"/>
                <a:ea typeface="Verdana" panose="020B0604030504040204" pitchFamily="34" charset="0"/>
              </a:rPr>
              <a:t>Temp to </a:t>
            </a:r>
            <a:r>
              <a:rPr lang="en-US" sz="900" b="1" dirty="0" err="1">
                <a:latin typeface="Verdana" panose="020B0604030504040204" pitchFamily="34" charset="0"/>
                <a:ea typeface="Verdana" panose="020B0604030504040204" pitchFamily="34" charset="0"/>
              </a:rPr>
              <a:t>Dest</a:t>
            </a:r>
            <a:endParaRPr lang="en-US" sz="9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A6172B3-CE39-3CE5-9080-A55EA93BFC98}"/>
              </a:ext>
            </a:extLst>
          </p:cNvPr>
          <p:cNvSpPr/>
          <p:nvPr/>
        </p:nvSpPr>
        <p:spPr>
          <a:xfrm>
            <a:off x="10889287" y="2680088"/>
            <a:ext cx="812273" cy="53575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CD to Q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AE4FFE9-5C51-FA24-C904-88A0941DAB02}"/>
              </a:ext>
            </a:extLst>
          </p:cNvPr>
          <p:cNvSpPr/>
          <p:nvPr/>
        </p:nvSpPr>
        <p:spPr>
          <a:xfrm>
            <a:off x="10935103" y="4396154"/>
            <a:ext cx="1131206" cy="69758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Verdana" panose="020B0604030504040204" pitchFamily="34" charset="0"/>
                <a:ea typeface="Verdana" panose="020B0604030504040204" pitchFamily="34" charset="0"/>
              </a:rPr>
              <a:t>Orphan Removal</a:t>
            </a:r>
          </a:p>
        </p:txBody>
      </p:sp>
    </p:spTree>
    <p:extLst>
      <p:ext uri="{BB962C8B-B14F-4D97-AF65-F5344CB8AC3E}">
        <p14:creationId xmlns:p14="http://schemas.microsoft.com/office/powerpoint/2010/main" val="348791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73073B-0754-7CFA-45EC-1E1867BE9FDE}"/>
              </a:ext>
            </a:extLst>
          </p:cNvPr>
          <p:cNvSpPr/>
          <p:nvPr/>
        </p:nvSpPr>
        <p:spPr>
          <a:xfrm>
            <a:off x="9210281" y="2088038"/>
            <a:ext cx="1647825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Data Stores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Mongo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F6456-EEE3-A479-3ECF-8C90A900C235}"/>
              </a:ext>
            </a:extLst>
          </p:cNvPr>
          <p:cNvSpPr/>
          <p:nvPr/>
        </p:nvSpPr>
        <p:spPr>
          <a:xfrm>
            <a:off x="6545038" y="2088038"/>
            <a:ext cx="189094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Middle Tiers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Products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Identity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Basket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7A12B-57C0-CAC2-C8A0-F484FE36A959}"/>
              </a:ext>
            </a:extLst>
          </p:cNvPr>
          <p:cNvSpPr/>
          <p:nvPr/>
        </p:nvSpPr>
        <p:spPr>
          <a:xfrm>
            <a:off x="3893575" y="2088038"/>
            <a:ext cx="1612776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BFF / 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API Gateways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F107EE-EBEE-2C64-33A1-8CE8E19C4F10}"/>
              </a:ext>
            </a:extLst>
          </p:cNvPr>
          <p:cNvSpPr/>
          <p:nvPr/>
        </p:nvSpPr>
        <p:spPr>
          <a:xfrm>
            <a:off x="1165175" y="2172376"/>
            <a:ext cx="1819918" cy="13671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Frontends</a:t>
            </a:r>
          </a:p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Server-side Websites</a:t>
            </a:r>
          </a:p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CDN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F81DB3-B980-4194-2E23-93CFFF0E1E4B}"/>
              </a:ext>
            </a:extLst>
          </p:cNvPr>
          <p:cNvCxnSpPr/>
          <p:nvPr/>
        </p:nvCxnSpPr>
        <p:spPr>
          <a:xfrm>
            <a:off x="3295811" y="183778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0A7F-4DA6-CD3D-5E6F-F19149E46CD2}"/>
              </a:ext>
            </a:extLst>
          </p:cNvPr>
          <p:cNvSpPr txBox="1"/>
          <p:nvPr/>
        </p:nvSpPr>
        <p:spPr>
          <a:xfrm>
            <a:off x="2851927" y="6273859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2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73073B-0754-7CFA-45EC-1E1867BE9FDE}"/>
              </a:ext>
            </a:extLst>
          </p:cNvPr>
          <p:cNvSpPr/>
          <p:nvPr/>
        </p:nvSpPr>
        <p:spPr>
          <a:xfrm>
            <a:off x="9210281" y="2088038"/>
            <a:ext cx="1647825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Data Stores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Mongo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F6456-EEE3-A479-3ECF-8C90A900C235}"/>
              </a:ext>
            </a:extLst>
          </p:cNvPr>
          <p:cNvSpPr/>
          <p:nvPr/>
        </p:nvSpPr>
        <p:spPr>
          <a:xfrm>
            <a:off x="6545038" y="2088038"/>
            <a:ext cx="189094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Products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Identity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Basket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7A12B-57C0-CAC2-C8A0-F484FE36A959}"/>
              </a:ext>
            </a:extLst>
          </p:cNvPr>
          <p:cNvSpPr/>
          <p:nvPr/>
        </p:nvSpPr>
        <p:spPr>
          <a:xfrm>
            <a:off x="3893575" y="2088038"/>
            <a:ext cx="1612776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BFF /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 Gateways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F107EE-EBEE-2C64-33A1-8CE8E19C4F10}"/>
              </a:ext>
            </a:extLst>
          </p:cNvPr>
          <p:cNvSpPr/>
          <p:nvPr/>
        </p:nvSpPr>
        <p:spPr>
          <a:xfrm>
            <a:off x="3790004" y="4142578"/>
            <a:ext cx="1819918" cy="13671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Frontends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Static Websites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CDN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F81DB3-B980-4194-2E23-93CFFF0E1E4B}"/>
              </a:ext>
            </a:extLst>
          </p:cNvPr>
          <p:cNvCxnSpPr/>
          <p:nvPr/>
        </p:nvCxnSpPr>
        <p:spPr>
          <a:xfrm>
            <a:off x="6020159" y="183778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0A7F-4DA6-CD3D-5E6F-F19149E46CD2}"/>
              </a:ext>
            </a:extLst>
          </p:cNvPr>
          <p:cNvSpPr txBox="1"/>
          <p:nvPr/>
        </p:nvSpPr>
        <p:spPr>
          <a:xfrm>
            <a:off x="5576275" y="6273859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4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B7461A1-4E97-4DE5-DB6C-F56D45EBD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7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1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1223</Words>
  <Application>Microsoft Office PowerPoint</Application>
  <PresentationFormat>Widescreen</PresentationFormat>
  <Paragraphs>447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72</cp:revision>
  <dcterms:created xsi:type="dcterms:W3CDTF">2022-02-26T05:59:34Z</dcterms:created>
  <dcterms:modified xsi:type="dcterms:W3CDTF">2022-11-05T14:19:56Z</dcterms:modified>
</cp:coreProperties>
</file>