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44" r:id="rId4"/>
    <p:sldId id="256" r:id="rId5"/>
    <p:sldId id="343" r:id="rId6"/>
    <p:sldId id="346" r:id="rId7"/>
    <p:sldId id="345" r:id="rId8"/>
    <p:sldId id="282" r:id="rId9"/>
    <p:sldId id="342" r:id="rId10"/>
    <p:sldId id="341" r:id="rId11"/>
    <p:sldId id="335" r:id="rId12"/>
    <p:sldId id="336" r:id="rId13"/>
    <p:sldId id="338" r:id="rId14"/>
    <p:sldId id="337" r:id="rId15"/>
    <p:sldId id="339" r:id="rId16"/>
    <p:sldId id="3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sv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sv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7BE3A76-BBCA-C34D-3EFB-E1F5F764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" y="4034672"/>
            <a:ext cx="12073394" cy="2795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3514FA-6DEC-0D4D-BD0F-59806B7D3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" y="28281"/>
            <a:ext cx="12099255" cy="3940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693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DE46-1C76-C9C5-5B2A-2AAED009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" y="39095"/>
            <a:ext cx="12114180" cy="40898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F3A08-04CD-CC9D-5888-D2D73AD3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4194925"/>
            <a:ext cx="12104448" cy="262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279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1169</Words>
  <Application>Microsoft Office PowerPoint</Application>
  <PresentationFormat>Widescreen</PresentationFormat>
  <Paragraphs>420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66</cp:revision>
  <dcterms:created xsi:type="dcterms:W3CDTF">2022-02-26T05:59:34Z</dcterms:created>
  <dcterms:modified xsi:type="dcterms:W3CDTF">2022-08-21T07:42:17Z</dcterms:modified>
</cp:coreProperties>
</file>