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B"/>
    <a:srgbClr val="FFF6D9"/>
    <a:srgbClr val="EFFAFF"/>
    <a:srgbClr val="D9F2FF"/>
    <a:srgbClr val="FEF8F4"/>
    <a:srgbClr val="FCEEE4"/>
    <a:srgbClr val="FFFFFF"/>
    <a:srgbClr val="E5FFF4"/>
    <a:srgbClr val="D9FFF0"/>
    <a:srgbClr val="CD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6928F-27CA-41A9-B524-6E31188B6C52}"/>
              </a:ext>
            </a:extLst>
          </p:cNvPr>
          <p:cNvGrpSpPr/>
          <p:nvPr/>
        </p:nvGrpSpPr>
        <p:grpSpPr>
          <a:xfrm>
            <a:off x="3299854" y="5359686"/>
            <a:ext cx="4334117" cy="1193032"/>
            <a:chOff x="3299854" y="5067453"/>
            <a:chExt cx="4334117" cy="119303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067453"/>
              <a:ext cx="4334117" cy="1193032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663968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70568" y="5663968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64362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26053A-9D45-4D0C-BAB3-75C54A73D477}"/>
              </a:ext>
            </a:extLst>
          </p:cNvPr>
          <p:cNvGrpSpPr/>
          <p:nvPr/>
        </p:nvGrpSpPr>
        <p:grpSpPr>
          <a:xfrm>
            <a:off x="3310837" y="395986"/>
            <a:ext cx="1748242" cy="3211237"/>
            <a:chOff x="3310837" y="707071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0837" y="707071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1294" y="1146872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1294" y="1945403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MVC / Razor / Blazor Server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1294" y="2785306"/>
              <a:ext cx="1234936" cy="736107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Blazor WASM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Vue JS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22</cp:revision>
  <dcterms:created xsi:type="dcterms:W3CDTF">2022-02-26T05:59:34Z</dcterms:created>
  <dcterms:modified xsi:type="dcterms:W3CDTF">2022-03-13T14:17:55Z</dcterms:modified>
</cp:coreProperties>
</file>