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8" r:id="rId4"/>
    <p:sldId id="344" r:id="rId5"/>
    <p:sldId id="256" r:id="rId6"/>
    <p:sldId id="343" r:id="rId7"/>
    <p:sldId id="347" r:id="rId8"/>
    <p:sldId id="346" r:id="rId9"/>
    <p:sldId id="345" r:id="rId10"/>
    <p:sldId id="282" r:id="rId11"/>
    <p:sldId id="342" r:id="rId12"/>
    <p:sldId id="341" r:id="rId13"/>
    <p:sldId id="335" r:id="rId14"/>
    <p:sldId id="336" r:id="rId15"/>
    <p:sldId id="338" r:id="rId16"/>
    <p:sldId id="337" r:id="rId17"/>
    <p:sldId id="339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sv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1D1F96-83F2-0B51-8FB8-308AB927C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6" b="1555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461A1-4E97-4DE5-DB6C-F56D45E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1169</Words>
  <Application>Microsoft Office PowerPoint</Application>
  <PresentationFormat>Widescreen</PresentationFormat>
  <Paragraphs>420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68</cp:revision>
  <dcterms:created xsi:type="dcterms:W3CDTF">2022-02-26T05:59:34Z</dcterms:created>
  <dcterms:modified xsi:type="dcterms:W3CDTF">2022-10-29T08:25:18Z</dcterms:modified>
</cp:coreProperties>
</file>