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40" r:id="rId4"/>
    <p:sldId id="256" r:id="rId5"/>
    <p:sldId id="343" r:id="rId6"/>
    <p:sldId id="282" r:id="rId7"/>
    <p:sldId id="342" r:id="rId8"/>
    <p:sldId id="341" r:id="rId9"/>
    <p:sldId id="335" r:id="rId10"/>
    <p:sldId id="336" r:id="rId11"/>
    <p:sldId id="338" r:id="rId12"/>
    <p:sldId id="337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15-Jul-2022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835</Words>
  <Application>Microsoft Office PowerPoint</Application>
  <PresentationFormat>Widescreen</PresentationFormat>
  <Paragraphs>341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62</cp:revision>
  <dcterms:created xsi:type="dcterms:W3CDTF">2022-02-26T05:59:34Z</dcterms:created>
  <dcterms:modified xsi:type="dcterms:W3CDTF">2022-08-13T14:57:44Z</dcterms:modified>
</cp:coreProperties>
</file>