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44" r:id="rId4"/>
    <p:sldId id="256" r:id="rId5"/>
    <p:sldId id="343" r:id="rId6"/>
    <p:sldId id="347" r:id="rId7"/>
    <p:sldId id="346" r:id="rId8"/>
    <p:sldId id="345" r:id="rId9"/>
    <p:sldId id="282" r:id="rId10"/>
    <p:sldId id="342" r:id="rId11"/>
    <p:sldId id="341" r:id="rId12"/>
    <p:sldId id="335" r:id="rId13"/>
    <p:sldId id="336" r:id="rId14"/>
    <p:sldId id="338" r:id="rId15"/>
    <p:sldId id="337" r:id="rId16"/>
    <p:sldId id="339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CAEC5B-70D5-E878-CACE-400096BC594F}" name="Viswanatha-Swamy, PK" initials="VSP" userId="S::PK.Viswanatha-Swamy@appliedis.com::be38c112-e525-4f1f-8d24-6a2555e7be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9F2FF"/>
    <a:srgbClr val="FFFAEB"/>
    <a:srgbClr val="FFF6D9"/>
    <a:srgbClr val="EFFAFF"/>
    <a:srgbClr val="FEF8F4"/>
    <a:srgbClr val="FCEEE4"/>
    <a:srgbClr val="FFFFFF"/>
    <a:srgbClr val="E5FFF4"/>
    <a:srgbClr val="D9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1922-AFE2-411B-8CD5-1DD4EEAF2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D46D6-64BC-49E4-B277-11BE04500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C9C8-7417-41A3-8FC5-BC989422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59C-4571-425E-A005-39BA18E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42E2-4AAF-4315-8635-35C049E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3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E6F6-108D-482A-B7A8-444A61A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779D-8DB6-41E8-8148-8B4616F92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4505-741C-4EF9-ABB5-77F6433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09A8-8415-4D53-8C62-305E1691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6CAD-10BD-4109-8918-CEE41EDE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8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56D84-32C0-46EA-97C1-4B1600368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BB1-F346-4A78-8EC5-BBB5961B3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1A4A-AC42-4D79-AF25-C93FA5A8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7239-F689-498F-9A3B-24235077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B365-AF80-425A-84A7-FBD533A1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10F4-05AF-42B6-BC6B-3331FE00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464A-AB68-4790-A5C8-1EBF7219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367E-917E-4061-898E-42FD1303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571-88F8-430B-97CE-D4236A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E0E3-98AF-4B52-96C8-0582A949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BA9-41A0-4B59-AC2A-A66ED696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2A2-774C-4AD5-8CDF-2B48E804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F131-139F-4A4C-8551-8D22D95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97CB-B48B-40AA-951E-133BE2EC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E8DA-BBA2-49C9-990D-2DC67A0F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C042-6D85-4A7C-A22C-3DEF431D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BD99-7D48-4736-AD70-FAE0539B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B7B05-499E-4146-A9FC-9B83F13F2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88CC0-DE11-4B4F-8914-2CB3C5F7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8784-86B2-4950-8108-D34D9F33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019-5FBD-4B9F-8D86-144C8756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1CF-B93B-4CAD-8FAE-4A4C9BFF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F59BA-7935-40F3-B7DD-DFFB780A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1CC46-9209-48D0-A53F-68AFF4AC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D8AC8-ED54-4CE8-9900-272E354B9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EB8AC-2758-47F0-A658-07B76015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F9089-F941-4051-94A2-E274843D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9750B-C579-4780-A208-497194B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AB19-2965-42B3-9C88-535D8F20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C42B-A05E-4D66-912A-EF7ABE49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83EE-815E-423B-84C5-4E48401A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CFC1-FAFE-4951-9BE8-D0B39462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D23-0C59-4AF0-BC03-F4E5C9C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8BA4-96FA-4C6C-B980-456FA4DF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08917-ED96-448A-A240-84583BA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AEC88-A86F-4527-ABF7-7AFB56D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3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E297-83DE-400F-AB65-9B34B550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7E7-462E-4F18-97AB-B223582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2B3D-19B7-40B8-9DB2-DF11AAC9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6AAF0-7562-4254-B6E6-63797936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49673-3C2E-4355-8C42-CFD527D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DECC-87F1-4F9B-A009-543CE8A5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5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B-974E-4480-8E81-33A37CD6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68F6-2EB2-45FA-A19A-98A562CE0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FF4-B44E-4CB2-BD5E-944343C2B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CC2-56E1-4BA9-88F2-69E98FA8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36D6-663B-4362-811F-904D6DE9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0C298-EA1C-49CC-B997-710EBC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02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F9EE-35DB-47F8-807E-12979490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E608-D7C0-432E-B6AA-60BA9831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E93D-B05B-4C9B-8DA3-3232023B5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F6E6-F863-479F-A057-0F7FF047E296}" type="datetimeFigureOut">
              <a:rPr lang="en-IN" smtClean="0"/>
              <a:t>06-10-2022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C37E-C405-4950-966B-247AABC9E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DAA4-44BA-4509-A738-6EB829146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A0F14-0F99-40AD-A787-8265BEF5A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sv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sv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A437BF-B9F4-4E33-B1E6-F4A4A6788C78}"/>
              </a:ext>
            </a:extLst>
          </p:cNvPr>
          <p:cNvGrpSpPr/>
          <p:nvPr/>
        </p:nvGrpSpPr>
        <p:grpSpPr>
          <a:xfrm>
            <a:off x="7975694" y="5936421"/>
            <a:ext cx="1969193" cy="619491"/>
            <a:chOff x="7975694" y="5936421"/>
            <a:chExt cx="1969193" cy="61949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75694" y="5936421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018" y="61834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636290" y="6363449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E7DFDF-9042-4D41-AAB8-71E578F98892}"/>
                </a:ext>
              </a:extLst>
            </p:cNvPr>
            <p:cNvSpPr txBox="1"/>
            <p:nvPr/>
          </p:nvSpPr>
          <p:spPr>
            <a:xfrm>
              <a:off x="9196437" y="6233810"/>
              <a:ext cx="6984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Mongo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902A5D-40E9-4AA1-9C54-ED72203D820C}"/>
              </a:ext>
            </a:extLst>
          </p:cNvPr>
          <p:cNvSpPr txBox="1"/>
          <p:nvPr/>
        </p:nvSpPr>
        <p:spPr>
          <a:xfrm>
            <a:off x="480767" y="403670"/>
            <a:ext cx="2682073" cy="646331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Planned/Proposed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endParaRPr lang="en-IN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118B14-D058-D561-D443-9AD6E24A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2" b="10296"/>
          <a:stretch/>
        </p:blipFill>
        <p:spPr>
          <a:xfrm>
            <a:off x="37728" y="47131"/>
            <a:ext cx="12113423" cy="6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ext, application&#10;&#10;Description automatically generated">
            <a:extLst>
              <a:ext uri="{FF2B5EF4-FFF2-40B4-BE49-F238E27FC236}">
                <a16:creationId xmlns:a16="http://schemas.microsoft.com/office/drawing/2014/main" id="{AEA2A85B-C49A-E958-5C6B-11E0C0654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1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loyment of Products API |150x150">
            <a:extLst>
              <a:ext uri="{FF2B5EF4-FFF2-40B4-BE49-F238E27FC236}">
                <a16:creationId xmlns:a16="http://schemas.microsoft.com/office/drawing/2014/main" id="{C3FE78D8-EC31-9F43-65FC-991C55A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48" y="113121"/>
            <a:ext cx="11934334" cy="6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2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A42D6-8A94-CDB9-DCE3-32E2D9E2EB5C}"/>
              </a:ext>
            </a:extLst>
          </p:cNvPr>
          <p:cNvGrpSpPr/>
          <p:nvPr/>
        </p:nvGrpSpPr>
        <p:grpSpPr>
          <a:xfrm>
            <a:off x="532364" y="937259"/>
            <a:ext cx="4058400" cy="4572000"/>
            <a:chOff x="466466" y="2132893"/>
            <a:chExt cx="4058400" cy="4572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ACAEB-BC5F-3094-3E0C-3CEAF6E119C4}"/>
                </a:ext>
              </a:extLst>
            </p:cNvPr>
            <p:cNvGrpSpPr/>
            <p:nvPr/>
          </p:nvGrpSpPr>
          <p:grpSpPr>
            <a:xfrm>
              <a:off x="565607" y="2884602"/>
              <a:ext cx="2743201" cy="1668544"/>
              <a:chOff x="2875174" y="2498103"/>
              <a:chExt cx="2752627" cy="164026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3137405-6F1A-C3D9-C672-338372860F1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68FF95-1F5D-ADD3-786F-EC289F3970F5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E59192-E1AC-E792-C986-44CB4825A249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2B11-240D-02E4-EB16-B0EB17FAC074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AA4E09-C696-EEFC-622D-694B8766BBC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4E8DFB-CFB1-BFC2-E259-39888E5B8771}"/>
                </a:ext>
              </a:extLst>
            </p:cNvPr>
            <p:cNvSpPr/>
            <p:nvPr/>
          </p:nvSpPr>
          <p:spPr>
            <a:xfrm>
              <a:off x="466466" y="2132893"/>
              <a:ext cx="4058400" cy="4572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DD54D-AED0-1EF5-3075-69E3047FD494}"/>
                </a:ext>
              </a:extLst>
            </p:cNvPr>
            <p:cNvGrpSpPr/>
            <p:nvPr/>
          </p:nvGrpSpPr>
          <p:grpSpPr>
            <a:xfrm>
              <a:off x="626252" y="4992656"/>
              <a:ext cx="1852999" cy="1229035"/>
              <a:chOff x="2875174" y="2498103"/>
              <a:chExt cx="2752627" cy="164026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8C8D272-4F54-C0E6-EBD2-4D1C40F7B6D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7909B7-78C1-17BB-C177-059D043475F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DA2DAAA-1697-ECD6-0147-EFD299B09B96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C45585-D2A1-0D2D-EAFA-45C56E981D73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6CCEE50-1152-93D6-534A-40512C07EE8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4F1BDB-22B9-2C5C-55A2-FB47ADD95AE1}"/>
                </a:ext>
              </a:extLst>
            </p:cNvPr>
            <p:cNvGrpSpPr/>
            <p:nvPr/>
          </p:nvGrpSpPr>
          <p:grpSpPr>
            <a:xfrm>
              <a:off x="2549319" y="4969503"/>
              <a:ext cx="1852999" cy="1229035"/>
              <a:chOff x="2875174" y="2498103"/>
              <a:chExt cx="2752627" cy="164026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86F4DF-3FB4-F1EC-10B9-03422C3AECF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3BBD9-A68D-BA8E-C7F5-3B31EEA8B723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45E4164-E915-90E2-97E2-5909F708ADB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853444-A9BB-F618-85D4-5D94C5073A3B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6519C8-ABEF-4C05-5AF5-409E2EE910E9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06292AB-7A21-79B2-7FFC-E25E047DB00D}"/>
              </a:ext>
            </a:extLst>
          </p:cNvPr>
          <p:cNvCxnSpPr/>
          <p:nvPr/>
        </p:nvCxnSpPr>
        <p:spPr>
          <a:xfrm>
            <a:off x="6551629" y="1824816"/>
            <a:ext cx="0" cy="311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45AB77-3D30-E102-6F41-D463CA71600A}"/>
              </a:ext>
            </a:extLst>
          </p:cNvPr>
          <p:cNvCxnSpPr/>
          <p:nvPr/>
        </p:nvCxnSpPr>
        <p:spPr>
          <a:xfrm>
            <a:off x="6551629" y="1824816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F8E2D9-3336-B64D-DA93-CF4E2B54AC7E}"/>
              </a:ext>
            </a:extLst>
          </p:cNvPr>
          <p:cNvCxnSpPr/>
          <p:nvPr/>
        </p:nvCxnSpPr>
        <p:spPr>
          <a:xfrm>
            <a:off x="6551628" y="4939212"/>
            <a:ext cx="1748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BE50BE-AF01-4FEB-5476-E55E912E008B}"/>
              </a:ext>
            </a:extLst>
          </p:cNvPr>
          <p:cNvCxnSpPr>
            <a:cxnSpLocks/>
          </p:cNvCxnSpPr>
          <p:nvPr/>
        </p:nvCxnSpPr>
        <p:spPr>
          <a:xfrm>
            <a:off x="4590764" y="3222964"/>
            <a:ext cx="1960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1018095" y="5561757"/>
            <a:ext cx="3714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Note: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Runs only System Pods (Control Plane)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76B3A2-5FA4-1F3D-C8BC-EA6D74723DD4}"/>
              </a:ext>
            </a:extLst>
          </p:cNvPr>
          <p:cNvGrpSpPr/>
          <p:nvPr/>
        </p:nvGrpSpPr>
        <p:grpSpPr>
          <a:xfrm>
            <a:off x="3600230" y="1688968"/>
            <a:ext cx="791851" cy="922659"/>
            <a:chOff x="4693170" y="378541"/>
            <a:chExt cx="791851" cy="9226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DCEBEF-8E5B-976F-E232-483BA50164BB}"/>
                </a:ext>
              </a:extLst>
            </p:cNvPr>
            <p:cNvSpPr/>
            <p:nvPr/>
          </p:nvSpPr>
          <p:spPr>
            <a:xfrm>
              <a:off x="4693170" y="378541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Kubelet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B24FE0E-CD5C-7989-4FAD-4031607539FA}"/>
                </a:ext>
              </a:extLst>
            </p:cNvPr>
            <p:cNvSpPr/>
            <p:nvPr/>
          </p:nvSpPr>
          <p:spPr>
            <a:xfrm>
              <a:off x="4693170" y="692379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latin typeface="Verdana" panose="020B0604030504040204" pitchFamily="34" charset="0"/>
                  <a:ea typeface="Verdana" panose="020B0604030504040204" pitchFamily="34" charset="0"/>
                </a:rPr>
                <a:t>Kube</a:t>
              </a:r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 Proxy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3FC3FB-A9DA-7A0E-DAB6-00B2D9208E01}"/>
                </a:ext>
              </a:extLst>
            </p:cNvPr>
            <p:cNvSpPr/>
            <p:nvPr/>
          </p:nvSpPr>
          <p:spPr>
            <a:xfrm>
              <a:off x="4693170" y="1019757"/>
              <a:ext cx="791851" cy="2814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 Runtime</a:t>
              </a:r>
              <a:endParaRPr lang="en-IN" sz="8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1119822" y="1083643"/>
            <a:ext cx="1678781" cy="450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B6737C-1B99-3DCF-4C01-1815BE9E6E7C}"/>
              </a:ext>
            </a:extLst>
          </p:cNvPr>
          <p:cNvGrpSpPr/>
          <p:nvPr/>
        </p:nvGrpSpPr>
        <p:grpSpPr>
          <a:xfrm>
            <a:off x="8300173" y="96440"/>
            <a:ext cx="3240000" cy="3240000"/>
            <a:chOff x="6868872" y="2931910"/>
            <a:chExt cx="3240000" cy="324000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431566-B8E4-49F4-114C-83CA02E4128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AAC9D703-0990-9B34-C144-5959655196EC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7A6BEB8-868B-0826-1AE3-8565DC126AA9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E8AD0066-D61A-8708-7581-E73095557C0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2E3302B-7437-B984-37D4-1B28EAD221C6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6CCB68D-CD82-ACAA-4A7E-BAD62500C23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3DA033F-B80A-A27A-69E3-B2723DBCCE3F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71F265C-7E2C-FED4-3E5B-E3AFF7392356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F33B336E-3A18-EE6B-6397-AB13F117660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D8BD1AC-0151-32E9-06BA-9AE88C9C6CAF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06DFCFC-D752-0476-A036-60386C33856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03AECF3-0269-0A5A-79D0-67D9779533A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DAB4AC6-639D-E355-2092-011BE934231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24AAFB-9BF3-9D5E-1C87-FF4179EA9111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951EEDA6-0BAC-0CDA-0ED7-2FDC9528F254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09EF840-C507-4F10-4849-8C9BF33FFDD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5C6977C-AB79-9ED7-0CDB-2647C0BA524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242E83B-8D02-08CF-97EE-3D6548DD79F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6DAC407-8B80-4F65-1060-780DCB4E8E4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8D3947D-3A05-810F-42F1-89BEB4DFE69D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DBA6146-8A46-0DED-DB5D-4FF041CFA83E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DAFA3B0-CD6F-FEFB-C065-FC288C211390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FF57E22-A996-C118-832E-3897B97AC219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AF0F819-F915-CF91-E24D-B786A93BF460}"/>
              </a:ext>
            </a:extLst>
          </p:cNvPr>
          <p:cNvGrpSpPr/>
          <p:nvPr/>
        </p:nvGrpSpPr>
        <p:grpSpPr>
          <a:xfrm>
            <a:off x="8300173" y="3549840"/>
            <a:ext cx="3240000" cy="3240000"/>
            <a:chOff x="6868872" y="2931910"/>
            <a:chExt cx="3240000" cy="3240000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0D43B33-50CD-0B45-5BDF-39BA46E4D152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8D65DA0D-6F05-A07D-99BF-6D47AE7D41DB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C8A78B9-996E-BDE1-D048-F0297B6DCC51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B99D78-791A-25B0-C5AE-CA59169313AC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5235584-349F-8A21-5576-F56AAEA0F12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F8CC12-754E-4413-B608-74D2CC756FB8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CEA2E5FA-0311-257A-1A57-999A85999E81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C8E88EA-AB91-A282-1CBF-77924A8721BA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3FF04CB8-AED0-3ABB-1240-14F0DD2354FD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2D779D-2D40-7801-EDAE-1ACD84301FE7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D3DE2CB-C302-FE39-0BEB-0FE1328BB92B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F069CAD0-A87C-2670-0449-768548987FE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C1D01FA-5774-5736-59D2-BDEBE5CD7532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89080C1-EA83-23B2-06D9-5CEED6732B30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99E9A72C-16F8-F3C1-1540-F33CC17B1E3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D6F990E-70DD-8BD5-4EA4-B1ACAE002BBC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DEDBA0A-2FA8-CB0E-ECA2-8D1492C6A145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2979BB7-71BE-5C02-5FF2-526E48BA41A8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7A057BA-9BAB-6805-3021-D2FB30E5B5FD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0BDFEC-AE1F-C84E-1828-CFB8704A6FD2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63FFFE6-4981-CC82-0FEC-5FA17D3663F4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AC07E8-C766-2EEA-1E0E-BF9A8088445C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C638F35-3A90-14F6-FD7C-329652F9CC45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stCxn id="90" idx="3"/>
          </p:cNvCxnSpPr>
          <p:nvPr/>
        </p:nvCxnSpPr>
        <p:spPr>
          <a:xfrm>
            <a:off x="2798603" y="1308909"/>
            <a:ext cx="462729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AA16D76-3216-F85D-A964-D388900CC74C}"/>
              </a:ext>
            </a:extLst>
          </p:cNvPr>
          <p:cNvCxnSpPr>
            <a:cxnSpLocks/>
          </p:cNvCxnSpPr>
          <p:nvPr/>
        </p:nvCxnSpPr>
        <p:spPr>
          <a:xfrm>
            <a:off x="7425900" y="621153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427117" y="4081236"/>
            <a:ext cx="10396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/>
          <p:nvPr/>
        </p:nvCxnSpPr>
        <p:spPr>
          <a:xfrm>
            <a:off x="7425900" y="632870"/>
            <a:ext cx="0" cy="3443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1432784" y="89304"/>
            <a:ext cx="1046458" cy="5152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stCxn id="176" idx="4"/>
            <a:endCxn id="90" idx="0"/>
          </p:cNvCxnSpPr>
          <p:nvPr/>
        </p:nvCxnSpPr>
        <p:spPr>
          <a:xfrm>
            <a:off x="1956013" y="604590"/>
            <a:ext cx="3200" cy="479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886154" y="565610"/>
            <a:ext cx="167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73A9ECC-A40D-38B0-0B3A-F5E8434BB442}"/>
              </a:ext>
            </a:extLst>
          </p:cNvPr>
          <p:cNvSpPr txBox="1"/>
          <p:nvPr/>
        </p:nvSpPr>
        <p:spPr>
          <a:xfrm>
            <a:off x="769197" y="33489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F60E6F7-628E-D52E-1526-03AA64DA7199}"/>
              </a:ext>
            </a:extLst>
          </p:cNvPr>
          <p:cNvSpPr txBox="1"/>
          <p:nvPr/>
        </p:nvSpPr>
        <p:spPr>
          <a:xfrm>
            <a:off x="868485" y="501753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4663B0-A3D0-93D4-5EC8-C5E215308691}"/>
              </a:ext>
            </a:extLst>
          </p:cNvPr>
          <p:cNvSpPr txBox="1"/>
          <p:nvPr/>
        </p:nvSpPr>
        <p:spPr>
          <a:xfrm>
            <a:off x="3159606" y="501879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0A8607F-A3B7-B1D8-EE9B-EB19D7043F3B}"/>
              </a:ext>
            </a:extLst>
          </p:cNvPr>
          <p:cNvSpPr txBox="1"/>
          <p:nvPr/>
        </p:nvSpPr>
        <p:spPr>
          <a:xfrm>
            <a:off x="9326002" y="1616888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AF0BA5F-5262-D6DD-0359-E971507B0054}"/>
              </a:ext>
            </a:extLst>
          </p:cNvPr>
          <p:cNvSpPr txBox="1"/>
          <p:nvPr/>
        </p:nvSpPr>
        <p:spPr>
          <a:xfrm>
            <a:off x="8465545" y="29843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378FFE3-271B-DF88-904C-4EA709A80926}"/>
              </a:ext>
            </a:extLst>
          </p:cNvPr>
          <p:cNvSpPr txBox="1"/>
          <p:nvPr/>
        </p:nvSpPr>
        <p:spPr>
          <a:xfrm>
            <a:off x="10002859" y="294548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6481A7-F2BB-8C97-73B3-CF73640022D2}"/>
              </a:ext>
            </a:extLst>
          </p:cNvPr>
          <p:cNvSpPr txBox="1"/>
          <p:nvPr/>
        </p:nvSpPr>
        <p:spPr>
          <a:xfrm>
            <a:off x="9307149" y="506701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C5DB63E-58C3-CF1A-E034-3C5FEC02F9D9}"/>
              </a:ext>
            </a:extLst>
          </p:cNvPr>
          <p:cNvSpPr txBox="1"/>
          <p:nvPr/>
        </p:nvSpPr>
        <p:spPr>
          <a:xfrm>
            <a:off x="8481257" y="642476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3E12D6-3CA5-4640-4F0E-3F9E1790F5E4}"/>
              </a:ext>
            </a:extLst>
          </p:cNvPr>
          <p:cNvSpPr txBox="1"/>
          <p:nvPr/>
        </p:nvSpPr>
        <p:spPr>
          <a:xfrm>
            <a:off x="9960588" y="6424762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PODS</a:t>
            </a:r>
            <a:endParaRPr lang="en-IN" sz="12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C807B13-DF3F-3909-B6FC-8335719DC8B6}"/>
              </a:ext>
            </a:extLst>
          </p:cNvPr>
          <p:cNvSpPr txBox="1"/>
          <p:nvPr/>
        </p:nvSpPr>
        <p:spPr>
          <a:xfrm>
            <a:off x="3525536" y="1462695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E2CE5A5-001A-9CCA-ECF4-05E6564F1B65}"/>
              </a:ext>
            </a:extLst>
          </p:cNvPr>
          <p:cNvSpPr txBox="1"/>
          <p:nvPr/>
        </p:nvSpPr>
        <p:spPr>
          <a:xfrm>
            <a:off x="8347543" y="266724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D874253-7AA4-6A64-E8E6-60515E60B67E}"/>
              </a:ext>
            </a:extLst>
          </p:cNvPr>
          <p:cNvSpPr txBox="1"/>
          <p:nvPr/>
        </p:nvSpPr>
        <p:spPr>
          <a:xfrm>
            <a:off x="8367612" y="3682047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  <a:endParaRPr lang="en-IN" sz="1200" b="1" dirty="0">
              <a:solidFill>
                <a:srgbClr val="008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59A1A2-C350-E727-1870-89EA3C7AD5A9}"/>
              </a:ext>
            </a:extLst>
          </p:cNvPr>
          <p:cNvSpPr txBox="1"/>
          <p:nvPr/>
        </p:nvSpPr>
        <p:spPr>
          <a:xfrm>
            <a:off x="1970062" y="5230123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A860C86-6FCF-DB0E-0348-4C61E5552AB3}"/>
              </a:ext>
            </a:extLst>
          </p:cNvPr>
          <p:cNvSpPr txBox="1"/>
          <p:nvPr/>
        </p:nvSpPr>
        <p:spPr>
          <a:xfrm>
            <a:off x="9531519" y="100050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85F90D9-18CC-1355-9AA3-121324D01179}"/>
              </a:ext>
            </a:extLst>
          </p:cNvPr>
          <p:cNvSpPr txBox="1"/>
          <p:nvPr/>
        </p:nvSpPr>
        <p:spPr>
          <a:xfrm>
            <a:off x="9397213" y="3532066"/>
            <a:ext cx="94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endParaRPr lang="en-IN" sz="1200" b="1" dirty="0">
              <a:solidFill>
                <a:schemeClr val="accent4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F8F217-B69B-8627-5478-12124E2679E0}"/>
              </a:ext>
            </a:extLst>
          </p:cNvPr>
          <p:cNvCxnSpPr/>
          <p:nvPr/>
        </p:nvCxnSpPr>
        <p:spPr>
          <a:xfrm>
            <a:off x="6551628" y="1824816"/>
            <a:ext cx="0" cy="31143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335DD60-E6C8-E78E-62DA-B4B01C11FFEC}"/>
              </a:ext>
            </a:extLst>
          </p:cNvPr>
          <p:cNvCxnSpPr>
            <a:cxnSpLocks/>
          </p:cNvCxnSpPr>
          <p:nvPr/>
        </p:nvCxnSpPr>
        <p:spPr>
          <a:xfrm>
            <a:off x="4590764" y="3222479"/>
            <a:ext cx="1960864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3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8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137405-6F1A-C3D9-C672-338372860F1C}"/>
              </a:ext>
            </a:extLst>
          </p:cNvPr>
          <p:cNvSpPr/>
          <p:nvPr/>
        </p:nvSpPr>
        <p:spPr>
          <a:xfrm>
            <a:off x="490831" y="1499320"/>
            <a:ext cx="2752627" cy="1640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8FF95-1F5D-ADD3-786F-EC289F3970F5}"/>
              </a:ext>
            </a:extLst>
          </p:cNvPr>
          <p:cNvSpPr/>
          <p:nvPr/>
        </p:nvSpPr>
        <p:spPr>
          <a:xfrm>
            <a:off x="617340" y="1688126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59192-E1AC-E792-C986-44CB4825A249}"/>
              </a:ext>
            </a:extLst>
          </p:cNvPr>
          <p:cNvSpPr/>
          <p:nvPr/>
        </p:nvSpPr>
        <p:spPr>
          <a:xfrm>
            <a:off x="617340" y="2414832"/>
            <a:ext cx="900263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Container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D728A-7557-C338-D9BA-6CC6AF0B5B80}"/>
              </a:ext>
            </a:extLst>
          </p:cNvPr>
          <p:cNvSpPr/>
          <p:nvPr/>
        </p:nvSpPr>
        <p:spPr>
          <a:xfrm>
            <a:off x="4084950" y="716438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E956-EDD9-AF1B-98C8-21656BCA0673}"/>
              </a:ext>
            </a:extLst>
          </p:cNvPr>
          <p:cNvSpPr/>
          <p:nvPr/>
        </p:nvSpPr>
        <p:spPr>
          <a:xfrm>
            <a:off x="3959258" y="1229459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E2B11-240D-02E4-EB16-B0EB17FAC074}"/>
              </a:ext>
            </a:extLst>
          </p:cNvPr>
          <p:cNvSpPr/>
          <p:nvPr/>
        </p:nvSpPr>
        <p:spPr>
          <a:xfrm>
            <a:off x="1714106" y="1681945"/>
            <a:ext cx="1344889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Volumes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A4E09-C696-EEFC-622D-694B8766BBC8}"/>
              </a:ext>
            </a:extLst>
          </p:cNvPr>
          <p:cNvSpPr/>
          <p:nvPr/>
        </p:nvSpPr>
        <p:spPr>
          <a:xfrm>
            <a:off x="1729351" y="2491306"/>
            <a:ext cx="1344890" cy="452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Shared IPs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241CBA-6B20-4E88-21A9-6541602B189F}"/>
              </a:ext>
            </a:extLst>
          </p:cNvPr>
          <p:cNvGrpSpPr/>
          <p:nvPr/>
        </p:nvGrpSpPr>
        <p:grpSpPr>
          <a:xfrm>
            <a:off x="269126" y="3380157"/>
            <a:ext cx="3240000" cy="3240000"/>
            <a:chOff x="6868872" y="2931910"/>
            <a:chExt cx="3240000" cy="3240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F3D744-4E13-39F2-43FB-E062CE8F5BF5}"/>
                </a:ext>
              </a:extLst>
            </p:cNvPr>
            <p:cNvGrpSpPr/>
            <p:nvPr/>
          </p:nvGrpSpPr>
          <p:grpSpPr>
            <a:xfrm>
              <a:off x="7824718" y="3294934"/>
              <a:ext cx="2190019" cy="1182433"/>
              <a:chOff x="2875174" y="2498103"/>
              <a:chExt cx="2752627" cy="1640264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1985F6D-C0E1-62A8-6D7F-A1CFCC910047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B510BF-7ADF-BBE6-9792-B96FF86A6B8A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939E75-0B75-9808-BE36-935B8EDB010D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ADCF00-EF1E-93AF-70B6-B77C58324F1A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9BF8358-44CA-DC30-1884-02A99A88D575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10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201F10-7173-B4A1-598E-880F0EC8C75E}"/>
                </a:ext>
              </a:extLst>
            </p:cNvPr>
            <p:cNvSpPr/>
            <p:nvPr/>
          </p:nvSpPr>
          <p:spPr>
            <a:xfrm>
              <a:off x="6868872" y="2931910"/>
              <a:ext cx="3240000" cy="3240000"/>
            </a:xfrm>
            <a:prstGeom prst="roundRect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5E0314-88EE-BD4C-BCE1-EBDC31299901}"/>
                </a:ext>
              </a:extLst>
            </p:cNvPr>
            <p:cNvGrpSpPr/>
            <p:nvPr/>
          </p:nvGrpSpPr>
          <p:grpSpPr>
            <a:xfrm>
              <a:off x="6996436" y="4958514"/>
              <a:ext cx="1479331" cy="870970"/>
              <a:chOff x="2875174" y="2498103"/>
              <a:chExt cx="2752627" cy="1640264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8B56757-C140-4629-EC8C-B804760045F2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9BDC16-9581-5791-EE47-D7E138F3668D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4FEFBD6-5286-A6B3-7277-3D637A4279AA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30FF3F-A7E8-03C7-2C8B-4108721B1B27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501CA3-7041-30A3-D706-96C1E79B1913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E31E3-5DBC-874F-4150-24E2C4406E09}"/>
                </a:ext>
              </a:extLst>
            </p:cNvPr>
            <p:cNvGrpSpPr/>
            <p:nvPr/>
          </p:nvGrpSpPr>
          <p:grpSpPr>
            <a:xfrm>
              <a:off x="8531706" y="4942106"/>
              <a:ext cx="1479331" cy="870970"/>
              <a:chOff x="2875174" y="2498103"/>
              <a:chExt cx="2752627" cy="16402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2068201-DDBE-F4DA-C898-EB67CB07398F}"/>
                  </a:ext>
                </a:extLst>
              </p:cNvPr>
              <p:cNvSpPr/>
              <p:nvPr/>
            </p:nvSpPr>
            <p:spPr>
              <a:xfrm>
                <a:off x="2875174" y="2498103"/>
                <a:ext cx="2752627" cy="16402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13EF8D-07CE-4E24-7C92-FEDBD6A135A6}"/>
                  </a:ext>
                </a:extLst>
              </p:cNvPr>
              <p:cNvSpPr/>
              <p:nvPr/>
            </p:nvSpPr>
            <p:spPr>
              <a:xfrm>
                <a:off x="3058995" y="2631649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500FD-3F95-8754-F2AD-B87E841B7CE8}"/>
                  </a:ext>
                </a:extLst>
              </p:cNvPr>
              <p:cNvSpPr/>
              <p:nvPr/>
            </p:nvSpPr>
            <p:spPr>
              <a:xfrm>
                <a:off x="3058995" y="3553904"/>
                <a:ext cx="900263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B0140A-E20E-02A4-09AF-3D264071299C}"/>
                  </a:ext>
                </a:extLst>
              </p:cNvPr>
              <p:cNvSpPr/>
              <p:nvPr/>
            </p:nvSpPr>
            <p:spPr>
              <a:xfrm>
                <a:off x="4084950" y="2633220"/>
                <a:ext cx="1344889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022C3F-75BB-9B2B-92E1-A768DA6FE876}"/>
                  </a:ext>
                </a:extLst>
              </p:cNvPr>
              <p:cNvSpPr/>
              <p:nvPr/>
            </p:nvSpPr>
            <p:spPr>
              <a:xfrm>
                <a:off x="4084949" y="3200399"/>
                <a:ext cx="1344890" cy="452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20D6C2-6F4F-8A4C-08DC-02576C89CB03}"/>
                </a:ext>
              </a:extLst>
            </p:cNvPr>
            <p:cNvGrpSpPr/>
            <p:nvPr/>
          </p:nvGrpSpPr>
          <p:grpSpPr>
            <a:xfrm>
              <a:off x="7034244" y="3339039"/>
              <a:ext cx="632974" cy="647341"/>
              <a:chOff x="4693170" y="378541"/>
              <a:chExt cx="791851" cy="92265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1C95AA-ADFD-3AA1-6A31-8F1DB34A51FC}"/>
                  </a:ext>
                </a:extLst>
              </p:cNvPr>
              <p:cNvSpPr/>
              <p:nvPr/>
            </p:nvSpPr>
            <p:spPr>
              <a:xfrm>
                <a:off x="4693170" y="378541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Kubectl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52A23E-F035-9A2F-27B9-F656F889C4DD}"/>
                  </a:ext>
                </a:extLst>
              </p:cNvPr>
              <p:cNvSpPr/>
              <p:nvPr/>
            </p:nvSpPr>
            <p:spPr>
              <a:xfrm>
                <a:off x="4693170" y="692379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5CA51EF-4ACF-F272-DC0D-13438B5EEA71}"/>
                  </a:ext>
                </a:extLst>
              </p:cNvPr>
              <p:cNvSpPr/>
              <p:nvPr/>
            </p:nvSpPr>
            <p:spPr>
              <a:xfrm>
                <a:off x="4693170" y="1019757"/>
                <a:ext cx="791851" cy="2814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EE670-1552-0D91-1922-0E875CEFA1FC}"/>
              </a:ext>
            </a:extLst>
          </p:cNvPr>
          <p:cNvSpPr/>
          <p:nvPr/>
        </p:nvSpPr>
        <p:spPr>
          <a:xfrm>
            <a:off x="7667921" y="3139584"/>
            <a:ext cx="3240000" cy="2903204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250077B-8DEF-E34C-BCCB-91BC71D03BB1}"/>
              </a:ext>
            </a:extLst>
          </p:cNvPr>
          <p:cNvGrpSpPr/>
          <p:nvPr/>
        </p:nvGrpSpPr>
        <p:grpSpPr>
          <a:xfrm>
            <a:off x="9331814" y="4856994"/>
            <a:ext cx="1479331" cy="1117714"/>
            <a:chOff x="5825939" y="4741254"/>
            <a:chExt cx="1479331" cy="111771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D2FF58F-72BE-9639-BF47-6C0DE8E67170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CF2B0F-8919-7E70-8009-D52C466F4B2A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7109E0-656A-DBA8-4B06-7ED8AF05D6F3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DDA947-A8B9-905B-F688-043106FFF0B0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479B08-DC7D-35ED-6E03-6CE95D0606D9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D66AED-C9A1-7EC7-AC8D-2BA761D4438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0182-90DD-892A-E804-85F4EDC9A9A0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F47140-1660-0198-1741-C4D8D140DC57}"/>
              </a:ext>
            </a:extLst>
          </p:cNvPr>
          <p:cNvGrpSpPr/>
          <p:nvPr/>
        </p:nvGrpSpPr>
        <p:grpSpPr>
          <a:xfrm>
            <a:off x="7755052" y="4856994"/>
            <a:ext cx="1479331" cy="1117714"/>
            <a:chOff x="5825939" y="4741254"/>
            <a:chExt cx="1479331" cy="1117714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EE9F402-8841-63AD-4A03-667C80C0E62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920B7C-CC61-1158-1995-8104C745ED38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E657FBE-6EB2-462E-F91C-011B899C99F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EE460B-C11E-A2C5-CC31-3555A54496BC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6409351-D409-CFA7-1C32-68C2FFA051C2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B8D99-1A7A-F56C-0200-F098D876944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45AB485-220E-C083-2C18-27260100659F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4863E-0AB1-D0CA-CDC1-42F9D6B676B9}"/>
              </a:ext>
            </a:extLst>
          </p:cNvPr>
          <p:cNvGrpSpPr/>
          <p:nvPr/>
        </p:nvGrpSpPr>
        <p:grpSpPr>
          <a:xfrm>
            <a:off x="9331814" y="3666369"/>
            <a:ext cx="1479331" cy="1117714"/>
            <a:chOff x="5825939" y="4741254"/>
            <a:chExt cx="1479331" cy="111771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ED04931-251C-6762-EB8E-13F6F41E80DC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F430D1F-FD45-CF12-29E3-61E638324C45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CE8929-E043-B16F-8226-C470C347C4C9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EEC9F5-E370-1559-0CD5-CDFD7575B121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E04D06A-CB2E-152E-7419-464672CF5D7D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F16D2DD-CFA9-573E-B90B-06CC4ABF0D6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58652E4-4013-45F8-595A-ABF93ABB0C3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0E4F08-8072-7C62-0CA0-C68A250D2F85}"/>
              </a:ext>
            </a:extLst>
          </p:cNvPr>
          <p:cNvGrpSpPr/>
          <p:nvPr/>
        </p:nvGrpSpPr>
        <p:grpSpPr>
          <a:xfrm>
            <a:off x="7820977" y="3650261"/>
            <a:ext cx="797265" cy="903186"/>
            <a:chOff x="7715298" y="468047"/>
            <a:chExt cx="797265" cy="9031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EF53E97-3735-551B-0AAD-E016BFAA9FAD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9A75941-9092-C30B-CBDE-731C9A09AF2A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771D32E-D326-6FCC-93FA-10BAF5E7219B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DF3AE55-546D-1F82-17EE-8C06456521BA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43801-0197-2D11-3258-8F0C477BF0F2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54F0E7-2CEF-09B2-676F-A98F55FFB1E5}"/>
              </a:ext>
            </a:extLst>
          </p:cNvPr>
          <p:cNvSpPr txBox="1"/>
          <p:nvPr/>
        </p:nvSpPr>
        <p:spPr>
          <a:xfrm>
            <a:off x="8497346" y="314639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7887D4B-4E57-42AC-E747-8A6CE59850C8}"/>
              </a:ext>
            </a:extLst>
          </p:cNvPr>
          <p:cNvGrpSpPr/>
          <p:nvPr/>
        </p:nvGrpSpPr>
        <p:grpSpPr>
          <a:xfrm>
            <a:off x="7792402" y="148734"/>
            <a:ext cx="3240000" cy="2903204"/>
            <a:chOff x="7792402" y="148734"/>
            <a:chExt cx="3240000" cy="290320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9F48C8D-0B0A-214E-A15F-353B5F350768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BCD7D8-F05C-EEEB-7027-1657022AB2FE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568371E6-D3A7-A7D1-B1AF-41DF1160B598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7C639EF-58BD-29A1-91A0-EBED5D88387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F665D74-D19B-6438-5BB1-EE331EF1B9DC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F34FB6-8BED-6D42-51E1-C838708F4FC4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E4ADA38-FE14-3E67-19CD-6BD39D0FC48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07FB171-BB57-D354-2C01-B6D63D10308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3866578-79D3-4918-2473-A3D4C2E8CFF2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3CB05E8-7851-A325-A12E-9811D7C67BB3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858392A-A798-32EE-2DC2-4D19A7133BFF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5B15A04-1DB2-FB9C-11C6-3DA8D72EFE15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241391D-2957-16A4-7ECC-A681BA7F326B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E58C8AE-A1ED-1E42-747B-023560DF867C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C7496D-5B56-9D57-1026-311277CB0D5E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E576DA6-76E0-7A18-EF7B-8A301C04678A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4B242F-E107-C5E8-FB87-7761CF2AF40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D21815D-2829-230C-9692-C064139D4E39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D4DB052E-E610-1DF8-6BC4-1613D7459F1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08E6EC7-2DBA-1D39-3AB1-9C4D18CA90F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8A52B3B-45B6-7247-39C0-48D9E636BD24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14CD98-AB3C-6CFB-AE6A-AA70B5C73DD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4DAE28A-2D2F-F4F4-F1DD-500303C05942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86AE4A8-34EE-DECD-C266-716836BB801B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975B357-D4CC-8925-FC62-B1DFA720C1A4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7B8D9FD-FE99-C916-C397-261848411E94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1F5096B-BD59-66A2-79CB-47CF83114BB7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9609B9A-4044-E60F-8B19-3A83A4142D76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7C9D71F-316E-91EA-57EB-8B90AAF40953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0C8F3BD4-A836-02F4-7B90-1D236B0E0FA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839D9835-037A-36E7-C58A-54A99D266171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231AE3-7AD2-82DE-5C19-D8B8C3FE244B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81DE4BF-12F2-4F8C-3487-4090DDFDDB7B}"/>
              </a:ext>
            </a:extLst>
          </p:cNvPr>
          <p:cNvGrpSpPr/>
          <p:nvPr/>
        </p:nvGrpSpPr>
        <p:grpSpPr>
          <a:xfrm>
            <a:off x="7753848" y="4856994"/>
            <a:ext cx="1479331" cy="1117714"/>
            <a:chOff x="5825939" y="4741254"/>
            <a:chExt cx="1479331" cy="1117714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BE38BD8-FF86-30E0-DE90-FF604902C48F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5A5A42-9344-47C1-72BE-4F18DE3B3ADD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B735F69-0411-D815-27D3-D59FD7CF0ED6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64560A-803A-964D-3AA1-F3A92F984CEE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B24C59D-C47E-A9CA-2D3F-05315F8DAF6A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FB7F111-E7AD-AF4C-6E19-FDB07AB3C92A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AF5A39E-D923-5F1E-6B86-343A6256D2E4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BEA30DF-F89E-1158-3DDC-96CBE0D261A5}"/>
              </a:ext>
            </a:extLst>
          </p:cNvPr>
          <p:cNvGrpSpPr/>
          <p:nvPr/>
        </p:nvGrpSpPr>
        <p:grpSpPr>
          <a:xfrm>
            <a:off x="9330610" y="3666369"/>
            <a:ext cx="1479331" cy="1117714"/>
            <a:chOff x="5825939" y="4741254"/>
            <a:chExt cx="1479331" cy="1117714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ACD69CD-C0C2-FFA4-8E94-9C84D4D81EAE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E4BBB1E-64D4-8412-A4DE-D8FAB2F4ED67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F2186A0-15F3-E81C-C9BA-3D78EB7AD377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B159FE4-D3A3-04EA-7DFF-7684EDA2A085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5A35E51-2A12-81D4-3663-70885EE8135F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667534-200E-D404-9867-C429AA828EA7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E4E999F-6859-48B8-D561-32CEB3B7759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454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6ABA76F-853C-E806-AD38-56208B61561A}"/>
              </a:ext>
            </a:extLst>
          </p:cNvPr>
          <p:cNvSpPr/>
          <p:nvPr/>
        </p:nvSpPr>
        <p:spPr>
          <a:xfrm>
            <a:off x="10821971" y="669303"/>
            <a:ext cx="622169" cy="9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3078E5-7E4F-22EF-791F-BB8ED2A0EC6E}"/>
              </a:ext>
            </a:extLst>
          </p:cNvPr>
          <p:cNvSpPr/>
          <p:nvPr/>
        </p:nvSpPr>
        <p:spPr>
          <a:xfrm>
            <a:off x="10105534" y="3799002"/>
            <a:ext cx="1150070" cy="1310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09398F-DFDA-56B4-A95B-2E496544D842}"/>
              </a:ext>
            </a:extLst>
          </p:cNvPr>
          <p:cNvSpPr/>
          <p:nvPr/>
        </p:nvSpPr>
        <p:spPr>
          <a:xfrm>
            <a:off x="3209824" y="2615938"/>
            <a:ext cx="1970202" cy="2092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Web Site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27E178-9C68-EB39-7C5C-444746AFD2E7}"/>
              </a:ext>
            </a:extLst>
          </p:cNvPr>
          <p:cNvSpPr/>
          <p:nvPr/>
        </p:nvSpPr>
        <p:spPr>
          <a:xfrm>
            <a:off x="6513922" y="2648932"/>
            <a:ext cx="1970202" cy="16119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A0C1271-1FBE-CE03-F392-9FB0A65F89F2}"/>
              </a:ext>
            </a:extLst>
          </p:cNvPr>
          <p:cNvSpPr/>
          <p:nvPr/>
        </p:nvSpPr>
        <p:spPr>
          <a:xfrm>
            <a:off x="3912123" y="3855562"/>
            <a:ext cx="744717" cy="527902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53FF0-1929-EA60-B141-908B0058A434}"/>
              </a:ext>
            </a:extLst>
          </p:cNvPr>
          <p:cNvSpPr/>
          <p:nvPr/>
        </p:nvSpPr>
        <p:spPr>
          <a:xfrm>
            <a:off x="4826523" y="3176833"/>
            <a:ext cx="1055801" cy="970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Job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99856-895E-EDBA-C181-64CD525BB20F}"/>
              </a:ext>
            </a:extLst>
          </p:cNvPr>
          <p:cNvSpPr/>
          <p:nvPr/>
        </p:nvSpPr>
        <p:spPr>
          <a:xfrm>
            <a:off x="8484124" y="1150070"/>
            <a:ext cx="980387" cy="10935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8FDE3-3929-359E-B219-94CC1A3B1C09}"/>
              </a:ext>
            </a:extLst>
          </p:cNvPr>
          <p:cNvCxnSpPr/>
          <p:nvPr/>
        </p:nvCxnSpPr>
        <p:spPr>
          <a:xfrm>
            <a:off x="4053526" y="216816"/>
            <a:ext cx="141399" cy="64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5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C1C527D6-06B1-401E-942E-627E0DF4C45F}"/>
              </a:ext>
            </a:extLst>
          </p:cNvPr>
          <p:cNvSpPr/>
          <p:nvPr/>
        </p:nvSpPr>
        <p:spPr>
          <a:xfrm>
            <a:off x="11237625" y="309536"/>
            <a:ext cx="288000" cy="6264000"/>
          </a:xfrm>
          <a:prstGeom prst="can">
            <a:avLst/>
          </a:prstGeom>
          <a:solidFill>
            <a:srgbClr val="F5F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Event Bus (</a:t>
            </a:r>
            <a:r>
              <a:rPr lang="en-US" sz="1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RabbitMQ / Kafka / Service Bus</a:t>
            </a:r>
            <a:r>
              <a:rPr lang="en-US" sz="1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IN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3ADE3E1-7C0F-4A66-AA75-3AD2AE3D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02" y="4859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bbitMQ Logo PNG Transparent &amp; SVG Vector - Freebie Supply">
            <a:extLst>
              <a:ext uri="{FF2B5EF4-FFF2-40B4-BE49-F238E27FC236}">
                <a16:creationId xmlns:a16="http://schemas.microsoft.com/office/drawing/2014/main" id="{A7E07EE2-DDFE-44E0-85DE-E0447AB1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164" y="285749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B0BD928-5C72-446C-B511-0AE89A27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85" y="378965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13C4-99D7-4E4C-BD49-1759D32DB6BE}"/>
              </a:ext>
            </a:extLst>
          </p:cNvPr>
          <p:cNvCxnSpPr/>
          <p:nvPr/>
        </p:nvCxnSpPr>
        <p:spPr>
          <a:xfrm>
            <a:off x="10585872" y="3362259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FA6FE-7FCF-4C7D-A2E0-454B6742A59E}"/>
              </a:ext>
            </a:extLst>
          </p:cNvPr>
          <p:cNvCxnSpPr/>
          <p:nvPr/>
        </p:nvCxnSpPr>
        <p:spPr>
          <a:xfrm>
            <a:off x="10585874" y="688216"/>
            <a:ext cx="0" cy="557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21575FF3-65F7-4FE7-9E4A-E2C49761E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855" y="3001247"/>
            <a:ext cx="47803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B5415C4-01F6-402B-9A1D-E275DCDDDE43}"/>
              </a:ext>
            </a:extLst>
          </p:cNvPr>
          <p:cNvGrpSpPr>
            <a:grpSpLocks noChangeAspect="1"/>
          </p:cNvGrpSpPr>
          <p:nvPr/>
        </p:nvGrpSpPr>
        <p:grpSpPr>
          <a:xfrm>
            <a:off x="7975694" y="5936421"/>
            <a:ext cx="1969193" cy="619491"/>
            <a:chOff x="7928042" y="5716128"/>
            <a:chExt cx="1969193" cy="6194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A7722F-3C3B-4B14-B0D6-2D5EBB7FC7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95519" y="5963156"/>
              <a:ext cx="360000" cy="360000"/>
              <a:chOff x="5509093" y="4986775"/>
              <a:chExt cx="543194" cy="807799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5323FB3-3161-4FCA-A41F-74777B67FF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9093" y="4986775"/>
                <a:ext cx="543194" cy="807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Icon Mongodb Logo, HD Png Download , Transparent Png Image - PNGitem">
                <a:extLst>
                  <a:ext uri="{FF2B5EF4-FFF2-40B4-BE49-F238E27FC236}">
                    <a16:creationId xmlns:a16="http://schemas.microsoft.com/office/drawing/2014/main" id="{0F60B27C-3D89-4A33-9BE9-FA5CF6F9B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4555" y="5231877"/>
                <a:ext cx="371124" cy="433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0E55D40-F807-4535-AFC7-97777C23A1A4}"/>
                </a:ext>
              </a:extLst>
            </p:cNvPr>
            <p:cNvSpPr/>
            <p:nvPr/>
          </p:nvSpPr>
          <p:spPr>
            <a:xfrm>
              <a:off x="7928042" y="5716128"/>
              <a:ext cx="1969193" cy="6194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Products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8E5E390B-01CA-4585-8914-CDBA43B6A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366" y="5963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7DF90-7FEF-491E-8015-5BA1941123FC}"/>
                </a:ext>
              </a:extLst>
            </p:cNvPr>
            <p:cNvCxnSpPr/>
            <p:nvPr/>
          </p:nvCxnSpPr>
          <p:spPr>
            <a:xfrm>
              <a:off x="8588638" y="6143156"/>
              <a:ext cx="64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6EB1A2-7FA2-4F2E-9FCA-D445C671088A}"/>
              </a:ext>
            </a:extLst>
          </p:cNvPr>
          <p:cNvGrpSpPr/>
          <p:nvPr/>
        </p:nvGrpSpPr>
        <p:grpSpPr>
          <a:xfrm>
            <a:off x="7985416" y="4858400"/>
            <a:ext cx="1969200" cy="619200"/>
            <a:chOff x="7772112" y="4420653"/>
            <a:chExt cx="1969200" cy="6192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CDDA88B-9F6D-47DC-8475-CAB16AF92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112" y="4420653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Basket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5384A2C-F51F-4EC0-8751-CE62F03D4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2715" y="4662670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14A2A4-C5B7-4009-A38D-95ABCEC8699D}"/>
                </a:ext>
              </a:extLst>
            </p:cNvPr>
            <p:cNvSpPr txBox="1"/>
            <p:nvPr/>
          </p:nvSpPr>
          <p:spPr>
            <a:xfrm>
              <a:off x="8925003" y="4682127"/>
              <a:ext cx="6107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Redis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A9AB7-8B67-4154-8829-F024DD95A930}"/>
              </a:ext>
            </a:extLst>
          </p:cNvPr>
          <p:cNvGrpSpPr/>
          <p:nvPr/>
        </p:nvGrpSpPr>
        <p:grpSpPr>
          <a:xfrm>
            <a:off x="7964716" y="3726804"/>
            <a:ext cx="1969200" cy="619200"/>
            <a:chOff x="7798052" y="3425188"/>
            <a:chExt cx="1969200" cy="6192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AEF075-E167-437D-BFF4-9A6287CA92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98052" y="342518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Discount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1" name="Picture 20">
              <a:extLst>
                <a:ext uri="{FF2B5EF4-FFF2-40B4-BE49-F238E27FC236}">
                  <a16:creationId xmlns:a16="http://schemas.microsoft.com/office/drawing/2014/main" id="{3DB0514E-3F9C-476F-A639-F151624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655" y="366720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D8927-F81D-48CB-8D6C-C6AD264E4E3A}"/>
                </a:ext>
              </a:extLst>
            </p:cNvPr>
            <p:cNvSpPr txBox="1"/>
            <p:nvPr/>
          </p:nvSpPr>
          <p:spPr>
            <a:xfrm>
              <a:off x="8693308" y="366720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PostgreSQL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DC677F-5694-4BF6-AF09-A492B9987CD7}"/>
              </a:ext>
            </a:extLst>
          </p:cNvPr>
          <p:cNvGrpSpPr/>
          <p:nvPr/>
        </p:nvGrpSpPr>
        <p:grpSpPr>
          <a:xfrm>
            <a:off x="7956368" y="2600856"/>
            <a:ext cx="1969200" cy="619200"/>
            <a:chOff x="7823992" y="2497818"/>
            <a:chExt cx="1969200" cy="6192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A79C8E0-9E26-4A4B-9470-4C8B5F350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Orders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44" name="Picture 20">
              <a:extLst>
                <a:ext uri="{FF2B5EF4-FFF2-40B4-BE49-F238E27FC236}">
                  <a16:creationId xmlns:a16="http://schemas.microsoft.com/office/drawing/2014/main" id="{E3098846-212C-4321-9C0E-A9B19533E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88C785-EC31-41DD-98F4-1056A4A64BF9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MySQL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3BC2D-6615-4557-A773-47DBF8E1D1E4}"/>
              </a:ext>
            </a:extLst>
          </p:cNvPr>
          <p:cNvGrpSpPr/>
          <p:nvPr/>
        </p:nvGrpSpPr>
        <p:grpSpPr>
          <a:xfrm>
            <a:off x="7985260" y="1506212"/>
            <a:ext cx="1969200" cy="619200"/>
            <a:chOff x="7823992" y="2497818"/>
            <a:chExt cx="1969200" cy="6192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B211F49-1B79-4F8F-9E75-ECA4387E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Payment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5C7AA196-9FA6-4187-891B-2CFBDB24A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1C3DCD-0CFF-4649-AEC1-1F4F0202DCDC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Event Bus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12A845-E314-48C2-9F0A-740E025F4F3B}"/>
              </a:ext>
            </a:extLst>
          </p:cNvPr>
          <p:cNvGrpSpPr/>
          <p:nvPr/>
        </p:nvGrpSpPr>
        <p:grpSpPr>
          <a:xfrm>
            <a:off x="7959481" y="396473"/>
            <a:ext cx="1969200" cy="619200"/>
            <a:chOff x="7823992" y="2497818"/>
            <a:chExt cx="1969200" cy="61920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FCECE9B-E32A-49A9-B3E0-F33810885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3992" y="2497818"/>
              <a:ext cx="1969200" cy="619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1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Identity</a:t>
              </a:r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Microservices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55" name="Picture 20">
              <a:extLst>
                <a:ext uri="{FF2B5EF4-FFF2-40B4-BE49-F238E27FC236}">
                  <a16:creationId xmlns:a16="http://schemas.microsoft.com/office/drawing/2014/main" id="{BC72CEB6-BA9C-4238-9953-7F6BEC1627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4595" y="27398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EA22C6-08EA-4C68-ADC0-92E2F7BEF97B}"/>
                </a:ext>
              </a:extLst>
            </p:cNvPr>
            <p:cNvSpPr txBox="1"/>
            <p:nvPr/>
          </p:nvSpPr>
          <p:spPr>
            <a:xfrm>
              <a:off x="8719248" y="2739835"/>
              <a:ext cx="1014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SQL Server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781F03-9507-4681-B192-5667BCCEAE3D}"/>
              </a:ext>
            </a:extLst>
          </p:cNvPr>
          <p:cNvCxnSpPr/>
          <p:nvPr/>
        </p:nvCxnSpPr>
        <p:spPr>
          <a:xfrm>
            <a:off x="9943845" y="6260485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B8C494-65F0-434E-895D-ADDA5F888D9C}"/>
              </a:ext>
            </a:extLst>
          </p:cNvPr>
          <p:cNvCxnSpPr/>
          <p:nvPr/>
        </p:nvCxnSpPr>
        <p:spPr>
          <a:xfrm>
            <a:off x="9935159" y="688216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60FC1B-F234-4E03-812D-98F6541BE01C}"/>
              </a:ext>
            </a:extLst>
          </p:cNvPr>
          <p:cNvCxnSpPr/>
          <p:nvPr/>
        </p:nvCxnSpPr>
        <p:spPr>
          <a:xfrm>
            <a:off x="9940600" y="517746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56ACF82-FA6E-4DCE-A939-4478A7509041}"/>
              </a:ext>
            </a:extLst>
          </p:cNvPr>
          <p:cNvCxnSpPr/>
          <p:nvPr/>
        </p:nvCxnSpPr>
        <p:spPr>
          <a:xfrm>
            <a:off x="9937358" y="4036088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D250E4-8E5C-433E-8101-DD46A9ABD6AB}"/>
              </a:ext>
            </a:extLst>
          </p:cNvPr>
          <p:cNvCxnSpPr/>
          <p:nvPr/>
        </p:nvCxnSpPr>
        <p:spPr>
          <a:xfrm>
            <a:off x="9927631" y="2917401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2727CDA-B6F7-4F37-8202-C935ABAA0219}"/>
              </a:ext>
            </a:extLst>
          </p:cNvPr>
          <p:cNvCxnSpPr/>
          <p:nvPr/>
        </p:nvCxnSpPr>
        <p:spPr>
          <a:xfrm>
            <a:off x="9947087" y="1818173"/>
            <a:ext cx="6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839612-4D75-4914-B5FB-2F9F26A14222}"/>
              </a:ext>
            </a:extLst>
          </p:cNvPr>
          <p:cNvGrpSpPr/>
          <p:nvPr/>
        </p:nvGrpSpPr>
        <p:grpSpPr>
          <a:xfrm>
            <a:off x="5797691" y="395078"/>
            <a:ext cx="1838771" cy="3240423"/>
            <a:chOff x="4863833" y="688216"/>
            <a:chExt cx="1838771" cy="32404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B283AE-04A1-4B80-939C-21B7C975E533}"/>
                </a:ext>
              </a:extLst>
            </p:cNvPr>
            <p:cNvSpPr/>
            <p:nvPr/>
          </p:nvSpPr>
          <p:spPr>
            <a:xfrm>
              <a:off x="4863833" y="688216"/>
              <a:ext cx="1838771" cy="3240423"/>
            </a:xfrm>
            <a:prstGeom prst="rect">
              <a:avLst/>
            </a:prstGeom>
            <a:solidFill>
              <a:srgbClr val="CDFF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API Gateways / BFF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E23C091-B119-4FBE-B5B9-657199CF3DC5}"/>
                </a:ext>
              </a:extLst>
            </p:cNvPr>
            <p:cNvSpPr/>
            <p:nvPr/>
          </p:nvSpPr>
          <p:spPr>
            <a:xfrm>
              <a:off x="5005419" y="1243564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Web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AFEAAF-69EF-4F42-BD84-98FDAC764CBC}"/>
                </a:ext>
              </a:extLst>
            </p:cNvPr>
            <p:cNvSpPr/>
            <p:nvPr/>
          </p:nvSpPr>
          <p:spPr>
            <a:xfrm>
              <a:off x="4999125" y="2096191"/>
              <a:ext cx="1541296" cy="504665"/>
            </a:xfrm>
            <a:prstGeom prst="roundRect">
              <a:avLst/>
            </a:prstGeom>
            <a:solidFill>
              <a:srgbClr val="E5FF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Aggregator Mobile</a:t>
              </a:r>
              <a:endParaRPr lang="en-IN" sz="11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23858-A376-44FD-AFBB-9416D4D59532}"/>
              </a:ext>
            </a:extLst>
          </p:cNvPr>
          <p:cNvGrpSpPr/>
          <p:nvPr/>
        </p:nvGrpSpPr>
        <p:grpSpPr>
          <a:xfrm>
            <a:off x="3370236" y="398022"/>
            <a:ext cx="1748242" cy="3211237"/>
            <a:chOff x="3313675" y="322610"/>
            <a:chExt cx="1748242" cy="32112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81EEBF-DED0-49C3-82BA-C359A5D505B5}"/>
                </a:ext>
              </a:extLst>
            </p:cNvPr>
            <p:cNvSpPr/>
            <p:nvPr/>
          </p:nvSpPr>
          <p:spPr>
            <a:xfrm>
              <a:off x="3313675" y="322610"/>
              <a:ext cx="1748242" cy="3211237"/>
            </a:xfrm>
            <a:prstGeom prst="rect">
              <a:avLst/>
            </a:prstGeom>
            <a:solidFill>
              <a:srgbClr val="FFF6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Client Apps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5492792-062B-42D9-AAD9-D351DD94A3FE}"/>
                </a:ext>
              </a:extLst>
            </p:cNvPr>
            <p:cNvSpPr/>
            <p:nvPr/>
          </p:nvSpPr>
          <p:spPr>
            <a:xfrm>
              <a:off x="3564132" y="762411"/>
              <a:ext cx="1234936" cy="504665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Mobile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 Native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3AB54A0-7094-41F3-9079-07C5826687CA}"/>
                </a:ext>
              </a:extLst>
            </p:cNvPr>
            <p:cNvSpPr/>
            <p:nvPr/>
          </p:nvSpPr>
          <p:spPr>
            <a:xfrm>
              <a:off x="3564132" y="1476099"/>
              <a:ext cx="1234936" cy="748051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Server Side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MVC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Razor 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Server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CB994B-1530-426B-8A1A-F7414FFFC74C}"/>
                </a:ext>
              </a:extLst>
            </p:cNvPr>
            <p:cNvSpPr/>
            <p:nvPr/>
          </p:nvSpPr>
          <p:spPr>
            <a:xfrm>
              <a:off x="3564132" y="2400845"/>
              <a:ext cx="1234936" cy="1032550"/>
            </a:xfrm>
            <a:prstGeom prst="roundRect">
              <a:avLst/>
            </a:prstGeom>
            <a:solidFill>
              <a:srgbClr val="FFFA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Angular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ReactJS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Vue JS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Blazor WASM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08990-FCA9-4CC3-97FB-20F0A7B43F30}"/>
              </a:ext>
            </a:extLst>
          </p:cNvPr>
          <p:cNvGrpSpPr/>
          <p:nvPr/>
        </p:nvGrpSpPr>
        <p:grpSpPr>
          <a:xfrm>
            <a:off x="3299854" y="5177468"/>
            <a:ext cx="4334117" cy="1375250"/>
            <a:chOff x="3299854" y="5177468"/>
            <a:chExt cx="4334117" cy="13752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566606-C53C-4FC1-A923-3589748D9D4F}"/>
                </a:ext>
              </a:extLst>
            </p:cNvPr>
            <p:cNvSpPr/>
            <p:nvPr/>
          </p:nvSpPr>
          <p:spPr>
            <a:xfrm>
              <a:off x="3299854" y="5177468"/>
              <a:ext cx="4334117" cy="1375250"/>
            </a:xfrm>
            <a:prstGeom prst="rect">
              <a:avLst/>
            </a:prstGeom>
            <a:solidFill>
              <a:srgbClr val="D9F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Admin Services</a:t>
              </a:r>
              <a:endParaRPr lang="en-IN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45EF9D9-D928-42AF-8A79-B4C3DBEB95E1}"/>
                </a:ext>
              </a:extLst>
            </p:cNvPr>
            <p:cNvSpPr/>
            <p:nvPr/>
          </p:nvSpPr>
          <p:spPr>
            <a:xfrm>
              <a:off x="3379240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Health Check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B0EDFA10-D167-4497-A206-2282E8F110AE}"/>
                </a:ext>
              </a:extLst>
            </p:cNvPr>
            <p:cNvSpPr/>
            <p:nvPr/>
          </p:nvSpPr>
          <p:spPr>
            <a:xfrm>
              <a:off x="4842287" y="5956201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Webhooks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A074D1DD-3FE8-438B-88C5-DC151937405C}"/>
                </a:ext>
              </a:extLst>
            </p:cNvPr>
            <p:cNvSpPr/>
            <p:nvPr/>
          </p:nvSpPr>
          <p:spPr>
            <a:xfrm>
              <a:off x="6294393" y="5935854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Alerts / Monitoring</a:t>
              </a:r>
              <a:endParaRPr lang="en-IN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67FBA5F-63F6-4044-A857-AE0BC37E6962}"/>
                </a:ext>
              </a:extLst>
            </p:cNvPr>
            <p:cNvSpPr/>
            <p:nvPr/>
          </p:nvSpPr>
          <p:spPr>
            <a:xfrm>
              <a:off x="3370040" y="5365200"/>
              <a:ext cx="1234936" cy="504665"/>
            </a:xfrm>
            <a:prstGeom prst="roundRect">
              <a:avLst/>
            </a:prstGeom>
            <a:solidFill>
              <a:srgbClr val="EFFA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</a:rPr>
                <a:t>SPA</a:t>
              </a:r>
            </a:p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Admin UI</a:t>
              </a:r>
              <a:endParaRPr lang="en-IN" sz="12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Information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 am still a learner. Apologize if I do any mistake.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All the sessions will be hands on.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Will have parking lots for queries and other topics.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Some of the concepts we will introduced and revisited in next sessions.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There are multiple ways to do, we will use one of the ways.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330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4E8DFB-CFB1-BFC2-E259-39888E5B8771}"/>
              </a:ext>
            </a:extLst>
          </p:cNvPr>
          <p:cNvSpPr/>
          <p:nvPr/>
        </p:nvSpPr>
        <p:spPr>
          <a:xfrm>
            <a:off x="2591893" y="1803050"/>
            <a:ext cx="3528971" cy="3734413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F10722-5FF8-8FF8-97A5-4F45BAE2FCA6}"/>
              </a:ext>
            </a:extLst>
          </p:cNvPr>
          <p:cNvSpPr txBox="1"/>
          <p:nvPr/>
        </p:nvSpPr>
        <p:spPr>
          <a:xfrm>
            <a:off x="2422980" y="772847"/>
            <a:ext cx="5609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Node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(Worker or Master): May be a VM or a physical machine.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runs the System PODs. Also called as Control Plane. </a:t>
            </a:r>
            <a:endParaRPr lang="en-US" sz="1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Node: includes software to run containers managed by Kubernetes control plane. Our application related PODs.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 plane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set of APIs and software that Kubernetes users interact with. These APIs and software are collectively referred to as master components.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86081A-B2A7-258E-8E72-FDA92E8A5251}"/>
              </a:ext>
            </a:extLst>
          </p:cNvPr>
          <p:cNvSpPr/>
          <p:nvPr/>
        </p:nvSpPr>
        <p:spPr>
          <a:xfrm>
            <a:off x="3780026" y="2640817"/>
            <a:ext cx="1232853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API Server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52AF80D-B171-1186-5C53-A0608CA3E379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012879" y="2797866"/>
            <a:ext cx="2832564" cy="1839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8CAACBE-2420-6367-3405-D857C744E14B}"/>
              </a:ext>
            </a:extLst>
          </p:cNvPr>
          <p:cNvCxnSpPr>
            <a:cxnSpLocks/>
          </p:cNvCxnSpPr>
          <p:nvPr/>
        </p:nvCxnSpPr>
        <p:spPr>
          <a:xfrm>
            <a:off x="7825950" y="4542761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8CD3C85-AB97-DDE6-E475-41598CA96474}"/>
              </a:ext>
            </a:extLst>
          </p:cNvPr>
          <p:cNvCxnSpPr>
            <a:cxnSpLocks/>
          </p:cNvCxnSpPr>
          <p:nvPr/>
        </p:nvCxnSpPr>
        <p:spPr>
          <a:xfrm>
            <a:off x="7825950" y="1518793"/>
            <a:ext cx="0" cy="303665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DE8F5EA3-47CF-7E92-E28D-4D5E1FC6F852}"/>
              </a:ext>
            </a:extLst>
          </p:cNvPr>
          <p:cNvSpPr/>
          <p:nvPr/>
        </p:nvSpPr>
        <p:spPr>
          <a:xfrm>
            <a:off x="337024" y="2571539"/>
            <a:ext cx="1046458" cy="515286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endParaRPr lang="en-IN" sz="1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8D4A86F-D52E-150E-5361-633FBAA78456}"/>
              </a:ext>
            </a:extLst>
          </p:cNvPr>
          <p:cNvCxnSpPr>
            <a:cxnSpLocks/>
          </p:cNvCxnSpPr>
          <p:nvPr/>
        </p:nvCxnSpPr>
        <p:spPr>
          <a:xfrm flipV="1">
            <a:off x="1383482" y="2819953"/>
            <a:ext cx="2396544" cy="106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4593733-E0DA-B448-829A-43B4A5295712}"/>
              </a:ext>
            </a:extLst>
          </p:cNvPr>
          <p:cNvSpPr txBox="1"/>
          <p:nvPr/>
        </p:nvSpPr>
        <p:spPr>
          <a:xfrm>
            <a:off x="1579602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617EB1A-2905-92D5-E4D8-9113006FC539}"/>
              </a:ext>
            </a:extLst>
          </p:cNvPr>
          <p:cNvGrpSpPr/>
          <p:nvPr/>
        </p:nvGrpSpPr>
        <p:grpSpPr>
          <a:xfrm>
            <a:off x="8582977" y="3672984"/>
            <a:ext cx="3240000" cy="2903204"/>
            <a:chOff x="7792402" y="148734"/>
            <a:chExt cx="3240000" cy="290320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EF9250C-2A55-F63C-5FA3-9C2EF4C9959D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5380649-6362-9273-8C78-107698CFF032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2CFE95FE-D8E2-FA84-E72E-F4D1F0ACFA66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EF825F3-90CA-3F57-9E3A-1D6C3BF8BD22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0F9B755-4EA7-AD66-B64A-041792CACF2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A6274FB-6BAC-3482-4024-94D93DDEE047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9EEA2A62-464A-5114-DA1F-E7F5BD97541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2D81C1E-962B-D573-6D5C-3E011AE96925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17862D3-417F-E99D-4166-C24EB7C317A6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4CFBE70-C32D-7C16-7CE7-95C8D3163EA9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8F8D2CB2-4F25-A866-78CB-146824D7D69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F533A7F-2AE3-7CD8-DBFC-67D20860592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459381D-1A47-7408-837A-F76A78DE3A9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1941D19-EDF3-5D4B-E964-9644B1252D6A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4DC4064-D983-C0A8-5820-29018E012CB5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3CFA6DE-387F-240A-F4C7-804990DD5EF8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8420EAB-50EA-9FB6-70F9-9E8C1344BFC0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FBB03C1-55FB-9890-4C2F-73868B3319A6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C2181B2A-920D-0293-3C08-1742575DCAE5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D59037F-AD59-63EF-1F12-727E065D023D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BE1C305-0D95-F750-D791-93702F7DD53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7AC8E062-F886-83EB-D7CC-0462897510A3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7DB55B5-495A-B2B2-94E3-CC122383BA68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F175F48-1516-A034-AEC8-B3E0D18553E4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07F3A50-8B51-71D6-DD17-056A27E112AB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F93F2D4-5FDF-3E26-20D7-CBEFE7DDAE1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3FD1AF9-316E-804C-EE07-76622EC8CA68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7FF7B16-B7CA-7E87-6B7A-E1688DE44187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F4B0067-DF18-32C9-3AC3-A7C65D381BB0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9351F58-9422-541E-2392-6E3C7AD8E8C6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2CB7A1-54D4-C546-1530-840185B40A9D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9251A87-2CBA-63A1-B84A-1DE4F7E79358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3618AC6-721C-399E-E735-A77BA2A79381}"/>
              </a:ext>
            </a:extLst>
          </p:cNvPr>
          <p:cNvGrpSpPr/>
          <p:nvPr/>
        </p:nvGrpSpPr>
        <p:grpSpPr>
          <a:xfrm>
            <a:off x="8582977" y="663084"/>
            <a:ext cx="3240000" cy="2903204"/>
            <a:chOff x="7792402" y="148734"/>
            <a:chExt cx="3240000" cy="2903204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9386E2D-4EA0-297B-D5EC-1041F105065C}"/>
                </a:ext>
              </a:extLst>
            </p:cNvPr>
            <p:cNvSpPr/>
            <p:nvPr/>
          </p:nvSpPr>
          <p:spPr>
            <a:xfrm>
              <a:off x="7792402" y="148734"/>
              <a:ext cx="3240000" cy="2903204"/>
            </a:xfrm>
            <a:prstGeom prst="round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A934926-A4D1-13B5-2633-2795497C0896}"/>
                </a:ext>
              </a:extLst>
            </p:cNvPr>
            <p:cNvGrpSpPr/>
            <p:nvPr/>
          </p:nvGrpSpPr>
          <p:grpSpPr>
            <a:xfrm>
              <a:off x="9455639" y="1866144"/>
              <a:ext cx="1479331" cy="1117714"/>
              <a:chOff x="5825939" y="4741254"/>
              <a:chExt cx="1479331" cy="1117714"/>
            </a:xfrm>
          </p:grpSpPr>
          <p:sp>
            <p:nvSpPr>
              <p:cNvPr id="237" name="Rectangle: Rounded Corners 236">
                <a:extLst>
                  <a:ext uri="{FF2B5EF4-FFF2-40B4-BE49-F238E27FC236}">
                    <a16:creationId xmlns:a16="http://schemas.microsoft.com/office/drawing/2014/main" id="{167BAFE7-3CB2-808A-09B1-E65DA25F382A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98CAB42-4908-0F5A-BB23-6875ECD8FFF3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A63ED8F-4AAD-E815-5499-E1A08B3F7E85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BA7F4E5-66D2-B3D8-E1A4-8E4E48DA3320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33FEE42-04C5-5ED6-694C-050E8EE6BBD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78FF7084-98E8-FC36-9AF7-B5F0FF39B2F0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F2C2912-3FC1-B1B5-FDA8-8A6082181873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B25D37-700E-AE53-87F2-36AF3C30F606}"/>
                </a:ext>
              </a:extLst>
            </p:cNvPr>
            <p:cNvGrpSpPr/>
            <p:nvPr/>
          </p:nvGrpSpPr>
          <p:grpSpPr>
            <a:xfrm>
              <a:off x="7878877" y="1866144"/>
              <a:ext cx="1479331" cy="1117714"/>
              <a:chOff x="5825939" y="4741254"/>
              <a:chExt cx="1479331" cy="1117714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A3EC9C6B-7EA9-4025-199B-167CCCE0556B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DF4698E-EFD5-5D4A-A827-C65F8F37E8C9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BC13DEAF-80DE-87F0-34FC-562560478E4A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29B92CF-E040-7AE3-3E70-F670550F0E78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A59891A-52F6-369C-87AD-A93CF511B383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3489DCD-AA04-AB99-0463-9CEFF42482C2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21ADE20-A03D-526E-9712-4C74C61AAF8F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0993CFF-9469-5FE7-AF50-D87676F6E6D8}"/>
                </a:ext>
              </a:extLst>
            </p:cNvPr>
            <p:cNvGrpSpPr/>
            <p:nvPr/>
          </p:nvGrpSpPr>
          <p:grpSpPr>
            <a:xfrm>
              <a:off x="9455639" y="675519"/>
              <a:ext cx="1479331" cy="1117714"/>
              <a:chOff x="5825939" y="4741254"/>
              <a:chExt cx="1479331" cy="1117714"/>
            </a:xfrm>
          </p:grpSpPr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2F2BA23A-84F5-6144-EE2A-4A9864E16373}"/>
                  </a:ext>
                </a:extLst>
              </p:cNvPr>
              <p:cNvSpPr/>
              <p:nvPr/>
            </p:nvSpPr>
            <p:spPr>
              <a:xfrm>
                <a:off x="5825939" y="4741254"/>
                <a:ext cx="1479331" cy="8709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6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5FF2ADD-E4D8-A424-A044-BE3AE4C0F786}"/>
                  </a:ext>
                </a:extLst>
              </p:cNvPr>
              <p:cNvSpPr/>
              <p:nvPr/>
            </p:nvSpPr>
            <p:spPr>
              <a:xfrm>
                <a:off x="5924729" y="4812166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4BC4935-76A3-D724-8C72-4510A69B9D0F}"/>
                  </a:ext>
                </a:extLst>
              </p:cNvPr>
              <p:cNvSpPr/>
              <p:nvPr/>
            </p:nvSpPr>
            <p:spPr>
              <a:xfrm>
                <a:off x="5924729" y="5301878"/>
                <a:ext cx="612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A5C6E21A-5C11-6F17-BE7A-0455ADFA2045}"/>
                  </a:ext>
                </a:extLst>
              </p:cNvPr>
              <p:cNvSpPr/>
              <p:nvPr/>
            </p:nvSpPr>
            <p:spPr>
              <a:xfrm>
                <a:off x="6658983" y="4812166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Volumes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47B57E3-8E50-748E-BD31-352467283066}"/>
                  </a:ext>
                </a:extLst>
              </p:cNvPr>
              <p:cNvSpPr/>
              <p:nvPr/>
            </p:nvSpPr>
            <p:spPr>
              <a:xfrm>
                <a:off x="6658983" y="5114169"/>
                <a:ext cx="576000" cy="2402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Shared IP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E458C32-AA53-528C-5A05-6B0FC04F583E}"/>
                  </a:ext>
                </a:extLst>
              </p:cNvPr>
              <p:cNvCxnSpPr/>
              <p:nvPr/>
            </p:nvCxnSpPr>
            <p:spPr>
              <a:xfrm>
                <a:off x="6230729" y="5098495"/>
                <a:ext cx="0" cy="18000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5B03E170-9ED4-FF57-2246-A1E473BE4E38}"/>
                  </a:ext>
                </a:extLst>
              </p:cNvPr>
              <p:cNvSpPr txBox="1"/>
              <p:nvPr/>
            </p:nvSpPr>
            <p:spPr>
              <a:xfrm>
                <a:off x="5852711" y="5612747"/>
                <a:ext cx="5322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0070C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POD</a:t>
                </a:r>
                <a:endParaRPr lang="en-IN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2657DB0-362C-CDA3-CC5F-A6A75EE7B046}"/>
                </a:ext>
              </a:extLst>
            </p:cNvPr>
            <p:cNvGrpSpPr/>
            <p:nvPr/>
          </p:nvGrpSpPr>
          <p:grpSpPr>
            <a:xfrm>
              <a:off x="7944802" y="659411"/>
              <a:ext cx="797265" cy="903186"/>
              <a:chOff x="7715298" y="468047"/>
              <a:chExt cx="797265" cy="903186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CFDDB399-C8C1-D78E-6A5B-F310E375DE81}"/>
                  </a:ext>
                </a:extLst>
              </p:cNvPr>
              <p:cNvGrpSpPr/>
              <p:nvPr/>
            </p:nvGrpSpPr>
            <p:grpSpPr>
              <a:xfrm>
                <a:off x="7833949" y="714367"/>
                <a:ext cx="632974" cy="656866"/>
                <a:chOff x="7833949" y="714367"/>
                <a:chExt cx="632974" cy="656866"/>
              </a:xfrm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D5BB21B-C470-D478-604F-2236CDA17703}"/>
                    </a:ext>
                  </a:extLst>
                </p:cNvPr>
                <p:cNvSpPr/>
                <p:nvPr/>
              </p:nvSpPr>
              <p:spPr>
                <a:xfrm>
                  <a:off x="7833949" y="714367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Kubelet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304DE4A-B9A2-38FD-0F37-32A8788ADAF5}"/>
                    </a:ext>
                  </a:extLst>
                </p:cNvPr>
                <p:cNvSpPr/>
                <p:nvPr/>
              </p:nvSpPr>
              <p:spPr>
                <a:xfrm>
                  <a:off x="7833949" y="94408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 err="1">
                      <a:latin typeface="Verdana" panose="020B0604030504040204" pitchFamily="34" charset="0"/>
                      <a:ea typeface="Verdana" panose="020B0604030504040204" pitchFamily="34" charset="0"/>
                    </a:rPr>
                    <a:t>Kube</a:t>
                  </a:r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 Proxy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35E2B146-0B71-7422-3449-9E7EC59378D7}"/>
                    </a:ext>
                  </a:extLst>
                </p:cNvPr>
                <p:cNvSpPr/>
                <p:nvPr/>
              </p:nvSpPr>
              <p:spPr>
                <a:xfrm>
                  <a:off x="7833949" y="1173772"/>
                  <a:ext cx="632974" cy="197461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dirty="0">
                      <a:latin typeface="Verdana" panose="020B0604030504040204" pitchFamily="34" charset="0"/>
                      <a:ea typeface="Verdana" panose="020B0604030504040204" pitchFamily="34" charset="0"/>
                    </a:rPr>
                    <a:t>Container Runtime</a:t>
                  </a:r>
                  <a:endParaRPr lang="en-IN" sz="600" b="1" dirty="0"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759C07F1-6C9E-DF95-83C4-2BD45537D300}"/>
                  </a:ext>
                </a:extLst>
              </p:cNvPr>
              <p:cNvSpPr txBox="1"/>
              <p:nvPr/>
            </p:nvSpPr>
            <p:spPr>
              <a:xfrm>
                <a:off x="7715298" y="468047"/>
                <a:ext cx="7972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6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Services</a:t>
                </a:r>
                <a:endParaRPr lang="en-IN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1F9C725-33E6-B7A4-EAC9-4BD6DE40BF37}"/>
                </a:ext>
              </a:extLst>
            </p:cNvPr>
            <p:cNvSpPr txBox="1"/>
            <p:nvPr/>
          </p:nvSpPr>
          <p:spPr>
            <a:xfrm>
              <a:off x="8621171" y="155544"/>
              <a:ext cx="1333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Worker Node</a:t>
              </a:r>
              <a:endParaRPr lang="en-IN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D3BD28C-D325-F797-824B-A9AFEAD037B5}"/>
              </a:ext>
            </a:extLst>
          </p:cNvPr>
          <p:cNvCxnSpPr>
            <a:cxnSpLocks/>
          </p:cNvCxnSpPr>
          <p:nvPr/>
        </p:nvCxnSpPr>
        <p:spPr>
          <a:xfrm>
            <a:off x="7816868" y="1524698"/>
            <a:ext cx="10396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9E7B50C5-2BA9-E59F-E797-1BCC8EDE636C}"/>
              </a:ext>
            </a:extLst>
          </p:cNvPr>
          <p:cNvGrpSpPr/>
          <p:nvPr/>
        </p:nvGrpSpPr>
        <p:grpSpPr>
          <a:xfrm>
            <a:off x="4455014" y="4428369"/>
            <a:ext cx="1479331" cy="1117714"/>
            <a:chOff x="5825939" y="4741254"/>
            <a:chExt cx="1479331" cy="1117714"/>
          </a:xfrm>
        </p:grpSpPr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9DF4F027-CE1B-B555-AAB9-D7C89D0CE48D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E308130-BFE8-9D9E-B8DB-6FBB427DE2A9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6975A135-8551-46AF-F87B-DAD1E0CCBC4E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5CA77CA-34CE-D195-6BF0-ECD5E41B7E18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ED3773E0-0996-8E7D-5169-061BF2900C1E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DCB259F-0FB5-4089-5560-D3EC9CE17FF2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505FC98-B392-F78A-C81C-EBB09729D4EC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648350D-D40A-E58C-6406-E914279985B1}"/>
              </a:ext>
            </a:extLst>
          </p:cNvPr>
          <p:cNvGrpSpPr/>
          <p:nvPr/>
        </p:nvGrpSpPr>
        <p:grpSpPr>
          <a:xfrm>
            <a:off x="2877048" y="4428369"/>
            <a:ext cx="1479331" cy="1117714"/>
            <a:chOff x="5825939" y="4741254"/>
            <a:chExt cx="1479331" cy="1117714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849AE-5967-D4A2-8EA8-B0CF2B0FDFC5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1D2D222-CB73-81BF-96CC-6935C7736EFB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9F1E831-9BE2-4E3D-51C1-148FA6612D7B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FAE2D58D-2F67-5121-807D-7A9469A47AF2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297216C7-B904-56D8-4A16-14D1EF7BBA08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2BD13D-406D-57A4-B70E-F5A30C5199A6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1714B8-524E-3A85-57A5-C631368456A9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EEC2BCCE-4406-7BCD-F0E2-3E72395F50CA}"/>
              </a:ext>
            </a:extLst>
          </p:cNvPr>
          <p:cNvGrpSpPr/>
          <p:nvPr/>
        </p:nvGrpSpPr>
        <p:grpSpPr>
          <a:xfrm>
            <a:off x="4453810" y="3237744"/>
            <a:ext cx="1479331" cy="1117714"/>
            <a:chOff x="5825939" y="4741254"/>
            <a:chExt cx="1479331" cy="1117714"/>
          </a:xfrm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DC6B0564-C624-CA77-180D-2E430810E486}"/>
                </a:ext>
              </a:extLst>
            </p:cNvPr>
            <p:cNvSpPr/>
            <p:nvPr/>
          </p:nvSpPr>
          <p:spPr>
            <a:xfrm>
              <a:off x="5825939" y="4741254"/>
              <a:ext cx="1479331" cy="8709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C3DE261-34CE-F736-F855-5E6BE6FFF07C}"/>
                </a:ext>
              </a:extLst>
            </p:cNvPr>
            <p:cNvSpPr/>
            <p:nvPr/>
          </p:nvSpPr>
          <p:spPr>
            <a:xfrm>
              <a:off x="5924729" y="4812166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706E091-E959-13E9-4AF5-6461E8DE7034}"/>
                </a:ext>
              </a:extLst>
            </p:cNvPr>
            <p:cNvSpPr/>
            <p:nvPr/>
          </p:nvSpPr>
          <p:spPr>
            <a:xfrm>
              <a:off x="5924729" y="5301878"/>
              <a:ext cx="612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Container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48D3FFDF-BFD1-74B6-A4EC-2FB857686AB7}"/>
                </a:ext>
              </a:extLst>
            </p:cNvPr>
            <p:cNvSpPr/>
            <p:nvPr/>
          </p:nvSpPr>
          <p:spPr>
            <a:xfrm>
              <a:off x="6658983" y="4812166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Volumes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AAAA2825-C681-BEE3-DD01-0620F1BA7481}"/>
                </a:ext>
              </a:extLst>
            </p:cNvPr>
            <p:cNvSpPr/>
            <p:nvPr/>
          </p:nvSpPr>
          <p:spPr>
            <a:xfrm>
              <a:off x="6658983" y="5114169"/>
              <a:ext cx="576000" cy="240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dirty="0">
                  <a:latin typeface="Verdana" panose="020B0604030504040204" pitchFamily="34" charset="0"/>
                  <a:ea typeface="Verdana" panose="020B0604030504040204" pitchFamily="34" charset="0"/>
                </a:rPr>
                <a:t>Shared IP</a:t>
              </a:r>
              <a:endParaRPr lang="en-IN" sz="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5A243FA-68FB-61B9-650B-156957C66A35}"/>
                </a:ext>
              </a:extLst>
            </p:cNvPr>
            <p:cNvCxnSpPr/>
            <p:nvPr/>
          </p:nvCxnSpPr>
          <p:spPr>
            <a:xfrm>
              <a:off x="6230729" y="5098495"/>
              <a:ext cx="0" cy="18000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D97358D7-A56F-5FF7-4A5F-FD314DD2FF1D}"/>
                </a:ext>
              </a:extLst>
            </p:cNvPr>
            <p:cNvSpPr txBox="1"/>
            <p:nvPr/>
          </p:nvSpPr>
          <p:spPr>
            <a:xfrm>
              <a:off x="5852711" y="5612747"/>
              <a:ext cx="5322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POD</a:t>
              </a:r>
              <a:endParaRPr lang="en-IN" sz="1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BD410E74-FEA7-B2A3-7D95-47132F54EB28}"/>
              </a:ext>
            </a:extLst>
          </p:cNvPr>
          <p:cNvGrpSpPr/>
          <p:nvPr/>
        </p:nvGrpSpPr>
        <p:grpSpPr>
          <a:xfrm>
            <a:off x="3001327" y="3326411"/>
            <a:ext cx="797265" cy="903186"/>
            <a:chOff x="7715298" y="468047"/>
            <a:chExt cx="797265" cy="903186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F5534674-20CE-E3E5-6268-7599A9748713}"/>
                </a:ext>
              </a:extLst>
            </p:cNvPr>
            <p:cNvGrpSpPr/>
            <p:nvPr/>
          </p:nvGrpSpPr>
          <p:grpSpPr>
            <a:xfrm>
              <a:off x="7833949" y="714367"/>
              <a:ext cx="632974" cy="656866"/>
              <a:chOff x="7833949" y="714367"/>
              <a:chExt cx="632974" cy="656866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922F8F53-7DE9-EDD8-3FA3-D17092FAEA99}"/>
                  </a:ext>
                </a:extLst>
              </p:cNvPr>
              <p:cNvSpPr/>
              <p:nvPr/>
            </p:nvSpPr>
            <p:spPr>
              <a:xfrm>
                <a:off x="7833949" y="714367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Kubelet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A9C7F63D-4EB4-3953-1DA8-C762B71D0C70}"/>
                  </a:ext>
                </a:extLst>
              </p:cNvPr>
              <p:cNvSpPr/>
              <p:nvPr/>
            </p:nvSpPr>
            <p:spPr>
              <a:xfrm>
                <a:off x="7833949" y="94408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atin typeface="Verdana" panose="020B0604030504040204" pitchFamily="34" charset="0"/>
                    <a:ea typeface="Verdana" panose="020B0604030504040204" pitchFamily="34" charset="0"/>
                  </a:rPr>
                  <a:t>Kube</a:t>
                </a:r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 Proxy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1410C2B-866E-02AC-95CB-F60E70BAE0F4}"/>
                  </a:ext>
                </a:extLst>
              </p:cNvPr>
              <p:cNvSpPr/>
              <p:nvPr/>
            </p:nvSpPr>
            <p:spPr>
              <a:xfrm>
                <a:off x="7833949" y="1173772"/>
                <a:ext cx="632974" cy="19746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Verdana" panose="020B0604030504040204" pitchFamily="34" charset="0"/>
                    <a:ea typeface="Verdana" panose="020B0604030504040204" pitchFamily="34" charset="0"/>
                  </a:rPr>
                  <a:t>Container Runtime</a:t>
                </a:r>
                <a:endParaRPr lang="en-IN" sz="600" b="1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62E68A6-7B63-757B-21B9-317B90706E9D}"/>
                </a:ext>
              </a:extLst>
            </p:cNvPr>
            <p:cNvSpPr txBox="1"/>
            <p:nvPr/>
          </p:nvSpPr>
          <p:spPr>
            <a:xfrm>
              <a:off x="7715298" y="468047"/>
              <a:ext cx="797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Services</a:t>
              </a:r>
              <a:endParaRPr lang="en-IN" sz="1000" b="1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144209C3-C76E-EF0C-B6C5-833FEF73E306}"/>
              </a:ext>
            </a:extLst>
          </p:cNvPr>
          <p:cNvSpPr txBox="1"/>
          <p:nvPr/>
        </p:nvSpPr>
        <p:spPr>
          <a:xfrm>
            <a:off x="3696746" y="1831944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Master Node</a:t>
            </a:r>
            <a:endParaRPr lang="en-IN" sz="1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77C624-A010-8802-4B4A-921D307D7079}"/>
              </a:ext>
            </a:extLst>
          </p:cNvPr>
          <p:cNvSpPr/>
          <p:nvPr/>
        </p:nvSpPr>
        <p:spPr>
          <a:xfrm>
            <a:off x="2428433" y="520435"/>
            <a:ext cx="9582592" cy="618158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978465A-0C75-1A67-A5BA-46EC88B4488F}"/>
              </a:ext>
            </a:extLst>
          </p:cNvPr>
          <p:cNvSpPr txBox="1"/>
          <p:nvPr/>
        </p:nvSpPr>
        <p:spPr>
          <a:xfrm>
            <a:off x="6077950" y="521967"/>
            <a:ext cx="133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 Cluster</a:t>
            </a:r>
            <a:endParaRPr lang="en-IN" sz="1200" b="1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B414C-7D42-9E60-6505-D32276E4EEB2}"/>
              </a:ext>
            </a:extLst>
          </p:cNvPr>
          <p:cNvSpPr/>
          <p:nvPr/>
        </p:nvSpPr>
        <p:spPr>
          <a:xfrm>
            <a:off x="180975" y="2166093"/>
            <a:ext cx="1393224" cy="13105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79206220-B34A-6080-6EB6-85D0145CE7A0}"/>
              </a:ext>
            </a:extLst>
          </p:cNvPr>
          <p:cNvSpPr txBox="1"/>
          <p:nvPr/>
        </p:nvSpPr>
        <p:spPr>
          <a:xfrm>
            <a:off x="238126" y="2157560"/>
            <a:ext cx="1289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Client Machine</a:t>
            </a:r>
            <a:endParaRPr lang="en-IN" sz="105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D7F9560-22FC-A0B1-C6F6-56A3D8821508}"/>
              </a:ext>
            </a:extLst>
          </p:cNvPr>
          <p:cNvSpPr txBox="1"/>
          <p:nvPr/>
        </p:nvSpPr>
        <p:spPr>
          <a:xfrm>
            <a:off x="1577104" y="2586654"/>
            <a:ext cx="686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</a:t>
            </a:r>
            <a:endParaRPr lang="en-IN" sz="10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CF335EC-777E-89A3-EF5D-8DC5F5E4F89F}"/>
              </a:ext>
            </a:extLst>
          </p:cNvPr>
          <p:cNvCxnSpPr>
            <a:cxnSpLocks/>
          </p:cNvCxnSpPr>
          <p:nvPr/>
        </p:nvCxnSpPr>
        <p:spPr>
          <a:xfrm>
            <a:off x="7143750" y="2196291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F4F5A65-70F4-1FBD-30FD-EAEAC66B7C2F}"/>
              </a:ext>
            </a:extLst>
          </p:cNvPr>
          <p:cNvCxnSpPr>
            <a:cxnSpLocks/>
          </p:cNvCxnSpPr>
          <p:nvPr/>
        </p:nvCxnSpPr>
        <p:spPr>
          <a:xfrm>
            <a:off x="7150328" y="5177616"/>
            <a:ext cx="144217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0611689-D481-A784-6088-95CE9CDC8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20864" y="3670257"/>
            <a:ext cx="1014719" cy="953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77EC2B-C4EA-AEEA-E78F-F8F807A1947A}"/>
              </a:ext>
            </a:extLst>
          </p:cNvPr>
          <p:cNvCxnSpPr/>
          <p:nvPr/>
        </p:nvCxnSpPr>
        <p:spPr>
          <a:xfrm>
            <a:off x="7135939" y="2186766"/>
            <a:ext cx="29236" cy="298132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523A6C-748A-ED81-4ECB-34EEC5C3F0C8}"/>
              </a:ext>
            </a:extLst>
          </p:cNvPr>
          <p:cNvSpPr txBox="1"/>
          <p:nvPr/>
        </p:nvSpPr>
        <p:spPr>
          <a:xfrm>
            <a:off x="2424859" y="5535867"/>
            <a:ext cx="55693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Pods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may include one or more containers. All containers in a Pod run on the same node.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8. Services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define networking rules for exposing Pods to other Pods or to the internet. </a:t>
            </a:r>
          </a:p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9. Deployment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Control Rollout and Rollback of Pods. Also, to manage the deployment configuration and changes to running Pods as well as horizontal scaling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E6ABF2-DADE-D6CF-671A-B3CD7F5EB64A}"/>
              </a:ext>
            </a:extLst>
          </p:cNvPr>
          <p:cNvSpPr txBox="1"/>
          <p:nvPr/>
        </p:nvSpPr>
        <p:spPr>
          <a:xfrm>
            <a:off x="2423640" y="190298"/>
            <a:ext cx="9233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K8s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is a Container Orchestration System/Tool.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Cluster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All the machines collectively can be thought of as the entire running system.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337C67-DAD1-CF1B-DA1B-8F0F26F0C7C6}"/>
              </a:ext>
            </a:extLst>
          </p:cNvPr>
          <p:cNvSpPr/>
          <p:nvPr/>
        </p:nvSpPr>
        <p:spPr>
          <a:xfrm>
            <a:off x="2678662" y="2258678"/>
            <a:ext cx="756658" cy="2701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Scheduler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D8233E1-6F51-B748-2864-9A938BF53EC1}"/>
              </a:ext>
            </a:extLst>
          </p:cNvPr>
          <p:cNvSpPr/>
          <p:nvPr/>
        </p:nvSpPr>
        <p:spPr>
          <a:xfrm>
            <a:off x="3490935" y="2248031"/>
            <a:ext cx="1142509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latin typeface="Verdana" panose="020B0604030504040204" pitchFamily="34" charset="0"/>
                <a:ea typeface="Verdana" panose="020B0604030504040204" pitchFamily="34" charset="0"/>
              </a:rPr>
              <a:t>Kube</a:t>
            </a:r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7A6F82-2311-97F7-15AA-7834C5AC7EFF}"/>
              </a:ext>
            </a:extLst>
          </p:cNvPr>
          <p:cNvSpPr/>
          <p:nvPr/>
        </p:nvSpPr>
        <p:spPr>
          <a:xfrm>
            <a:off x="4699136" y="2249599"/>
            <a:ext cx="1142510" cy="350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Cloud Controller Manager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70C962-F564-8A21-B4DC-39808D4054B7}"/>
              </a:ext>
            </a:extLst>
          </p:cNvPr>
          <p:cNvSpPr/>
          <p:nvPr/>
        </p:nvSpPr>
        <p:spPr>
          <a:xfrm>
            <a:off x="2672531" y="2556044"/>
            <a:ext cx="753362" cy="213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latin typeface="Verdana" panose="020B0604030504040204" pitchFamily="34" charset="0"/>
                <a:ea typeface="Verdana" panose="020B0604030504040204" pitchFamily="34" charset="0"/>
              </a:rPr>
              <a:t>ETCD</a:t>
            </a:r>
            <a:endParaRPr lang="en-IN" sz="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AFB3-8C97-FF4E-B47B-205BB2D06DAE}"/>
              </a:ext>
            </a:extLst>
          </p:cNvPr>
          <p:cNvSpPr txBox="1"/>
          <p:nvPr/>
        </p:nvSpPr>
        <p:spPr>
          <a:xfrm>
            <a:off x="48997" y="3543430"/>
            <a:ext cx="2302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kubectl</a:t>
            </a:r>
            <a:r>
              <a:rPr lang="en-US" sz="1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(cube control): we can issue commands that are at a high level of abstraction with each command, translating into the appropriate API server request. With cube control, we can also access clusters locally, as well as remote. </a:t>
            </a:r>
            <a:endParaRPr lang="en-IN" sz="1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4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1165175" y="2172376"/>
            <a:ext cx="1819918" cy="13671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Server-side Websites</a:t>
            </a:r>
          </a:p>
          <a:p>
            <a:pPr algn="ctr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3295811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2851927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73073B-0754-7CFA-45EC-1E1867BE9FDE}"/>
              </a:ext>
            </a:extLst>
          </p:cNvPr>
          <p:cNvSpPr/>
          <p:nvPr/>
        </p:nvSpPr>
        <p:spPr>
          <a:xfrm>
            <a:off x="9210281" y="2088038"/>
            <a:ext cx="1647825" cy="1600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Data Stores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Mongo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F6456-EEE3-A479-3ECF-8C90A900C235}"/>
              </a:ext>
            </a:extLst>
          </p:cNvPr>
          <p:cNvSpPr/>
          <p:nvPr/>
        </p:nvSpPr>
        <p:spPr>
          <a:xfrm>
            <a:off x="6545038" y="2088038"/>
            <a:ext cx="189094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Products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Basket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7A12B-57C0-CAC2-C8A0-F484FE36A959}"/>
              </a:ext>
            </a:extLst>
          </p:cNvPr>
          <p:cNvSpPr/>
          <p:nvPr/>
        </p:nvSpPr>
        <p:spPr>
          <a:xfrm>
            <a:off x="3893575" y="2088038"/>
            <a:ext cx="1612776" cy="1600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BFF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 Gateways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F107EE-EBEE-2C64-33A1-8CE8E19C4F10}"/>
              </a:ext>
            </a:extLst>
          </p:cNvPr>
          <p:cNvSpPr/>
          <p:nvPr/>
        </p:nvSpPr>
        <p:spPr>
          <a:xfrm>
            <a:off x="3790004" y="4142578"/>
            <a:ext cx="1819918" cy="13671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Frontends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Static Websites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CDN content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F81DB3-B980-4194-2E23-93CFFF0E1E4B}"/>
              </a:ext>
            </a:extLst>
          </p:cNvPr>
          <p:cNvCxnSpPr/>
          <p:nvPr/>
        </p:nvCxnSpPr>
        <p:spPr>
          <a:xfrm>
            <a:off x="6020159" y="183778"/>
            <a:ext cx="0" cy="575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E70A7F-4DA6-CD3D-5E6F-F19149E46CD2}"/>
              </a:ext>
            </a:extLst>
          </p:cNvPr>
          <p:cNvSpPr txBox="1"/>
          <p:nvPr/>
        </p:nvSpPr>
        <p:spPr>
          <a:xfrm>
            <a:off x="5576275" y="6273859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7461A1-4E97-4DE5-DB6C-F56D45EB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F7BE3A76-BBCA-C34D-3EFB-E1F5F764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" y="4034672"/>
            <a:ext cx="12073394" cy="2795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C3514FA-6DEC-0D4D-BD0F-59806B7D3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5" y="28281"/>
            <a:ext cx="12099255" cy="39404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693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10DE46-1C76-C9C5-5B2A-2AAED0099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" y="39095"/>
            <a:ext cx="12114180" cy="40898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AF3A08-04CD-CC9D-5888-D2D73AD3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" y="4194925"/>
            <a:ext cx="12104448" cy="2623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279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05-Aug-2022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1169</Words>
  <Application>Microsoft Office PowerPoint</Application>
  <PresentationFormat>Widescreen</PresentationFormat>
  <Paragraphs>420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67</cp:revision>
  <dcterms:created xsi:type="dcterms:W3CDTF">2022-02-26T05:59:34Z</dcterms:created>
  <dcterms:modified xsi:type="dcterms:W3CDTF">2022-10-06T09:12:06Z</dcterms:modified>
</cp:coreProperties>
</file>