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314" r:id="rId4"/>
    <p:sldId id="29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XX-XXX-2021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Knowledge Sharers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XX-XXX-2021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Knowledge Sharers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XX-XXX-2021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Knowledge Sharers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XX-XXX-2021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Knowledge Sharers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XX-XXX-2021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Knowledge Sharers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182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385</cp:revision>
  <dcterms:created xsi:type="dcterms:W3CDTF">2020-02-14T16:15:34Z</dcterms:created>
  <dcterms:modified xsi:type="dcterms:W3CDTF">2020-12-13T15:05:08Z</dcterms:modified>
</cp:coreProperties>
</file>