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6" r:id="rId3"/>
    <p:sldId id="282" r:id="rId4"/>
    <p:sldId id="334" r:id="rId5"/>
    <p:sldId id="333" r:id="rId6"/>
    <p:sldId id="331" r:id="rId7"/>
    <p:sldId id="330" r:id="rId8"/>
    <p:sldId id="328" r:id="rId9"/>
    <p:sldId id="327" r:id="rId10"/>
    <p:sldId id="326" r:id="rId11"/>
    <p:sldId id="335" r:id="rId12"/>
    <p:sldId id="33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26.png"/><Relationship Id="rId10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26.png"/><Relationship Id="rId10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6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22-Jun-2022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3873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46" y="2732661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319" y="496565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8" y="495619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30" y="4889518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806519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</p:cNvCxnSpPr>
          <p:nvPr/>
        </p:nvCxnSpPr>
        <p:spPr>
          <a:xfrm flipV="1">
            <a:off x="977293" y="5289986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</p:cNvCxnSpPr>
          <p:nvPr/>
        </p:nvCxnSpPr>
        <p:spPr>
          <a:xfrm>
            <a:off x="2858249" y="5289986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endCxn id="22" idx="1"/>
          </p:cNvCxnSpPr>
          <p:nvPr/>
        </p:nvCxnSpPr>
        <p:spPr>
          <a:xfrm flipV="1">
            <a:off x="5248330" y="5294331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313409" y="3580386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725755" y="5289985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275869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502155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7738588" y="482628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737271" y="281242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11529674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99787" y="5662350"/>
            <a:ext cx="1095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Canvas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387185" y="5717577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 Connector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890009" y="5714750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562903" y="2510322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38" y="5662350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882C03-DC0B-4D3C-83C8-7B1DC12A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204" y="4992330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7477C1-A32D-44FD-A73E-3C7342A8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25" y="4918044"/>
            <a:ext cx="6667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8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Information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26-Jun-2022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 am still a learner. Apologize if I do any mistake.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All the sessions will be hands on.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Will have parking lots for queries and other topics.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Some of the concepts we will introduced and revisited in next sessions.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There are multiple ways to do, we will use one of the ways.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3300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 Process, CI, CD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12-Mar-2022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F63FB-5233-4811-A918-B572E3A55817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D46947-3455-49F6-81DC-66502143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1" y="966358"/>
            <a:ext cx="780290" cy="780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CC5020-AEBC-4D94-8930-1E6AA6C03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6132" y="966358"/>
            <a:ext cx="780290" cy="78029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18036A-9AA0-4AAF-A6CF-9B332A840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457" y="966358"/>
            <a:ext cx="780290" cy="78029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A56780-CD7C-41F9-83CC-0901E3A9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8377" y="966358"/>
            <a:ext cx="780290" cy="78029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41F7567-791E-4A67-9274-1439E4CF2D54}"/>
              </a:ext>
            </a:extLst>
          </p:cNvPr>
          <p:cNvGrpSpPr/>
          <p:nvPr/>
        </p:nvGrpSpPr>
        <p:grpSpPr>
          <a:xfrm>
            <a:off x="259953" y="2714890"/>
            <a:ext cx="5608263" cy="3233356"/>
            <a:chOff x="6101386" y="2796466"/>
            <a:chExt cx="5608263" cy="3233356"/>
          </a:xfrm>
        </p:grpSpPr>
        <p:sp>
          <p:nvSpPr>
            <p:cNvPr id="19" name="Thought Bubble: Cloud 18">
              <a:extLst>
                <a:ext uri="{FF2B5EF4-FFF2-40B4-BE49-F238E27FC236}">
                  <a16:creationId xmlns:a16="http://schemas.microsoft.com/office/drawing/2014/main" id="{A7D35382-D69E-4203-B4A9-52A05A4FD8D7}"/>
                </a:ext>
              </a:extLst>
            </p:cNvPr>
            <p:cNvSpPr/>
            <p:nvPr/>
          </p:nvSpPr>
          <p:spPr>
            <a:xfrm>
              <a:off x="6101386" y="2796466"/>
              <a:ext cx="5608263" cy="3233356"/>
            </a:xfrm>
            <a:prstGeom prst="cloudCallout">
              <a:avLst>
                <a:gd name="adj1" fmla="val -10766"/>
                <a:gd name="adj2" fmla="val 3929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F592EF6-1E6D-47AE-A34C-AB5A774B30D8}"/>
                </a:ext>
              </a:extLst>
            </p:cNvPr>
            <p:cNvGrpSpPr/>
            <p:nvPr/>
          </p:nvGrpSpPr>
          <p:grpSpPr>
            <a:xfrm>
              <a:off x="6972126" y="3249876"/>
              <a:ext cx="3866781" cy="1892550"/>
              <a:chOff x="5965146" y="3263136"/>
              <a:chExt cx="3866781" cy="1892550"/>
            </a:xfrm>
          </p:grpSpPr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966C00C-1E5C-4E39-9381-235951606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3959" y="3444336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C723A7AA-CBAF-404F-AA2B-631CC56FB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55677" y="32631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925071B5-D25D-44D1-8436-17A064FA8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965152" y="4517937"/>
                <a:ext cx="628650" cy="600075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02E07A17-A57F-4E63-8BA7-95B0DA391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65146" y="46794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C7B8C726-E294-4A32-B7CC-0D388BEA8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858812" y="3986501"/>
                <a:ext cx="476250" cy="476250"/>
              </a:xfrm>
              <a:prstGeom prst="rect">
                <a:avLst/>
              </a:prstGeom>
            </p:spPr>
          </p:pic>
        </p:grp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A297AF32-D8A2-4423-B36B-CE86473A2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3510" y="3559685"/>
            <a:ext cx="780290" cy="780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738135-B527-4325-8D62-F8B9B9D1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49" y="862903"/>
            <a:ext cx="814057" cy="9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AF0FC8B-CA83-4A8E-A2F7-220F96B6E7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3509" y="965778"/>
            <a:ext cx="780095" cy="781393"/>
          </a:xfrm>
          <a:prstGeom prst="rect">
            <a:avLst/>
          </a:prstGeom>
        </p:spPr>
      </p:pic>
      <p:pic>
        <p:nvPicPr>
          <p:cNvPr id="40" name="Picture 3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93951CC-E62C-48AE-B7E2-F096699C2C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6" y="506028"/>
            <a:ext cx="390153" cy="390153"/>
          </a:xfrm>
          <a:prstGeom prst="rect">
            <a:avLst/>
          </a:prstGeom>
        </p:spPr>
      </p:pic>
      <p:pic>
        <p:nvPicPr>
          <p:cNvPr id="42" name="Picture 41" descr="A picture containing clock&#10;&#10;Description automatically generated">
            <a:extLst>
              <a:ext uri="{FF2B5EF4-FFF2-40B4-BE49-F238E27FC236}">
                <a16:creationId xmlns:a16="http://schemas.microsoft.com/office/drawing/2014/main" id="{79BA6822-C72A-4838-A922-66E4DB0E55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99" y="507535"/>
            <a:ext cx="390153" cy="390153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9C7E8CA2-5F1E-4E2F-8888-3197EBCE71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00" y="506028"/>
            <a:ext cx="390153" cy="390153"/>
          </a:xfrm>
          <a:prstGeom prst="rect">
            <a:avLst/>
          </a:prstGeom>
        </p:spPr>
      </p:pic>
      <p:pic>
        <p:nvPicPr>
          <p:cNvPr id="46" name="Picture 45" descr="A picture containing object, drawing, clock&#10;&#10;Description automatically generated">
            <a:extLst>
              <a:ext uri="{FF2B5EF4-FFF2-40B4-BE49-F238E27FC236}">
                <a16:creationId xmlns:a16="http://schemas.microsoft.com/office/drawing/2014/main" id="{4F6779B2-2CDD-466E-BE8D-3DC3B38B18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82" y="506028"/>
            <a:ext cx="390153" cy="390153"/>
          </a:xfrm>
          <a:prstGeom prst="rect">
            <a:avLst/>
          </a:prstGeom>
        </p:spPr>
      </p:pic>
      <p:pic>
        <p:nvPicPr>
          <p:cNvPr id="48" name="Picture 47" descr="A picture containing game&#10;&#10;Description automatically generated">
            <a:extLst>
              <a:ext uri="{FF2B5EF4-FFF2-40B4-BE49-F238E27FC236}">
                <a16:creationId xmlns:a16="http://schemas.microsoft.com/office/drawing/2014/main" id="{FF03DBD6-CC50-4A97-BD33-82244A6C7E6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77" y="506352"/>
            <a:ext cx="390153" cy="390153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79F2AB2-CDEF-415F-AE8D-58D363E55E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9" y="506027"/>
            <a:ext cx="390153" cy="390153"/>
          </a:xfrm>
          <a:prstGeom prst="rect">
            <a:avLst/>
          </a:prstGeom>
        </p:spPr>
      </p:pic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C6B40D-2E6C-4A97-B379-4D03C27B58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8" y="3019041"/>
            <a:ext cx="390153" cy="390153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4B7097A5-180E-461B-B13C-0CC5B836DD4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33" y="3023311"/>
            <a:ext cx="390153" cy="390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4801AF1-40F5-4B78-8B88-3B17F07F3996}"/>
              </a:ext>
            </a:extLst>
          </p:cNvPr>
          <p:cNvSpPr txBox="1"/>
          <p:nvPr/>
        </p:nvSpPr>
        <p:spPr>
          <a:xfrm>
            <a:off x="648070" y="192645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Feature Branch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Code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126E89-A1A7-4EB3-9DEC-44A16C851BD3}"/>
              </a:ext>
            </a:extLst>
          </p:cNvPr>
          <p:cNvSpPr txBox="1"/>
          <p:nvPr/>
        </p:nvSpPr>
        <p:spPr>
          <a:xfrm>
            <a:off x="2601105" y="1927929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Pull 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CFAD7A-E88C-4A0F-A610-6CBE85188BB1}"/>
              </a:ext>
            </a:extLst>
          </p:cNvPr>
          <p:cNvSpPr txBox="1"/>
          <p:nvPr/>
        </p:nvSpPr>
        <p:spPr>
          <a:xfrm>
            <a:off x="4602471" y="1927928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Gated Build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C61609-CC07-4FD7-9C30-D031271928D1}"/>
              </a:ext>
            </a:extLst>
          </p:cNvPr>
          <p:cNvSpPr txBox="1"/>
          <p:nvPr/>
        </p:nvSpPr>
        <p:spPr>
          <a:xfrm>
            <a:off x="6518198" y="1927932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Master Branch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9C46EA-9E6D-44DB-8464-705398B77D4A}"/>
              </a:ext>
            </a:extLst>
          </p:cNvPr>
          <p:cNvSpPr txBox="1"/>
          <p:nvPr/>
        </p:nvSpPr>
        <p:spPr>
          <a:xfrm>
            <a:off x="8474817" y="1927931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CI Build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143B6B-0DBF-411D-B5F8-55CC77C45241}"/>
              </a:ext>
            </a:extLst>
          </p:cNvPr>
          <p:cNvSpPr txBox="1"/>
          <p:nvPr/>
        </p:nvSpPr>
        <p:spPr>
          <a:xfrm>
            <a:off x="10484864" y="192792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Artefacts drop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214976-97E2-44AA-89EE-93858B032AF0}"/>
              </a:ext>
            </a:extLst>
          </p:cNvPr>
          <p:cNvSpPr txBox="1"/>
          <p:nvPr/>
        </p:nvSpPr>
        <p:spPr>
          <a:xfrm>
            <a:off x="10673090" y="440627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3AA115-519F-4E7B-A289-6AF4CCC85A69}"/>
              </a:ext>
            </a:extLst>
          </p:cNvPr>
          <p:cNvSpPr txBox="1"/>
          <p:nvPr/>
        </p:nvSpPr>
        <p:spPr>
          <a:xfrm>
            <a:off x="5804273" y="3438412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Environment A</a:t>
            </a:r>
          </a:p>
        </p:txBody>
      </p:sp>
    </p:spTree>
    <p:extLst>
      <p:ext uri="{BB962C8B-B14F-4D97-AF65-F5344CB8AC3E}">
        <p14:creationId xmlns:p14="http://schemas.microsoft.com/office/powerpoint/2010/main" val="200199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254516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128168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815282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1154430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7999" y="1275941"/>
            <a:ext cx="2648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IIS and deploy Web App</a:t>
            </a:r>
          </a:p>
        </p:txBody>
      </p:sp>
    </p:spTree>
    <p:extLst>
      <p:ext uri="{BB962C8B-B14F-4D97-AF65-F5344CB8AC3E}">
        <p14:creationId xmlns:p14="http://schemas.microsoft.com/office/powerpoint/2010/main" val="65730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89" y="815284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</p:spTree>
    <p:extLst>
      <p:ext uri="{BB962C8B-B14F-4D97-AF65-F5344CB8AC3E}">
        <p14:creationId xmlns:p14="http://schemas.microsoft.com/office/powerpoint/2010/main" val="258176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4964445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97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7509694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461495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8440483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80522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4775710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4614950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5143834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54452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526</Words>
  <Application>Microsoft Office PowerPoint</Application>
  <PresentationFormat>Widescreen</PresentationFormat>
  <Paragraphs>163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48</cp:revision>
  <dcterms:created xsi:type="dcterms:W3CDTF">2021-09-19T15:01:11Z</dcterms:created>
  <dcterms:modified xsi:type="dcterms:W3CDTF">2022-06-25T13:19:34Z</dcterms:modified>
</cp:coreProperties>
</file>